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82" r:id="rId6"/>
    <p:sldId id="283" r:id="rId7"/>
    <p:sldId id="284" r:id="rId8"/>
    <p:sldId id="260" r:id="rId9"/>
    <p:sldId id="261" r:id="rId10"/>
    <p:sldId id="264" r:id="rId11"/>
    <p:sldId id="265" r:id="rId12"/>
    <p:sldId id="266" r:id="rId13"/>
    <p:sldId id="263" r:id="rId14"/>
    <p:sldId id="286" r:id="rId15"/>
    <p:sldId id="267" r:id="rId16"/>
    <p:sldId id="285" r:id="rId17"/>
    <p:sldId id="268" r:id="rId18"/>
    <p:sldId id="281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87" r:id="rId27"/>
    <p:sldId id="288" r:id="rId28"/>
    <p:sldId id="276" r:id="rId29"/>
    <p:sldId id="277" r:id="rId30"/>
    <p:sldId id="278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C532A-90CD-C5E4-7DC2-04F84C48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A4D34-4CD3-8339-8A38-5083D7BE4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D11B-2F85-5A9B-9A12-74D7A732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105F1-4601-F100-BD84-E82EAD63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406E8-EEC4-F836-6A4B-925E1DEA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247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5374-A45F-8162-B2A4-7828DC1C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9EF59-A3E5-EFCB-D9A3-72483C80F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70C2C-364F-B129-9713-2FE98DBD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D43E2-6BD2-85D0-5A0A-CD4C466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54F3A-213A-BB2B-81CA-F6D6B2BE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733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2E68D9-493A-2F2A-A07B-7172986F7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26C74-14B9-3E6C-B08D-7D8B637F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FD784-42B3-AD75-A12B-9B39BC72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D6CC-5286-8756-5510-985F7E66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B5BE-4309-3ABB-4635-E131B6D4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033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DA0D-161D-225E-51D2-5C4D6BFB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64674-61C1-2F72-D867-E2D83CE4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5637-F220-EF30-D062-9DB5FC55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1E463-7113-EC3B-1A37-F6394852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634E-3050-5681-AB01-AC1060D5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0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4B8D-2F5D-B252-6BFE-775FA14D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0D11B-6D88-5566-68C9-B168BCAF4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77DBF-8CA5-BE9C-26E1-DA2ED37D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C4F2-7790-D5B8-1C6B-019492C5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40B30-829D-B0BC-927B-CF771273F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76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9D1A7-4B2D-E056-BB22-2EC6FE0A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710E6-23E3-22EC-BEA5-400035D35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794BB-4476-4E77-C022-7FF8F90E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A8E2D-E668-291D-9EF0-05E470897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FC127-394E-DF7C-FA93-9ECBAAF7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4C35A-E33E-AB68-D5CF-A3448FA9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12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8A64-0BEE-0C44-7F98-79F6CF78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12411-5FDA-730B-A5C3-621C60C27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33C8C-63AC-756C-7517-EE0E2D94A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66453-D990-2870-AAAA-1E233865D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A9D1B-48EE-5F41-17F8-0296E1C6E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9C944-165D-F042-79AA-9194E2D7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57C38-BD9C-3BD0-8F7C-F93A0BC9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0145-7669-CE5B-77F5-8718CEDD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802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FA3B-645E-EBF6-4CAE-14D1DA78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7A7DA-6FF6-9D47-5CAC-0F017012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A336-A91E-16AC-27BF-78DC3C2E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6815B-1749-5C3F-3E07-DFFF7CD9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7984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8E1CB-FBE7-B660-C54C-35C7D751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FCDF7-0158-3C51-0FCD-23F94BEE5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C816E-3A55-E3FC-56CF-DA9C696D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833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820C9-597D-FABB-CD9E-022C3D5A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3AE55-F229-272E-D1E7-0B2DAF280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19551-12DA-0B43-C5F2-9AF3052B0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C55E2-8838-D2D7-F033-74A82ACEB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11F0A-A8C8-6561-7A5F-47D005C8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771A0-F863-BBBD-85D9-BCBB697C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358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8C2B-4B00-15D8-3DC7-33BA8F66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F49D09-39A2-C488-7F2F-19DD78325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CB7063-35FC-65CA-A154-5CFF86E43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8116D-72FE-9C42-71CD-69A87D01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37286-FA67-2B62-DE54-F0DD01C3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8C22-1318-FF83-42A0-A8B80AA1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717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994277-8E39-F349-0CA0-34900169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FDF6D-ACC7-D184-43DE-95A7FF70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65BD-7D1D-53A9-11ED-B66C1F2BD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A6BC-37D3-404E-9104-89CDD213FE55}" type="datetimeFigureOut">
              <a:rPr lang="en-SG" smtClean="0"/>
              <a:t>26/12/2022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F3D8-4D08-D6BB-E5DC-227989666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BEF07-D3A5-B716-2779-817E1056D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19560-14FA-4156-A0E3-AEFE22AFBB5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12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results?search_query=neet+roots" TargetMode="External"/><Relationship Id="rId4" Type="http://schemas.openxmlformats.org/officeDocument/2006/relationships/hyperlink" Target="https://www.youtube.com/results?search_query=firebase+tutorial+anisul+islam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5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30FA9D-C86F-00B3-1E4B-0A2D8B67B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42" y="2733575"/>
            <a:ext cx="4443216" cy="39800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B80889-FDEE-02D0-B419-C4C5A7EEE385}"/>
              </a:ext>
            </a:extLst>
          </p:cNvPr>
          <p:cNvSpPr txBox="1"/>
          <p:nvPr/>
        </p:nvSpPr>
        <p:spPr>
          <a:xfrm>
            <a:off x="4745255" y="741145"/>
            <a:ext cx="50821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8800" dirty="0">
                <a:solidFill>
                  <a:schemeClr val="accent1">
                    <a:lumMod val="20000"/>
                    <a:lumOff val="80000"/>
                  </a:schemeClr>
                </a:solidFill>
                <a:latin typeface="Brandon Grotesque Black" panose="020B0A03020203060202" pitchFamily="34" charset="0"/>
              </a:rPr>
              <a:t>City Guide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997AF-F393-3FFB-6EDC-A30D41BA43F6}"/>
              </a:ext>
            </a:extLst>
          </p:cNvPr>
          <p:cNvSpPr txBox="1"/>
          <p:nvPr/>
        </p:nvSpPr>
        <p:spPr>
          <a:xfrm>
            <a:off x="5072514" y="4947385"/>
            <a:ext cx="2627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chemeClr val="accent1">
                    <a:lumMod val="20000"/>
                    <a:lumOff val="80000"/>
                  </a:schemeClr>
                </a:solidFill>
                <a:latin typeface="Brandon Grotesque Black" panose="020B0A03020203060202" pitchFamily="34" charset="0"/>
              </a:rPr>
              <a:t>Choose Your Desired way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E70D8-8885-C534-945A-CD6C0BF44C0F}"/>
              </a:ext>
            </a:extLst>
          </p:cNvPr>
          <p:cNvSpPr txBox="1"/>
          <p:nvPr/>
        </p:nvSpPr>
        <p:spPr>
          <a:xfrm>
            <a:off x="9827394" y="5470524"/>
            <a:ext cx="222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chemeClr val="accent1">
                    <a:lumMod val="20000"/>
                    <a:lumOff val="80000"/>
                  </a:schemeClr>
                </a:solidFill>
                <a:latin typeface="Brandon Grotesque Black" panose="020B0A03020203060202" pitchFamily="34" charset="0"/>
              </a:rPr>
              <a:t>Maimuna Chowdhury</a:t>
            </a:r>
          </a:p>
          <a:p>
            <a:r>
              <a:rPr lang="en-SG" dirty="0">
                <a:solidFill>
                  <a:schemeClr val="accent1">
                    <a:lumMod val="20000"/>
                    <a:lumOff val="80000"/>
                  </a:schemeClr>
                </a:solidFill>
                <a:latin typeface="Brandon Grotesque Black" panose="020B0A03020203060202" pitchFamily="34" charset="0"/>
              </a:rPr>
              <a:t>Roll-1907013</a:t>
            </a:r>
          </a:p>
        </p:txBody>
      </p:sp>
    </p:spTree>
    <p:extLst>
      <p:ext uri="{BB962C8B-B14F-4D97-AF65-F5344CB8AC3E}">
        <p14:creationId xmlns:p14="http://schemas.microsoft.com/office/powerpoint/2010/main" val="259920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4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6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66" tmFilter="0, 0; 0.125,0.2665; 0.25,0.4; 0.375,0.465; 0.5,0.5;  0.625,0.535; 0.75,0.6; 0.875,0.7335; 1,1">
                                          <p:stCondLst>
                                            <p:cond delay="16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83" tmFilter="0, 0; 0.125,0.2665; 0.25,0.4; 0.375,0.465; 0.5,0.5;  0.625,0.535; 0.75,0.6; 0.875,0.7335; 1,1">
                                          <p:stCondLst>
                                            <p:cond delay="33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1" tmFilter="0, 0; 0.125,0.2665; 0.25,0.4; 0.375,0.465; 0.5,0.5;  0.625,0.535; 0.75,0.6; 0.875,0.7335; 1,1">
                                          <p:stCondLst>
                                            <p:cond delay="41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6">
                                          <p:stCondLst>
                                            <p:cond delay="1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41" decel="50000">
                                          <p:stCondLst>
                                            <p:cond delay="1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6">
                                          <p:stCondLst>
                                            <p:cond delay="3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41" decel="50000">
                                          <p:stCondLst>
                                            <p:cond delay="3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6">
                                          <p:stCondLst>
                                            <p:cond delay="4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41" decel="50000">
                                          <p:stCondLst>
                                            <p:cond delay="4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6">
                                          <p:stCondLst>
                                            <p:cond delay="45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41" decel="50000">
                                          <p:stCondLst>
                                            <p:cond delay="45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9F642E-883C-173E-5721-363BD9A945C3}"/>
              </a:ext>
            </a:extLst>
          </p:cNvPr>
          <p:cNvSpPr txBox="1"/>
          <p:nvPr/>
        </p:nvSpPr>
        <p:spPr>
          <a:xfrm>
            <a:off x="10536455" y="-23170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7CD26-FC02-F8D1-43C9-D235389E2B50}"/>
              </a:ext>
            </a:extLst>
          </p:cNvPr>
          <p:cNvSpPr txBox="1"/>
          <p:nvPr/>
        </p:nvSpPr>
        <p:spPr>
          <a:xfrm>
            <a:off x="250256" y="-115503"/>
            <a:ext cx="672805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Login &amp; Signup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68C52-E0B5-3C61-A709-10FC93DF06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8" r="469" b="5720"/>
          <a:stretch/>
        </p:blipFill>
        <p:spPr>
          <a:xfrm>
            <a:off x="3989265" y="1126155"/>
            <a:ext cx="2722752" cy="5419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ED6A29-7646-3CFA-BA5F-CB80E2FED8DA}"/>
              </a:ext>
            </a:extLst>
          </p:cNvPr>
          <p:cNvSpPr txBox="1"/>
          <p:nvPr/>
        </p:nvSpPr>
        <p:spPr>
          <a:xfrm>
            <a:off x="673768" y="1588168"/>
            <a:ext cx="2233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4000" dirty="0"/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4000" dirty="0"/>
              <a:t>Signup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88F0C-A4AF-6DC6-84E6-AE1CFE5F16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 r="1383" b="5684"/>
          <a:stretch/>
        </p:blipFill>
        <p:spPr>
          <a:xfrm>
            <a:off x="7653282" y="1126155"/>
            <a:ext cx="2738049" cy="541902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78E8849-1DD8-132A-5BC4-89C162246939}"/>
              </a:ext>
            </a:extLst>
          </p:cNvPr>
          <p:cNvCxnSpPr/>
          <p:nvPr/>
        </p:nvCxnSpPr>
        <p:spPr>
          <a:xfrm flipV="1">
            <a:off x="5120640" y="4225491"/>
            <a:ext cx="2532642" cy="89514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01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A44907-4728-69C2-60DB-0FE1BAD84F61}"/>
              </a:ext>
            </a:extLst>
          </p:cNvPr>
          <p:cNvSpPr txBox="1"/>
          <p:nvPr/>
        </p:nvSpPr>
        <p:spPr>
          <a:xfrm>
            <a:off x="10536455" y="-115503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BC782-E0E2-46F0-CF7C-BB8A9496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771" r="165" b="5965"/>
          <a:stretch/>
        </p:blipFill>
        <p:spPr>
          <a:xfrm>
            <a:off x="3206409" y="301657"/>
            <a:ext cx="3224463" cy="625468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1223B8-A4D2-739E-75D8-167DBFABEB31}"/>
              </a:ext>
            </a:extLst>
          </p:cNvPr>
          <p:cNvCxnSpPr/>
          <p:nvPr/>
        </p:nvCxnSpPr>
        <p:spPr>
          <a:xfrm flipV="1">
            <a:off x="5893868" y="3715351"/>
            <a:ext cx="963721" cy="138603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668839-544F-5AD8-8BB7-4598797CA228}"/>
              </a:ext>
            </a:extLst>
          </p:cNvPr>
          <p:cNvSpPr txBox="1"/>
          <p:nvPr/>
        </p:nvSpPr>
        <p:spPr>
          <a:xfrm>
            <a:off x="223776" y="1391580"/>
            <a:ext cx="26830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800" dirty="0"/>
              <a:t>If user has not registered yet then he or she has to register first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8297DF-94C0-C204-24DC-5BACA3FCB4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24" t="7157" r="2966" b="6808"/>
          <a:stretch/>
        </p:blipFill>
        <p:spPr>
          <a:xfrm>
            <a:off x="6939815" y="490888"/>
            <a:ext cx="3032554" cy="59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7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1A4CA-7A06-F8F2-6343-45D3861C50A2}"/>
              </a:ext>
            </a:extLst>
          </p:cNvPr>
          <p:cNvSpPr txBox="1"/>
          <p:nvPr/>
        </p:nvSpPr>
        <p:spPr>
          <a:xfrm>
            <a:off x="10536455" y="-115503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9E528-2E50-6406-9B8C-F9B761B959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193" r="2055" b="5964"/>
          <a:stretch/>
        </p:blipFill>
        <p:spPr>
          <a:xfrm>
            <a:off x="2771211" y="603388"/>
            <a:ext cx="3013571" cy="5922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E19329-8B94-2B2D-12C4-8642982C8D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8" r="2736" b="6034"/>
          <a:stretch/>
        </p:blipFill>
        <p:spPr>
          <a:xfrm>
            <a:off x="6698319" y="526385"/>
            <a:ext cx="3080949" cy="59225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40280-4947-4ED3-B4CE-500E1A75302E}"/>
              </a:ext>
            </a:extLst>
          </p:cNvPr>
          <p:cNvCxnSpPr/>
          <p:nvPr/>
        </p:nvCxnSpPr>
        <p:spPr>
          <a:xfrm>
            <a:off x="5832909" y="3955983"/>
            <a:ext cx="828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E9E766-10A6-C06C-B427-D10A8B6449E6}"/>
              </a:ext>
            </a:extLst>
          </p:cNvPr>
          <p:cNvSpPr txBox="1"/>
          <p:nvPr/>
        </p:nvSpPr>
        <p:spPr>
          <a:xfrm>
            <a:off x="77002" y="1328286"/>
            <a:ext cx="2444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3200" dirty="0"/>
              <a:t>If user has registered then he or she can login</a:t>
            </a:r>
          </a:p>
        </p:txBody>
      </p:sp>
    </p:spTree>
    <p:extLst>
      <p:ext uri="{BB962C8B-B14F-4D97-AF65-F5344CB8AC3E}">
        <p14:creationId xmlns:p14="http://schemas.microsoft.com/office/powerpoint/2010/main" val="36460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F4187-C4D2-320C-CD86-DB0E09471040}"/>
              </a:ext>
            </a:extLst>
          </p:cNvPr>
          <p:cNvSpPr txBox="1"/>
          <p:nvPr/>
        </p:nvSpPr>
        <p:spPr>
          <a:xfrm>
            <a:off x="10536455" y="-115503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62720C-DB04-1AF6-47AF-4F1C71A16D28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6D70F-E82D-6439-70F1-19128FEE1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2" t="3121" r="352" b="6213"/>
          <a:stretch/>
        </p:blipFill>
        <p:spPr>
          <a:xfrm>
            <a:off x="7355689" y="1355098"/>
            <a:ext cx="2731588" cy="5091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940B6-3332-36D0-DAC3-F9A17B515A4D}"/>
              </a:ext>
            </a:extLst>
          </p:cNvPr>
          <p:cNvSpPr txBox="1"/>
          <p:nvPr/>
        </p:nvSpPr>
        <p:spPr>
          <a:xfrm>
            <a:off x="875900" y="1225689"/>
            <a:ext cx="553452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Home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Search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All Categories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Add Missing Place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Make a Call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Login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Logout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Restaurants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Hospitals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Banks</a:t>
            </a:r>
          </a:p>
        </p:txBody>
      </p:sp>
    </p:spTree>
    <p:extLst>
      <p:ext uri="{BB962C8B-B14F-4D97-AF65-F5344CB8AC3E}">
        <p14:creationId xmlns:p14="http://schemas.microsoft.com/office/powerpoint/2010/main" val="327926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44AC9E-9E2B-EB2A-19F7-D0880FF636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004" t="6193" r="1004" b="2692"/>
          <a:stretch/>
        </p:blipFill>
        <p:spPr>
          <a:xfrm>
            <a:off x="6497052" y="1513646"/>
            <a:ext cx="2954956" cy="50917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D6A5D2-BAE1-43D6-BFB5-171C85B3FEBC}"/>
              </a:ext>
            </a:extLst>
          </p:cNvPr>
          <p:cNvSpPr txBox="1"/>
          <p:nvPr/>
        </p:nvSpPr>
        <p:spPr>
          <a:xfrm>
            <a:off x="10536455" y="-115503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F43B6-3623-5F1A-439F-5C3946695019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55E4D-02FF-FC73-7C4F-12B35080500B}"/>
              </a:ext>
            </a:extLst>
          </p:cNvPr>
          <p:cNvSpPr txBox="1"/>
          <p:nvPr/>
        </p:nvSpPr>
        <p:spPr>
          <a:xfrm>
            <a:off x="1046748" y="1860157"/>
            <a:ext cx="37562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Education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Shops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Airports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Share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SG" sz="3600" dirty="0"/>
              <a:t>Rate us</a:t>
            </a:r>
          </a:p>
        </p:txBody>
      </p:sp>
    </p:spTree>
    <p:extLst>
      <p:ext uri="{BB962C8B-B14F-4D97-AF65-F5344CB8AC3E}">
        <p14:creationId xmlns:p14="http://schemas.microsoft.com/office/powerpoint/2010/main" val="1298451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F234B-CF68-2C05-7CFC-AD1A098E4741}"/>
              </a:ext>
            </a:extLst>
          </p:cNvPr>
          <p:cNvSpPr txBox="1"/>
          <p:nvPr/>
        </p:nvSpPr>
        <p:spPr>
          <a:xfrm>
            <a:off x="10536455" y="-115503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C1FBA8-0BC8-C80F-B084-59E7CC883C79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F0523-C6C5-055A-F613-7B7F471E3250}"/>
              </a:ext>
            </a:extLst>
          </p:cNvPr>
          <p:cNvSpPr txBox="1"/>
          <p:nvPr/>
        </p:nvSpPr>
        <p:spPr>
          <a:xfrm>
            <a:off x="327259" y="807827"/>
            <a:ext cx="223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Search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160750-F434-750F-BA46-458DC8F2D2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067" r="1243" b="5837"/>
          <a:stretch/>
        </p:blipFill>
        <p:spPr>
          <a:xfrm>
            <a:off x="6307758" y="992492"/>
            <a:ext cx="2777752" cy="52639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E01E97-2E30-6B29-F168-D7CB846FF5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r="1244" b="5825"/>
          <a:stretch/>
        </p:blipFill>
        <p:spPr>
          <a:xfrm>
            <a:off x="3487552" y="992493"/>
            <a:ext cx="2467277" cy="526392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858427-8C83-6668-4791-FB58C102776D}"/>
              </a:ext>
            </a:extLst>
          </p:cNvPr>
          <p:cNvCxnSpPr/>
          <p:nvPr/>
        </p:nvCxnSpPr>
        <p:spPr>
          <a:xfrm>
            <a:off x="5834143" y="2916454"/>
            <a:ext cx="5237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7893C7-521C-4C8A-A264-8512A68D942D}"/>
              </a:ext>
            </a:extLst>
          </p:cNvPr>
          <p:cNvSpPr txBox="1"/>
          <p:nvPr/>
        </p:nvSpPr>
        <p:spPr>
          <a:xfrm>
            <a:off x="327260" y="2213811"/>
            <a:ext cx="25603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Searching any place user likes</a:t>
            </a:r>
          </a:p>
        </p:txBody>
      </p:sp>
    </p:spTree>
    <p:extLst>
      <p:ext uri="{BB962C8B-B14F-4D97-AF65-F5344CB8AC3E}">
        <p14:creationId xmlns:p14="http://schemas.microsoft.com/office/powerpoint/2010/main" val="336619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E458F7-D82D-AEEF-8E14-3D64D6648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4" b="5047"/>
          <a:stretch/>
        </p:blipFill>
        <p:spPr>
          <a:xfrm>
            <a:off x="7863841" y="992493"/>
            <a:ext cx="2634113" cy="5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F5A504-3329-AD19-80CE-B81ACB0D06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r="1244" b="5825"/>
          <a:stretch/>
        </p:blipFill>
        <p:spPr>
          <a:xfrm>
            <a:off x="4758087" y="992493"/>
            <a:ext cx="2467277" cy="526392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30AF25-9252-6F65-B789-95766EC75CE0}"/>
              </a:ext>
            </a:extLst>
          </p:cNvPr>
          <p:cNvCxnSpPr>
            <a:endCxn id="2" idx="1"/>
          </p:cNvCxnSpPr>
          <p:nvPr/>
        </p:nvCxnSpPr>
        <p:spPr>
          <a:xfrm>
            <a:off x="7353701" y="3624456"/>
            <a:ext cx="5101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C9A952-05DA-A048-49F6-95502D142B21}"/>
              </a:ext>
            </a:extLst>
          </p:cNvPr>
          <p:cNvSpPr txBox="1"/>
          <p:nvPr/>
        </p:nvSpPr>
        <p:spPr>
          <a:xfrm>
            <a:off x="10536455" y="-115503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EBB0A9-8319-5328-3540-DFDB091EA87B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2BBDF-2237-97DA-3868-523015AD349A}"/>
              </a:ext>
            </a:extLst>
          </p:cNvPr>
          <p:cNvSpPr txBox="1"/>
          <p:nvPr/>
        </p:nvSpPr>
        <p:spPr>
          <a:xfrm>
            <a:off x="327259" y="807827"/>
            <a:ext cx="223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9AB737-08B3-6F5B-AC42-890A0A45FF5B}"/>
              </a:ext>
            </a:extLst>
          </p:cNvPr>
          <p:cNvSpPr txBox="1"/>
          <p:nvPr/>
        </p:nvSpPr>
        <p:spPr>
          <a:xfrm>
            <a:off x="548640" y="2146434"/>
            <a:ext cx="35709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We can search places of any category like cheap, expensive, medium priced, or on area basis or on City basis </a:t>
            </a:r>
          </a:p>
        </p:txBody>
      </p:sp>
    </p:spTree>
    <p:extLst>
      <p:ext uri="{BB962C8B-B14F-4D97-AF65-F5344CB8AC3E}">
        <p14:creationId xmlns:p14="http://schemas.microsoft.com/office/powerpoint/2010/main" val="40279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D9D75A-4C29-6C59-692A-AEFF83136E17}"/>
              </a:ext>
            </a:extLst>
          </p:cNvPr>
          <p:cNvSpPr txBox="1"/>
          <p:nvPr/>
        </p:nvSpPr>
        <p:spPr>
          <a:xfrm>
            <a:off x="10536456" y="-115503"/>
            <a:ext cx="160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4ACA9-DC86-6524-058F-0BF2837CDDF3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E56F3-60C9-2C8D-ED04-439A60FCBFF2}"/>
              </a:ext>
            </a:extLst>
          </p:cNvPr>
          <p:cNvSpPr txBox="1"/>
          <p:nvPr/>
        </p:nvSpPr>
        <p:spPr>
          <a:xfrm>
            <a:off x="327259" y="807827"/>
            <a:ext cx="33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All Categories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A90F42-C556-1D19-4395-49EF752E93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" r="1447" b="5122"/>
          <a:stretch/>
        </p:blipFill>
        <p:spPr>
          <a:xfrm>
            <a:off x="4209973" y="1227569"/>
            <a:ext cx="2291677" cy="4822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61DF6C-E245-ACDA-1780-FC054A338B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7" t="4202" r="1142" b="5131"/>
          <a:stretch/>
        </p:blipFill>
        <p:spPr>
          <a:xfrm>
            <a:off x="6833505" y="1227569"/>
            <a:ext cx="2515402" cy="482260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877EEB-B46D-EA6B-D72F-68A9E31D3916}"/>
              </a:ext>
            </a:extLst>
          </p:cNvPr>
          <p:cNvSpPr txBox="1"/>
          <p:nvPr/>
        </p:nvSpPr>
        <p:spPr>
          <a:xfrm>
            <a:off x="524579" y="1751798"/>
            <a:ext cx="26565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Ride Share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Restaurants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Hospitals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Education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Banks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Airports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830BFA-CEF0-CA23-8514-062C403E629D}"/>
              </a:ext>
            </a:extLst>
          </p:cNvPr>
          <p:cNvCxnSpPr/>
          <p:nvPr/>
        </p:nvCxnSpPr>
        <p:spPr>
          <a:xfrm>
            <a:off x="6501650" y="3421781"/>
            <a:ext cx="4331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6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3FBCCE-BFC8-88E0-46F2-B7F3BB69BD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9" t="11210" r="-276" b="6036"/>
          <a:stretch/>
        </p:blipFill>
        <p:spPr>
          <a:xfrm>
            <a:off x="7218949" y="1454158"/>
            <a:ext cx="2515402" cy="4822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12E27EE-E922-DE36-200A-06935E088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0" r="1447" b="5122"/>
          <a:stretch/>
        </p:blipFill>
        <p:spPr>
          <a:xfrm>
            <a:off x="4426757" y="1454157"/>
            <a:ext cx="2291677" cy="482260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683E0E-43FB-E28B-78D9-C2A0AAD1B472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6718434" y="3865459"/>
            <a:ext cx="500515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E8EE409-E68A-7E89-FE31-1FAAD1AA3FFF}"/>
              </a:ext>
            </a:extLst>
          </p:cNvPr>
          <p:cNvSpPr txBox="1"/>
          <p:nvPr/>
        </p:nvSpPr>
        <p:spPr>
          <a:xfrm>
            <a:off x="10536456" y="-115503"/>
            <a:ext cx="160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6F9F7-ED6E-D5B8-CB17-4EE53753A281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97FBA4-618C-5901-7B83-AFB81F4CC610}"/>
              </a:ext>
            </a:extLst>
          </p:cNvPr>
          <p:cNvSpPr txBox="1"/>
          <p:nvPr/>
        </p:nvSpPr>
        <p:spPr>
          <a:xfrm>
            <a:off x="327259" y="807827"/>
            <a:ext cx="33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All Categories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DC99E-ABF1-4055-082C-358D44760FFC}"/>
              </a:ext>
            </a:extLst>
          </p:cNvPr>
          <p:cNvSpPr txBox="1"/>
          <p:nvPr/>
        </p:nvSpPr>
        <p:spPr>
          <a:xfrm>
            <a:off x="327258" y="1915823"/>
            <a:ext cx="33880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200" dirty="0"/>
              <a:t>If user doesn’t have internet connection user can see some default ride shares, restaurants etc.</a:t>
            </a:r>
          </a:p>
        </p:txBody>
      </p:sp>
    </p:spTree>
    <p:extLst>
      <p:ext uri="{BB962C8B-B14F-4D97-AF65-F5344CB8AC3E}">
        <p14:creationId xmlns:p14="http://schemas.microsoft.com/office/powerpoint/2010/main" val="268226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B9989-A15D-5D8F-45F0-AC9728AD602A}"/>
              </a:ext>
            </a:extLst>
          </p:cNvPr>
          <p:cNvSpPr txBox="1"/>
          <p:nvPr/>
        </p:nvSpPr>
        <p:spPr>
          <a:xfrm>
            <a:off x="510139" y="807827"/>
            <a:ext cx="383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All Categories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F49A6-ED61-C55A-47B3-82CB81E555F9}"/>
              </a:ext>
            </a:extLst>
          </p:cNvPr>
          <p:cNvSpPr txBox="1"/>
          <p:nvPr/>
        </p:nvSpPr>
        <p:spPr>
          <a:xfrm>
            <a:off x="10536456" y="-115503"/>
            <a:ext cx="160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4E1433-15BA-033A-03B6-52A48D3248BE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BF9CC-5776-CA30-9661-8299B55F8B3F}"/>
              </a:ext>
            </a:extLst>
          </p:cNvPr>
          <p:cNvSpPr txBox="1"/>
          <p:nvPr/>
        </p:nvSpPr>
        <p:spPr>
          <a:xfrm>
            <a:off x="1164657" y="1375369"/>
            <a:ext cx="278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Ride Share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AE6AE4-B498-6B08-96D9-909642D32F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3" r="1639" b="15799"/>
          <a:stretch/>
        </p:blipFill>
        <p:spPr>
          <a:xfrm>
            <a:off x="8448515" y="1375369"/>
            <a:ext cx="2781701" cy="4553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712640-6236-701A-78BE-5D10CB5FE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1" b="4980"/>
          <a:stretch/>
        </p:blipFill>
        <p:spPr>
          <a:xfrm>
            <a:off x="4806585" y="1130992"/>
            <a:ext cx="2681870" cy="51209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C9B3FB-26B5-1778-427F-6DC52888A5D0}"/>
              </a:ext>
            </a:extLst>
          </p:cNvPr>
          <p:cNvSpPr txBox="1"/>
          <p:nvPr/>
        </p:nvSpPr>
        <p:spPr>
          <a:xfrm>
            <a:off x="1540042" y="2194560"/>
            <a:ext cx="24063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Search by cities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2AC4EF-4665-A549-E3EF-9AB0EAC1F668}"/>
              </a:ext>
            </a:extLst>
          </p:cNvPr>
          <p:cNvCxnSpPr/>
          <p:nvPr/>
        </p:nvCxnSpPr>
        <p:spPr>
          <a:xfrm>
            <a:off x="7488455" y="2473693"/>
            <a:ext cx="9600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0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661A5-33F3-1488-C9B3-5D9469ED4299}"/>
              </a:ext>
            </a:extLst>
          </p:cNvPr>
          <p:cNvSpPr txBox="1"/>
          <p:nvPr/>
        </p:nvSpPr>
        <p:spPr>
          <a:xfrm>
            <a:off x="673768" y="933651"/>
            <a:ext cx="73825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2E052-FA46-F232-40B2-59624A3CB3CD}"/>
              </a:ext>
            </a:extLst>
          </p:cNvPr>
          <p:cNvSpPr txBox="1"/>
          <p:nvPr/>
        </p:nvSpPr>
        <p:spPr>
          <a:xfrm>
            <a:off x="808523" y="2828835"/>
            <a:ext cx="1001989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4400" dirty="0"/>
              <a:t>To develop user friendly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4400" dirty="0"/>
              <a:t>To develop user friendly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4400" dirty="0"/>
              <a:t>To give user a comfortable travelling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4400" dirty="0"/>
              <a:t>To help user in emergency need</a:t>
            </a:r>
          </a:p>
        </p:txBody>
      </p:sp>
    </p:spTree>
    <p:extLst>
      <p:ext uri="{BB962C8B-B14F-4D97-AF65-F5344CB8AC3E}">
        <p14:creationId xmlns:p14="http://schemas.microsoft.com/office/powerpoint/2010/main" val="3346037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16405-E896-1805-B437-34E0FA7899D2}"/>
              </a:ext>
            </a:extLst>
          </p:cNvPr>
          <p:cNvSpPr txBox="1"/>
          <p:nvPr/>
        </p:nvSpPr>
        <p:spPr>
          <a:xfrm>
            <a:off x="10536456" y="-115503"/>
            <a:ext cx="160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7FFEC-D104-F995-C87B-3299CB7E31EB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F38D89-5D32-4D08-33BA-CD9ADBDF9D36}"/>
              </a:ext>
            </a:extLst>
          </p:cNvPr>
          <p:cNvSpPr txBox="1"/>
          <p:nvPr/>
        </p:nvSpPr>
        <p:spPr>
          <a:xfrm>
            <a:off x="510139" y="807827"/>
            <a:ext cx="383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All Categories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FC1DA-E86E-B8AD-B133-96A4062D58EA}"/>
              </a:ext>
            </a:extLst>
          </p:cNvPr>
          <p:cNvSpPr txBox="1"/>
          <p:nvPr/>
        </p:nvSpPr>
        <p:spPr>
          <a:xfrm>
            <a:off x="808521" y="1454158"/>
            <a:ext cx="207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400" dirty="0"/>
              <a:t>Restaurants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F3E6E-91E7-96FB-10DE-C1A2A65DB8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4950" r="2113" b="5466"/>
          <a:stretch/>
        </p:blipFill>
        <p:spPr>
          <a:xfrm>
            <a:off x="5132478" y="1223152"/>
            <a:ext cx="2569946" cy="4889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32D618-10CB-437D-1003-E313EB98AD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0" b="5906"/>
          <a:stretch/>
        </p:blipFill>
        <p:spPr>
          <a:xfrm>
            <a:off x="8128148" y="1223151"/>
            <a:ext cx="2500223" cy="4889627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B58D69-AAAF-9BF9-AB71-3E4FD89464F2}"/>
              </a:ext>
            </a:extLst>
          </p:cNvPr>
          <p:cNvCxnSpPr/>
          <p:nvPr/>
        </p:nvCxnSpPr>
        <p:spPr>
          <a:xfrm>
            <a:off x="5188017" y="64489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9B48ED-B3C4-3798-C5C2-94B05C16141E}"/>
              </a:ext>
            </a:extLst>
          </p:cNvPr>
          <p:cNvCxnSpPr>
            <a:stCxn id="9" idx="3"/>
          </p:cNvCxnSpPr>
          <p:nvPr/>
        </p:nvCxnSpPr>
        <p:spPr>
          <a:xfrm>
            <a:off x="7702424" y="3667969"/>
            <a:ext cx="54642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C0F3D1F-3E32-E429-4362-6CFBA31CD60A}"/>
              </a:ext>
            </a:extLst>
          </p:cNvPr>
          <p:cNvSpPr txBox="1"/>
          <p:nvPr/>
        </p:nvSpPr>
        <p:spPr>
          <a:xfrm>
            <a:off x="984868" y="2077886"/>
            <a:ext cx="3478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If user doesn’t have internet then he or she can see some default restaurants</a:t>
            </a:r>
          </a:p>
        </p:txBody>
      </p:sp>
    </p:spTree>
    <p:extLst>
      <p:ext uri="{BB962C8B-B14F-4D97-AF65-F5344CB8AC3E}">
        <p14:creationId xmlns:p14="http://schemas.microsoft.com/office/powerpoint/2010/main" val="297493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A6A3A2-34BA-1B39-0C3D-BE3FCCB6FDE0}"/>
              </a:ext>
            </a:extLst>
          </p:cNvPr>
          <p:cNvSpPr txBox="1"/>
          <p:nvPr/>
        </p:nvSpPr>
        <p:spPr>
          <a:xfrm>
            <a:off x="10536456" y="-115503"/>
            <a:ext cx="160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BA6172-84F2-93E6-D90A-C9AD5AD6A193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A9A9F-81BB-52CE-A778-171309D4BABD}"/>
              </a:ext>
            </a:extLst>
          </p:cNvPr>
          <p:cNvSpPr txBox="1"/>
          <p:nvPr/>
        </p:nvSpPr>
        <p:spPr>
          <a:xfrm>
            <a:off x="510139" y="807827"/>
            <a:ext cx="383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All Categories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81355-695D-9460-4771-D60004FE88F4}"/>
              </a:ext>
            </a:extLst>
          </p:cNvPr>
          <p:cNvSpPr txBox="1"/>
          <p:nvPr/>
        </p:nvSpPr>
        <p:spPr>
          <a:xfrm>
            <a:off x="808521" y="1454158"/>
            <a:ext cx="207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400" dirty="0"/>
              <a:t>Restaurants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1064C4-4C31-C70D-1CC9-4D388D7E2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5" r="756" b="5824"/>
          <a:stretch/>
        </p:blipFill>
        <p:spPr>
          <a:xfrm>
            <a:off x="7150707" y="992493"/>
            <a:ext cx="2878817" cy="5331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18717-F763-9600-5B30-3FD629CAE5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4950" r="2113" b="5466"/>
          <a:stretch/>
        </p:blipFill>
        <p:spPr>
          <a:xfrm>
            <a:off x="4102574" y="1213328"/>
            <a:ext cx="2569946" cy="48896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C5E1C9-2B58-0529-5C91-658A307CD4BD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6672520" y="3658145"/>
            <a:ext cx="478187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1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C95677-C737-6EE7-B08A-9B05922E252E}"/>
              </a:ext>
            </a:extLst>
          </p:cNvPr>
          <p:cNvSpPr txBox="1"/>
          <p:nvPr/>
        </p:nvSpPr>
        <p:spPr>
          <a:xfrm>
            <a:off x="10536456" y="-115503"/>
            <a:ext cx="160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4ABB14-DFF4-D211-0803-42B944E5813D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86BC2A-242A-A6D3-6D70-C221D1A807AB}"/>
              </a:ext>
            </a:extLst>
          </p:cNvPr>
          <p:cNvSpPr txBox="1"/>
          <p:nvPr/>
        </p:nvSpPr>
        <p:spPr>
          <a:xfrm>
            <a:off x="510139" y="669327"/>
            <a:ext cx="42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Add Missing Places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573EE8-DE80-73FC-8599-F8DD886108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236" r="315" b="5748"/>
          <a:stretch/>
        </p:blipFill>
        <p:spPr>
          <a:xfrm>
            <a:off x="4041006" y="1346843"/>
            <a:ext cx="2733575" cy="5390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F0DB1-6C79-4AE0-2E83-2789E2A470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6" r="470" b="6802"/>
          <a:stretch/>
        </p:blipFill>
        <p:spPr>
          <a:xfrm>
            <a:off x="7922788" y="635267"/>
            <a:ext cx="3146265" cy="610241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92BD0C-EFA0-C7A5-38E3-E9C97943CB88}"/>
              </a:ext>
            </a:extLst>
          </p:cNvPr>
          <p:cNvCxnSpPr/>
          <p:nvPr/>
        </p:nvCxnSpPr>
        <p:spPr>
          <a:xfrm>
            <a:off x="6774581" y="1896177"/>
            <a:ext cx="114820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2673EF-40FD-77A5-4945-418813C7B160}"/>
              </a:ext>
            </a:extLst>
          </p:cNvPr>
          <p:cNvSpPr txBox="1"/>
          <p:nvPr/>
        </p:nvSpPr>
        <p:spPr>
          <a:xfrm>
            <a:off x="510138" y="2310063"/>
            <a:ext cx="29934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User can add any type of place that user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/>
              <a:t>Divided in different categories</a:t>
            </a:r>
          </a:p>
        </p:txBody>
      </p:sp>
    </p:spTree>
    <p:extLst>
      <p:ext uri="{BB962C8B-B14F-4D97-AF65-F5344CB8AC3E}">
        <p14:creationId xmlns:p14="http://schemas.microsoft.com/office/powerpoint/2010/main" val="26902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C4282A-AB0A-67DD-472B-00DE8DD12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89" r="-1358" b="5404"/>
          <a:stretch/>
        </p:blipFill>
        <p:spPr>
          <a:xfrm>
            <a:off x="1607419" y="587141"/>
            <a:ext cx="2906829" cy="58329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ED5B30-3552-A65B-EE3A-B14FE9D10E3D}"/>
              </a:ext>
            </a:extLst>
          </p:cNvPr>
          <p:cNvSpPr txBox="1"/>
          <p:nvPr/>
        </p:nvSpPr>
        <p:spPr>
          <a:xfrm>
            <a:off x="10536456" y="-115503"/>
            <a:ext cx="160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B4B5B-7262-A2DF-46F9-EA03447AB5BC}"/>
              </a:ext>
            </a:extLst>
          </p:cNvPr>
          <p:cNvSpPr txBox="1"/>
          <p:nvPr/>
        </p:nvSpPr>
        <p:spPr>
          <a:xfrm>
            <a:off x="5062889" y="253829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B59473-0A5E-300F-CDA9-04AE6D04E19D}"/>
              </a:ext>
            </a:extLst>
          </p:cNvPr>
          <p:cNvSpPr txBox="1"/>
          <p:nvPr/>
        </p:nvSpPr>
        <p:spPr>
          <a:xfrm>
            <a:off x="5531320" y="1361825"/>
            <a:ext cx="42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Logout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20F78-FD27-6F46-157D-C1788C08153C}"/>
              </a:ext>
            </a:extLst>
          </p:cNvPr>
          <p:cNvSpPr txBox="1"/>
          <p:nvPr/>
        </p:nvSpPr>
        <p:spPr>
          <a:xfrm>
            <a:off x="5621154" y="2044005"/>
            <a:ext cx="2743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Signs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3200" dirty="0"/>
              <a:t>Need to login again for using</a:t>
            </a:r>
          </a:p>
        </p:txBody>
      </p:sp>
    </p:spTree>
    <p:extLst>
      <p:ext uri="{BB962C8B-B14F-4D97-AF65-F5344CB8AC3E}">
        <p14:creationId xmlns:p14="http://schemas.microsoft.com/office/powerpoint/2010/main" val="270858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5FA6AA-1743-41D0-2A27-498F9A840958}"/>
              </a:ext>
            </a:extLst>
          </p:cNvPr>
          <p:cNvSpPr txBox="1"/>
          <p:nvPr/>
        </p:nvSpPr>
        <p:spPr>
          <a:xfrm>
            <a:off x="10536456" y="-115503"/>
            <a:ext cx="160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085A3-76F0-0A08-8C15-BB048C4E3EB2}"/>
              </a:ext>
            </a:extLst>
          </p:cNvPr>
          <p:cNvSpPr txBox="1"/>
          <p:nvPr/>
        </p:nvSpPr>
        <p:spPr>
          <a:xfrm>
            <a:off x="144379" y="-47036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F9E2B4-D9B7-CA96-189F-C024596C5B3E}"/>
              </a:ext>
            </a:extLst>
          </p:cNvPr>
          <p:cNvSpPr txBox="1"/>
          <p:nvPr/>
        </p:nvSpPr>
        <p:spPr>
          <a:xfrm>
            <a:off x="603185" y="899812"/>
            <a:ext cx="42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Restaurants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5CD483-A84B-B5B3-1846-6B8E835F2A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8" r="764" b="5669"/>
          <a:stretch/>
        </p:blipFill>
        <p:spPr>
          <a:xfrm>
            <a:off x="4515446" y="1320839"/>
            <a:ext cx="2501371" cy="4771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21FF51-8662-88C9-A727-551D2AEE8C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1" r="859" b="6184"/>
          <a:stretch/>
        </p:blipFill>
        <p:spPr>
          <a:xfrm>
            <a:off x="7685366" y="1320840"/>
            <a:ext cx="2594415" cy="470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EBA993-A499-14F6-5326-4F96857194AE}"/>
              </a:ext>
            </a:extLst>
          </p:cNvPr>
          <p:cNvCxnSpPr/>
          <p:nvPr/>
        </p:nvCxnSpPr>
        <p:spPr>
          <a:xfrm>
            <a:off x="7016817" y="5226518"/>
            <a:ext cx="66854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36FF78-D914-D394-161C-F5F14920768F}"/>
              </a:ext>
            </a:extLst>
          </p:cNvPr>
          <p:cNvSpPr txBox="1"/>
          <p:nvPr/>
        </p:nvSpPr>
        <p:spPr>
          <a:xfrm>
            <a:off x="904775" y="2079057"/>
            <a:ext cx="2942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/>
              <a:t>Search by any category of restaurant</a:t>
            </a:r>
          </a:p>
        </p:txBody>
      </p:sp>
    </p:spTree>
    <p:extLst>
      <p:ext uri="{BB962C8B-B14F-4D97-AF65-F5344CB8AC3E}">
        <p14:creationId xmlns:p14="http://schemas.microsoft.com/office/powerpoint/2010/main" val="3354698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AF353-F5CB-8908-BB0E-28744EACC405}"/>
              </a:ext>
            </a:extLst>
          </p:cNvPr>
          <p:cNvSpPr txBox="1"/>
          <p:nvPr/>
        </p:nvSpPr>
        <p:spPr>
          <a:xfrm>
            <a:off x="10536456" y="-115503"/>
            <a:ext cx="160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BBE11-4E57-6862-F0F2-2FBF42AD6E08}"/>
              </a:ext>
            </a:extLst>
          </p:cNvPr>
          <p:cNvSpPr txBox="1"/>
          <p:nvPr/>
        </p:nvSpPr>
        <p:spPr>
          <a:xfrm>
            <a:off x="144379" y="-47036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66A89-EE63-A3F4-72EB-60AF911A6E98}"/>
              </a:ext>
            </a:extLst>
          </p:cNvPr>
          <p:cNvSpPr txBox="1"/>
          <p:nvPr/>
        </p:nvSpPr>
        <p:spPr>
          <a:xfrm>
            <a:off x="603185" y="899812"/>
            <a:ext cx="42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Hospitals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8D1F7D-5E3D-2D39-4A35-1FA3AE1EA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0" r="760" b="5289"/>
          <a:stretch/>
        </p:blipFill>
        <p:spPr>
          <a:xfrm>
            <a:off x="4515446" y="1106905"/>
            <a:ext cx="2510996" cy="4976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DC3174-8E87-42ED-D13E-214094218E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" r="3140" b="6216"/>
          <a:stretch/>
        </p:blipFill>
        <p:spPr>
          <a:xfrm>
            <a:off x="7768785" y="1106905"/>
            <a:ext cx="2510996" cy="497626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B44CE7-31C7-23CF-8847-2CFE4C37B477}"/>
              </a:ext>
            </a:extLst>
          </p:cNvPr>
          <p:cNvCxnSpPr/>
          <p:nvPr/>
        </p:nvCxnSpPr>
        <p:spPr>
          <a:xfrm>
            <a:off x="7026442" y="5476775"/>
            <a:ext cx="742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92ABF5-6D35-A6C7-89C9-29E1350238B9}"/>
              </a:ext>
            </a:extLst>
          </p:cNvPr>
          <p:cNvSpPr txBox="1"/>
          <p:nvPr/>
        </p:nvSpPr>
        <p:spPr>
          <a:xfrm>
            <a:off x="721895" y="2079057"/>
            <a:ext cx="3125001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/>
              <a:t>Search by any category of Hospitals like cheap, expensive, public, private, cardio, kidney etc</a:t>
            </a:r>
            <a:r>
              <a:rPr lang="en-SG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834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46F90-A2DE-D2E2-7946-B4D2D3EDA9D6}"/>
              </a:ext>
            </a:extLst>
          </p:cNvPr>
          <p:cNvSpPr txBox="1"/>
          <p:nvPr/>
        </p:nvSpPr>
        <p:spPr>
          <a:xfrm>
            <a:off x="10536455" y="-115503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E5C83-E578-3D3C-1C4F-876FB3AC39AD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A3D15-9EB6-E929-C55F-A85F17C7EF0B}"/>
              </a:ext>
            </a:extLst>
          </p:cNvPr>
          <p:cNvSpPr txBox="1"/>
          <p:nvPr/>
        </p:nvSpPr>
        <p:spPr>
          <a:xfrm>
            <a:off x="327259" y="807827"/>
            <a:ext cx="2233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Banks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4D899-850B-D1D3-1E84-ABFFD48150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4" r="5646" b="5685"/>
          <a:stretch/>
        </p:blipFill>
        <p:spPr>
          <a:xfrm>
            <a:off x="3543294" y="992493"/>
            <a:ext cx="2982635" cy="52457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CEEA41-F18F-B1EF-ABE9-FB9E8ED8D2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r="2601" b="5685"/>
          <a:stretch/>
        </p:blipFill>
        <p:spPr>
          <a:xfrm>
            <a:off x="6974806" y="847420"/>
            <a:ext cx="2753430" cy="5526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B6FB55-62A2-9B77-C892-8586B11C8FE7}"/>
              </a:ext>
            </a:extLst>
          </p:cNvPr>
          <p:cNvCxnSpPr>
            <a:endCxn id="8" idx="1"/>
          </p:cNvCxnSpPr>
          <p:nvPr/>
        </p:nvCxnSpPr>
        <p:spPr>
          <a:xfrm>
            <a:off x="6631806" y="3610528"/>
            <a:ext cx="343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791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36B8EC-43E8-F9A7-DD6D-25DED4F78FD3}"/>
              </a:ext>
            </a:extLst>
          </p:cNvPr>
          <p:cNvSpPr txBox="1"/>
          <p:nvPr/>
        </p:nvSpPr>
        <p:spPr>
          <a:xfrm>
            <a:off x="10536455" y="-115503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A58B48-CC98-9D27-6E5D-64E688C5169C}"/>
              </a:ext>
            </a:extLst>
          </p:cNvPr>
          <p:cNvSpPr txBox="1"/>
          <p:nvPr/>
        </p:nvSpPr>
        <p:spPr>
          <a:xfrm>
            <a:off x="211756" y="-115503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8449B-4CEB-1ACF-60A5-564FA7388F08}"/>
              </a:ext>
            </a:extLst>
          </p:cNvPr>
          <p:cNvSpPr txBox="1"/>
          <p:nvPr/>
        </p:nvSpPr>
        <p:spPr>
          <a:xfrm>
            <a:off x="327259" y="807827"/>
            <a:ext cx="2541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837127-9E9A-980E-1B2D-9B461FD5AB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70" r="470" b="5263"/>
          <a:stretch/>
        </p:blipFill>
        <p:spPr>
          <a:xfrm>
            <a:off x="3697298" y="1130992"/>
            <a:ext cx="3146264" cy="5120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D1E0D-B4B4-30D7-6B17-F4B9CBF523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" r="470" b="5404"/>
          <a:stretch/>
        </p:blipFill>
        <p:spPr>
          <a:xfrm>
            <a:off x="7422276" y="720428"/>
            <a:ext cx="3001884" cy="594176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CF9B4A-3500-D07E-8F8E-0D236FDD795A}"/>
              </a:ext>
            </a:extLst>
          </p:cNvPr>
          <p:cNvCxnSpPr/>
          <p:nvPr/>
        </p:nvCxnSpPr>
        <p:spPr>
          <a:xfrm>
            <a:off x="6939815" y="3330341"/>
            <a:ext cx="423511" cy="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5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431D26-8A83-1C52-1921-1E8D7761C8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6337" r="3308" b="7228"/>
          <a:stretch/>
        </p:blipFill>
        <p:spPr>
          <a:xfrm>
            <a:off x="433136" y="1412508"/>
            <a:ext cx="2608447" cy="4726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331AF-B672-9880-5D50-CE54578DE7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9" r="774" b="5404"/>
          <a:stretch/>
        </p:blipFill>
        <p:spPr>
          <a:xfrm>
            <a:off x="3744227" y="807827"/>
            <a:ext cx="2953759" cy="55634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F61EBA-0682-CCF1-91C7-CD50A55593CC}"/>
              </a:ext>
            </a:extLst>
          </p:cNvPr>
          <p:cNvCxnSpPr>
            <a:cxnSpLocks/>
          </p:cNvCxnSpPr>
          <p:nvPr/>
        </p:nvCxnSpPr>
        <p:spPr>
          <a:xfrm>
            <a:off x="3041583" y="3477126"/>
            <a:ext cx="7026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F0D22C-E28D-8ACD-56D6-49C7F20AA563}"/>
              </a:ext>
            </a:extLst>
          </p:cNvPr>
          <p:cNvSpPr txBox="1"/>
          <p:nvPr/>
        </p:nvSpPr>
        <p:spPr>
          <a:xfrm>
            <a:off x="10536456" y="-115503"/>
            <a:ext cx="160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62076-F85F-192C-C159-E646392DD4C8}"/>
              </a:ext>
            </a:extLst>
          </p:cNvPr>
          <p:cNvSpPr txBox="1"/>
          <p:nvPr/>
        </p:nvSpPr>
        <p:spPr>
          <a:xfrm>
            <a:off x="7109862" y="655608"/>
            <a:ext cx="3628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1F3B5F-599A-BB33-B6F1-D0EF5C1737DB}"/>
              </a:ext>
            </a:extLst>
          </p:cNvPr>
          <p:cNvSpPr txBox="1"/>
          <p:nvPr/>
        </p:nvSpPr>
        <p:spPr>
          <a:xfrm>
            <a:off x="7465997" y="1578938"/>
            <a:ext cx="4292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3600" dirty="0">
                <a:solidFill>
                  <a:schemeClr val="accent1">
                    <a:lumMod val="75000"/>
                  </a:schemeClr>
                </a:solidFill>
              </a:rPr>
              <a:t>Shops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68C88-F7C0-692F-0B9F-872F692CDDBA}"/>
              </a:ext>
            </a:extLst>
          </p:cNvPr>
          <p:cNvSpPr txBox="1"/>
          <p:nvPr/>
        </p:nvSpPr>
        <p:spPr>
          <a:xfrm>
            <a:off x="7594335" y="2300438"/>
            <a:ext cx="29421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000" dirty="0"/>
              <a:t>Search by any category of Shops </a:t>
            </a:r>
          </a:p>
        </p:txBody>
      </p:sp>
    </p:spTree>
    <p:extLst>
      <p:ext uri="{BB962C8B-B14F-4D97-AF65-F5344CB8AC3E}">
        <p14:creationId xmlns:p14="http://schemas.microsoft.com/office/powerpoint/2010/main" val="1266238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411F0-78AB-DC60-0F54-7F42141D5EFC}"/>
              </a:ext>
            </a:extLst>
          </p:cNvPr>
          <p:cNvSpPr txBox="1"/>
          <p:nvPr/>
        </p:nvSpPr>
        <p:spPr>
          <a:xfrm>
            <a:off x="433136" y="202130"/>
            <a:ext cx="38501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Usability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5696DB-63A4-E0B1-D15E-9F0880B8F6E5}"/>
              </a:ext>
            </a:extLst>
          </p:cNvPr>
          <p:cNvSpPr txBox="1"/>
          <p:nvPr/>
        </p:nvSpPr>
        <p:spPr>
          <a:xfrm>
            <a:off x="625642" y="1944303"/>
            <a:ext cx="104915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4400" dirty="0"/>
              <a:t>Gathered different types of information at one place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4400" dirty="0"/>
              <a:t>Easy to 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4400" dirty="0"/>
              <a:t>Easy to make call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4400" dirty="0"/>
              <a:t>Not getting confused after entering any city</a:t>
            </a:r>
          </a:p>
        </p:txBody>
      </p:sp>
    </p:spTree>
    <p:extLst>
      <p:ext uri="{BB962C8B-B14F-4D97-AF65-F5344CB8AC3E}">
        <p14:creationId xmlns:p14="http://schemas.microsoft.com/office/powerpoint/2010/main" val="96193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39BE-5024-807C-EE28-C5422B4F7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5878"/>
            <a:ext cx="9144000" cy="2387600"/>
          </a:xfrm>
        </p:spPr>
        <p:txBody>
          <a:bodyPr>
            <a:normAutofit/>
          </a:bodyPr>
          <a:lstStyle/>
          <a:p>
            <a:r>
              <a:rPr lang="en-SG" sz="8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Introduction</a:t>
            </a:r>
            <a:br>
              <a:rPr lang="en-S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SG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D0EFD-EDB0-393F-F8DC-7EC81CEFB583}"/>
              </a:ext>
            </a:extLst>
          </p:cNvPr>
          <p:cNvSpPr txBox="1"/>
          <p:nvPr/>
        </p:nvSpPr>
        <p:spPr>
          <a:xfrm>
            <a:off x="616017" y="1992432"/>
            <a:ext cx="81525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>
                <a:latin typeface="Calibri" panose="020F0502020204030204" pitchFamily="34" charset="0"/>
                <a:cs typeface="Calibri" panose="020F0502020204030204" pitchFamily="34" charset="0"/>
              </a:rPr>
              <a:t>City Guide is a app that makes the movement of a traveller or a new comer in a city easier. The main purpose of this app is to give its user easier searching and comfort.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86E499-265E-2701-B8EA-D597055A0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316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28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3739C7-E452-A3EA-A8C0-D4BD62F84616}"/>
              </a:ext>
            </a:extLst>
          </p:cNvPr>
          <p:cNvSpPr txBox="1"/>
          <p:nvPr/>
        </p:nvSpPr>
        <p:spPr>
          <a:xfrm>
            <a:off x="346509" y="0"/>
            <a:ext cx="427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FA913-ECB5-41AF-040F-600554A8D06D}"/>
              </a:ext>
            </a:extLst>
          </p:cNvPr>
          <p:cNvSpPr txBox="1"/>
          <p:nvPr/>
        </p:nvSpPr>
        <p:spPr>
          <a:xfrm>
            <a:off x="346509" y="1588168"/>
            <a:ext cx="1040491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Through this project I have learned about many different features of android and tried to implement them at my best to make a user friendly app. I hope in future I can make progress in developing apps.</a:t>
            </a:r>
          </a:p>
        </p:txBody>
      </p:sp>
    </p:spTree>
    <p:extLst>
      <p:ext uri="{BB962C8B-B14F-4D97-AF65-F5344CB8AC3E}">
        <p14:creationId xmlns:p14="http://schemas.microsoft.com/office/powerpoint/2010/main" val="3994463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8A9D65-5298-716A-EBBF-7EE9F43C64AC}"/>
              </a:ext>
            </a:extLst>
          </p:cNvPr>
          <p:cNvSpPr txBox="1"/>
          <p:nvPr/>
        </p:nvSpPr>
        <p:spPr>
          <a:xfrm>
            <a:off x="346509" y="0"/>
            <a:ext cx="4273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647C1-8954-D63D-FEC5-12A99398DB61}"/>
              </a:ext>
            </a:extLst>
          </p:cNvPr>
          <p:cNvSpPr txBox="1"/>
          <p:nvPr/>
        </p:nvSpPr>
        <p:spPr>
          <a:xfrm>
            <a:off x="567891" y="1636295"/>
            <a:ext cx="101739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hlinkClick r:id="rId2"/>
              </a:rPr>
              <a:t>https://www.youtube.com/</a:t>
            </a:r>
            <a:endParaRPr lang="en-S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hlinkClick r:id="rId3"/>
              </a:rPr>
              <a:t>https://www.geeksforgeeks.org/</a:t>
            </a:r>
            <a:endParaRPr lang="en-S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hlinkClick r:id="rId4"/>
              </a:rPr>
              <a:t>https://www.youtube.com/results?search_query=firebase+tutorial+anisul+islam</a:t>
            </a:r>
            <a:endParaRPr lang="en-SG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2800" dirty="0">
                <a:hlinkClick r:id="rId5"/>
              </a:rPr>
              <a:t>https://www.youtube.com/results?search_query=neet+roots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1511111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AF957C-13C5-D7DD-284B-BBB8F0228F17}"/>
              </a:ext>
            </a:extLst>
          </p:cNvPr>
          <p:cNvSpPr txBox="1"/>
          <p:nvPr/>
        </p:nvSpPr>
        <p:spPr>
          <a:xfrm>
            <a:off x="3214837" y="2569944"/>
            <a:ext cx="66414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9600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432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539D7-400E-8E7C-4AB9-68FDD212F63F}"/>
              </a:ext>
            </a:extLst>
          </p:cNvPr>
          <p:cNvSpPr txBox="1"/>
          <p:nvPr/>
        </p:nvSpPr>
        <p:spPr>
          <a:xfrm>
            <a:off x="452388" y="0"/>
            <a:ext cx="6699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chemeClr val="accent1">
                    <a:lumMod val="75000"/>
                  </a:schemeClr>
                </a:solidFill>
              </a:rPr>
              <a:t>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F9F7B-50F5-661F-12AA-05000ACF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6" y="1015663"/>
            <a:ext cx="11425188" cy="553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2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510C3-2116-4381-3CF3-E5BBAAADB5A2}"/>
              </a:ext>
            </a:extLst>
          </p:cNvPr>
          <p:cNvSpPr txBox="1"/>
          <p:nvPr/>
        </p:nvSpPr>
        <p:spPr>
          <a:xfrm>
            <a:off x="452388" y="0"/>
            <a:ext cx="6699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>
                <a:solidFill>
                  <a:schemeClr val="accent1">
                    <a:lumMod val="75000"/>
                  </a:schemeClr>
                </a:solidFill>
              </a:rPr>
              <a:t>Flowchart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6E4F5-7F9F-3180-4C46-90313B4EC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86" y="856649"/>
            <a:ext cx="7921592" cy="56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7EB1CF-1C9B-AFF6-B07F-D66FD0139594}"/>
              </a:ext>
            </a:extLst>
          </p:cNvPr>
          <p:cNvSpPr txBox="1"/>
          <p:nvPr/>
        </p:nvSpPr>
        <p:spPr>
          <a:xfrm>
            <a:off x="10286198" y="0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22D41-FE41-D202-333A-338179EB7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00" y="827773"/>
            <a:ext cx="9971772" cy="56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6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2B0E5E-CA48-B575-5B70-4ABD2B571B9B}"/>
              </a:ext>
            </a:extLst>
          </p:cNvPr>
          <p:cNvSpPr txBox="1"/>
          <p:nvPr/>
        </p:nvSpPr>
        <p:spPr>
          <a:xfrm>
            <a:off x="10286198" y="0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37C49-1767-0D55-6430-B4BF0AFE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64" y="779646"/>
            <a:ext cx="9403882" cy="568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9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4BCEA-DFDA-A562-37EF-2D81955A9457}"/>
              </a:ext>
            </a:extLst>
          </p:cNvPr>
          <p:cNvSpPr txBox="1"/>
          <p:nvPr/>
        </p:nvSpPr>
        <p:spPr>
          <a:xfrm>
            <a:off x="365760" y="0"/>
            <a:ext cx="72285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98785-A0B9-AE54-8689-4E64249A9650}"/>
              </a:ext>
            </a:extLst>
          </p:cNvPr>
          <p:cNvSpPr txBox="1"/>
          <p:nvPr/>
        </p:nvSpPr>
        <p:spPr>
          <a:xfrm>
            <a:off x="365760" y="1289786"/>
            <a:ext cx="7652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On Boarding Screen</a:t>
            </a:r>
          </a:p>
          <a:p>
            <a:endParaRPr lang="en-S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FB885-5D82-4B32-542D-22CBB7739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17" y="2956361"/>
            <a:ext cx="3257143" cy="3247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C9316-194A-6B88-1929-E4D1324EB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287" y="2864071"/>
            <a:ext cx="3257143" cy="3257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45BAF-D755-E45D-9702-7F7E659A9D2A}"/>
              </a:ext>
            </a:extLst>
          </p:cNvPr>
          <p:cNvSpPr txBox="1"/>
          <p:nvPr/>
        </p:nvSpPr>
        <p:spPr>
          <a:xfrm>
            <a:off x="1027646" y="6118685"/>
            <a:ext cx="2723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Search Your Location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B58A76-5C3E-B5D2-5812-C4EE19ED9EAE}"/>
              </a:ext>
            </a:extLst>
          </p:cNvPr>
          <p:cNvSpPr txBox="1"/>
          <p:nvPr/>
        </p:nvSpPr>
        <p:spPr>
          <a:xfrm>
            <a:off x="5094376" y="6003925"/>
            <a:ext cx="2300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Make a Call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2E0DDD-31A8-5DB0-6044-5DBE9A325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299" y="2810024"/>
            <a:ext cx="3257143" cy="32476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FF038E-34E2-837F-6B30-2A469DFF5D9C}"/>
              </a:ext>
            </a:extLst>
          </p:cNvPr>
          <p:cNvSpPr txBox="1"/>
          <p:nvPr/>
        </p:nvSpPr>
        <p:spPr>
          <a:xfrm flipH="1">
            <a:off x="8584130" y="6057643"/>
            <a:ext cx="2148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Add Missing Place</a:t>
            </a:r>
          </a:p>
        </p:txBody>
      </p:sp>
    </p:spTree>
    <p:extLst>
      <p:ext uri="{BB962C8B-B14F-4D97-AF65-F5344CB8AC3E}">
        <p14:creationId xmlns:p14="http://schemas.microsoft.com/office/powerpoint/2010/main" val="166721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82EFE7-A150-A513-C39F-B3ED3EA9997A}"/>
              </a:ext>
            </a:extLst>
          </p:cNvPr>
          <p:cNvSpPr txBox="1"/>
          <p:nvPr/>
        </p:nvSpPr>
        <p:spPr>
          <a:xfrm>
            <a:off x="10286198" y="0"/>
            <a:ext cx="1655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solidFill>
                  <a:schemeClr val="accent1">
                    <a:lumMod val="75000"/>
                  </a:schemeClr>
                </a:solidFill>
              </a:rPr>
              <a:t>Cont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C5B5F-EBB9-459C-6E6D-89F4F60711C4}"/>
              </a:ext>
            </a:extLst>
          </p:cNvPr>
          <p:cNvSpPr txBox="1"/>
          <p:nvPr/>
        </p:nvSpPr>
        <p:spPr>
          <a:xfrm>
            <a:off x="317635" y="-39893"/>
            <a:ext cx="88937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Ø"/>
            </a:pPr>
            <a:r>
              <a:rPr lang="en-SG" sz="6600" dirty="0">
                <a:solidFill>
                  <a:schemeClr val="accent1">
                    <a:lumMod val="75000"/>
                  </a:schemeClr>
                </a:solidFill>
              </a:rPr>
              <a:t>User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75DCB-1893-6F07-F8C5-E0684F593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49" y="1192837"/>
            <a:ext cx="2925894" cy="5573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CC2CD-65FB-FEAC-6085-B99D40E3A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34" y="3429000"/>
            <a:ext cx="1238250" cy="197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93C2D-90A2-F53F-FFDA-A7CEAE61AC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159" y="3429000"/>
            <a:ext cx="1335205" cy="19707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1AA58A-D366-8CBA-FED4-9F9ABCE470B8}"/>
              </a:ext>
            </a:extLst>
          </p:cNvPr>
          <p:cNvSpPr txBox="1"/>
          <p:nvPr/>
        </p:nvSpPr>
        <p:spPr>
          <a:xfrm>
            <a:off x="4697129" y="1107996"/>
            <a:ext cx="38212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/>
              <a:t>Showing what users can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/>
              <a:t>Option for Menu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SG" sz="2800" dirty="0"/>
              <a:t>Option for Login &amp; Signup</a:t>
            </a:r>
          </a:p>
        </p:txBody>
      </p:sp>
    </p:spTree>
    <p:extLst>
      <p:ext uri="{BB962C8B-B14F-4D97-AF65-F5344CB8AC3E}">
        <p14:creationId xmlns:p14="http://schemas.microsoft.com/office/powerpoint/2010/main" val="275815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483</Words>
  <Application>Microsoft Office PowerPoint</Application>
  <PresentationFormat>Widescreen</PresentationFormat>
  <Paragraphs>129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Brandon Grotesque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Short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Maimuna Disha</dc:creator>
  <cp:lastModifiedBy>Maimuna Disha</cp:lastModifiedBy>
  <cp:revision>6</cp:revision>
  <dcterms:created xsi:type="dcterms:W3CDTF">2022-12-25T21:13:59Z</dcterms:created>
  <dcterms:modified xsi:type="dcterms:W3CDTF">2022-12-26T05:14:08Z</dcterms:modified>
</cp:coreProperties>
</file>