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181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7B994E-B581-4DA7-A9B1-9B43D992C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58DF0E0-8E70-43BC-A2E2-06483D4BC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ED89E50-70DE-4D85-9A31-15CA5C2A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67CF-EEF7-4451-8D2B-3E459FB04D4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9E59194-7295-4233-9D6D-02C06EEA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BBCC6CF-8123-4F85-8DEF-9887E42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0B45-D027-45CA-B4A6-0DB1D756A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4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D2F2FC-B8A3-4A52-BAA5-11EED8A0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74143E1-F1A6-49D7-AFF4-EC2F9E845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A2F154B-17B5-4A0B-89D8-FEE895BB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67CF-EEF7-4451-8D2B-3E459FB04D4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F12F765-12CC-4405-A18B-415E322F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EFBD22D-C208-4CB7-BFE4-3024E7E7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0B45-D027-45CA-B4A6-0DB1D756A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9D53CF3D-0A28-46F3-B8BF-67C6C8218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A5DE541-CC41-4014-8CCF-A1A2CE4E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1C0D186-D71D-42F4-994F-34549A7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67CF-EEF7-4451-8D2B-3E459FB04D4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9313882-D280-4EF7-8C31-E9C7B2B9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5AAC022-0B90-4D23-BB25-4E37DC95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0B45-D027-45CA-B4A6-0DB1D756A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0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7B09EA-B607-49BE-983B-3EEFCA81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AAF3DFE-5AD0-4FD5-A0A2-3236B9BD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447A84C-4514-4AC6-A52F-FB5F10D8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67CF-EEF7-4451-8D2B-3E459FB04D4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9546A51-3223-4D26-901B-92D2734A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C5110EA-6235-417C-BC68-AF3C10F4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0B45-D027-45CA-B4A6-0DB1D756A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7D9FAA-1600-4143-832D-F86ADB27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6D744CF-82CA-4327-A9D7-852A3297F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5B97867-83CF-4D06-8C84-2BB6E16D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67CF-EEF7-4451-8D2B-3E459FB04D4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A3F42FF-1234-4756-9289-DCA55A7A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BBD442A-4A02-4104-BE07-1E2C6B3E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0B45-D027-45CA-B4A6-0DB1D756A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4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52D2E1-7693-4D70-A01D-622C017D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90CAF0-0E1A-46E9-8E7D-E97A70AEB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54A0394E-96A1-425A-AFD6-0A45C25E7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EA068CC6-BF78-4E3B-9C7F-F5A98BA2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67CF-EEF7-4451-8D2B-3E459FB04D4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3F48736-1DB4-4AD4-A6B1-4833C112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70CA931-B597-4F9D-9D74-6B8D7839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0B45-D027-45CA-B4A6-0DB1D756A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1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7C2E86-09A6-445D-A03B-A9D3CE77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1623696-9B7F-4554-90F9-E39D1F39E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D3614EC-4E74-45D7-B1ED-2DCCF05CD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5E73977B-0975-4795-820F-92B610AB1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2E6EAD87-E7BF-4AC1-9B2F-52608852A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0A25F0A3-50E3-4B7C-A9A9-FC3B97F6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67CF-EEF7-4451-8D2B-3E459FB04D4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9FEF6E69-FA1F-459F-8B9E-F4CEF7A7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79FC4D62-7869-49FB-B79C-83E5F4A2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0B45-D027-45CA-B4A6-0DB1D756A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1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3CDE93-58F8-4731-8FA0-0B4ACC48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9DD90D97-E477-4716-ADA1-A178A7EC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67CF-EEF7-4451-8D2B-3E459FB04D4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21D79184-6216-48EB-A071-89CE7CD8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8BF841F8-7924-45A9-A089-889854AD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0B45-D027-45CA-B4A6-0DB1D756A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B1B83223-1D2B-488A-8704-89E000F3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67CF-EEF7-4451-8D2B-3E459FB04D4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8003D7AB-8CA1-46B6-83E7-FD0873F2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F29EE12A-03A6-49AC-9269-FF181B85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0B45-D027-45CA-B4A6-0DB1D756A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1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7DC48A-118B-4D48-B07A-57FBC79B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8EFD245-8BBD-417C-9E1A-7A6B2EE4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FFA3D55-69B4-4DEA-9650-813522BEF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0EFEE35-9A16-4D9F-A08D-A1EB11E5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67CF-EEF7-4451-8D2B-3E459FB04D4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732591F-FAA6-4472-A74F-3CC942F6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D5AEE24-7FE8-448D-8C15-E131B429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0B45-D027-45CA-B4A6-0DB1D756A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9B71AA-4B3C-481A-89EA-C706FFFA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F6077704-997A-401E-9CD7-5CD54B413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8C9C725-1BB0-4EE8-947F-1FF42FAC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F3292368-8126-4BB8-B619-AB52AB52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67CF-EEF7-4451-8D2B-3E459FB04D4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B96EA176-F21D-4900-8C6B-79A79DC6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54FD4A4-9BA9-4B72-9DBD-205DE213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0B45-D027-45CA-B4A6-0DB1D756A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2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03FB963E-A100-4FFB-8F90-30CE603F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8577C95-ADDF-4D96-8703-8659B182A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2E72FD0-CD5B-45FA-AB43-2EE3FEEF5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67CF-EEF7-4451-8D2B-3E459FB04D4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12B39C3-61D1-49EC-BC77-A9E428E00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4122EE2-0C2A-4B63-8537-34A3088CA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0B45-D027-45CA-B4A6-0DB1D756A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2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D85641-9151-417B-9D86-E1C3927AD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269" y="-83127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Student Housing App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ABA7729-F6A0-488A-9D57-94E1D3FDF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785" y="1805248"/>
            <a:ext cx="4820429" cy="441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4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6DDC684-F560-4FD4-94F8-6DFF17EA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Concept Talk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3A614DF-651C-49B7-AD84-22BBE4FC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36" y="1897270"/>
            <a:ext cx="3711835" cy="4595605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D8B6C0B6-298B-4C7F-9C19-D5BE84531D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24" y="842632"/>
            <a:ext cx="1913411" cy="30061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A437A3A-7DDF-411F-8F7F-8FCC7737FD9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9" y="4045419"/>
            <a:ext cx="3811603" cy="24474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Картина 8" descr="Картина, която съдържа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2DFF7980-C8D4-4B16-8659-5A7C2F1EC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58" y="1527709"/>
            <a:ext cx="1693283" cy="2321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Картина 10" descr="Картина, която съдържа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7C26B2FD-2D75-4CCD-827F-39A1FC57A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347" y="4171794"/>
            <a:ext cx="3555074" cy="2321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3105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7FDEB99-03F9-4C3E-A998-9006DD07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81" y="26140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276491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Широк екран</PresentationFormat>
  <Paragraphs>3</Paragraphs>
  <Slides>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на Office</vt:lpstr>
      <vt:lpstr>Student Housing App</vt:lpstr>
      <vt:lpstr>Concept Talk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Housing App</dc:title>
  <dc:creator>Aleksandar Ivanov</dc:creator>
  <cp:lastModifiedBy>Aleksandar Ivanov</cp:lastModifiedBy>
  <cp:revision>2</cp:revision>
  <dcterms:created xsi:type="dcterms:W3CDTF">2020-01-16T19:31:56Z</dcterms:created>
  <dcterms:modified xsi:type="dcterms:W3CDTF">2020-01-16T19:41:24Z</dcterms:modified>
</cp:coreProperties>
</file>