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77" r:id="rId3"/>
    <p:sldId id="278" r:id="rId4"/>
    <p:sldId id="29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98" r:id="rId17"/>
    <p:sldId id="282" r:id="rId18"/>
    <p:sldId id="283" r:id="rId19"/>
    <p:sldId id="257" r:id="rId20"/>
    <p:sldId id="284" r:id="rId21"/>
    <p:sldId id="285" r:id="rId22"/>
    <p:sldId id="290" r:id="rId23"/>
    <p:sldId id="287" r:id="rId24"/>
    <p:sldId id="288" r:id="rId25"/>
    <p:sldId id="289" r:id="rId26"/>
    <p:sldId id="292" r:id="rId27"/>
    <p:sldId id="293" r:id="rId28"/>
    <p:sldId id="294" r:id="rId29"/>
    <p:sldId id="291" r:id="rId30"/>
    <p:sldId id="295" r:id="rId31"/>
    <p:sldId id="296" r:id="rId32"/>
    <p:sldId id="299" r:id="rId33"/>
    <p:sldId id="275" r:id="rId34"/>
    <p:sldId id="272" r:id="rId35"/>
    <p:sldId id="268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93028-FD70-4984-BA46-97D9383581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7F5977-217D-4697-9133-E91EF4A54DAC}">
      <dgm:prSet phldrT="[Text]"/>
      <dgm:spPr/>
      <dgm:t>
        <a:bodyPr/>
        <a:lstStyle/>
        <a:p>
          <a:r>
            <a:rPr lang="en-IN" dirty="0" smtClean="0"/>
            <a:t>DPU</a:t>
          </a:r>
          <a:endParaRPr lang="en-IN" dirty="0"/>
        </a:p>
      </dgm:t>
    </dgm:pt>
    <dgm:pt modelId="{D140BEA2-1829-4AF5-BABD-B65E016A3DB7}" type="parTrans" cxnId="{4BC109E1-B6DC-42DA-AAC3-D8AB8D36972B}">
      <dgm:prSet/>
      <dgm:spPr/>
      <dgm:t>
        <a:bodyPr/>
        <a:lstStyle/>
        <a:p>
          <a:endParaRPr lang="en-IN"/>
        </a:p>
      </dgm:t>
    </dgm:pt>
    <dgm:pt modelId="{401B1FFA-1974-4419-96DD-E4A95AB2CF05}" type="sibTrans" cxnId="{4BC109E1-B6DC-42DA-AAC3-D8AB8D36972B}">
      <dgm:prSet/>
      <dgm:spPr/>
      <dgm:t>
        <a:bodyPr/>
        <a:lstStyle/>
        <a:p>
          <a:endParaRPr lang="en-IN"/>
        </a:p>
      </dgm:t>
    </dgm:pt>
    <dgm:pt modelId="{2382C002-BCB4-4174-AC5A-47BC6EB2603D}">
      <dgm:prSet phldrT="[Text]"/>
      <dgm:spPr/>
      <dgm:t>
        <a:bodyPr/>
        <a:lstStyle/>
        <a:p>
          <a:r>
            <a:rPr lang="en-IN" dirty="0" smtClean="0"/>
            <a:t>PIPO</a:t>
          </a:r>
          <a:endParaRPr lang="en-IN" dirty="0"/>
        </a:p>
      </dgm:t>
    </dgm:pt>
    <dgm:pt modelId="{497CF073-D10C-4C24-BC07-F75C0AF716E2}" type="parTrans" cxnId="{B6FCEB9C-84D7-4656-876A-3A7FC1FCA819}">
      <dgm:prSet/>
      <dgm:spPr/>
      <dgm:t>
        <a:bodyPr/>
        <a:lstStyle/>
        <a:p>
          <a:endParaRPr lang="en-IN"/>
        </a:p>
      </dgm:t>
    </dgm:pt>
    <dgm:pt modelId="{94DB7C5E-03AE-4990-A0C5-87976AD23046}" type="sibTrans" cxnId="{B6FCEB9C-84D7-4656-876A-3A7FC1FCA819}">
      <dgm:prSet/>
      <dgm:spPr/>
      <dgm:t>
        <a:bodyPr/>
        <a:lstStyle/>
        <a:p>
          <a:endParaRPr lang="en-IN"/>
        </a:p>
      </dgm:t>
    </dgm:pt>
    <dgm:pt modelId="{EC18FF87-358F-40A6-B7CB-B2DAFFBDF9E6}">
      <dgm:prSet phldrT="[Text]"/>
      <dgm:spPr/>
      <dgm:t>
        <a:bodyPr/>
        <a:lstStyle/>
        <a:p>
          <a:r>
            <a:rPr lang="en-IN" dirty="0" smtClean="0"/>
            <a:t>DFF</a:t>
          </a:r>
          <a:endParaRPr lang="en-IN" dirty="0"/>
        </a:p>
      </dgm:t>
    </dgm:pt>
    <dgm:pt modelId="{2D0F01F7-A1FE-459B-B0DA-8B6F0A328462}" type="parTrans" cxnId="{01037C88-8905-432B-AECD-267E25D29136}">
      <dgm:prSet/>
      <dgm:spPr/>
      <dgm:t>
        <a:bodyPr/>
        <a:lstStyle/>
        <a:p>
          <a:endParaRPr lang="en-IN"/>
        </a:p>
      </dgm:t>
    </dgm:pt>
    <dgm:pt modelId="{822ED933-786F-45DB-8A85-A245C6A05D12}" type="sibTrans" cxnId="{01037C88-8905-432B-AECD-267E25D29136}">
      <dgm:prSet/>
      <dgm:spPr/>
      <dgm:t>
        <a:bodyPr/>
        <a:lstStyle/>
        <a:p>
          <a:endParaRPr lang="en-IN"/>
        </a:p>
      </dgm:t>
    </dgm:pt>
    <dgm:pt modelId="{D9967F8D-DEF1-4550-8DBD-24A6AAEA3E24}">
      <dgm:prSet phldrT="[Text]"/>
      <dgm:spPr/>
      <dgm:t>
        <a:bodyPr/>
        <a:lstStyle/>
        <a:p>
          <a:r>
            <a:rPr lang="en-IN" dirty="0" smtClean="0"/>
            <a:t>MAC</a:t>
          </a:r>
          <a:endParaRPr lang="en-IN" dirty="0"/>
        </a:p>
      </dgm:t>
    </dgm:pt>
    <dgm:pt modelId="{75DC3588-B1CE-4FCF-A2CE-187E62DC2E7C}" type="parTrans" cxnId="{49AC5E2F-F7F4-444E-A19B-8AE1EA181846}">
      <dgm:prSet/>
      <dgm:spPr/>
      <dgm:t>
        <a:bodyPr/>
        <a:lstStyle/>
        <a:p>
          <a:endParaRPr lang="en-IN"/>
        </a:p>
      </dgm:t>
    </dgm:pt>
    <dgm:pt modelId="{A8C8E969-FB40-4421-B6C2-BEF2D2562F87}" type="sibTrans" cxnId="{49AC5E2F-F7F4-444E-A19B-8AE1EA181846}">
      <dgm:prSet/>
      <dgm:spPr/>
      <dgm:t>
        <a:bodyPr/>
        <a:lstStyle/>
        <a:p>
          <a:endParaRPr lang="en-IN"/>
        </a:p>
      </dgm:t>
    </dgm:pt>
    <dgm:pt modelId="{DAD89EF5-BBD8-41B4-8C1B-705B3C56C030}">
      <dgm:prSet phldrT="[Text]"/>
      <dgm:spPr/>
      <dgm:t>
        <a:bodyPr/>
        <a:lstStyle/>
        <a:p>
          <a:r>
            <a:rPr lang="en-IN" dirty="0" smtClean="0"/>
            <a:t>Adder</a:t>
          </a:r>
          <a:endParaRPr lang="en-IN" dirty="0"/>
        </a:p>
      </dgm:t>
    </dgm:pt>
    <dgm:pt modelId="{F012168A-CBC2-43EA-BC46-D8B900E79AAC}" type="parTrans" cxnId="{F69011D6-44FE-4164-A43B-49F70148EC5F}">
      <dgm:prSet/>
      <dgm:spPr/>
      <dgm:t>
        <a:bodyPr/>
        <a:lstStyle/>
        <a:p>
          <a:endParaRPr lang="en-IN"/>
        </a:p>
      </dgm:t>
    </dgm:pt>
    <dgm:pt modelId="{66BB4F01-1EC0-470A-800C-CF3ACFF37A5E}" type="sibTrans" cxnId="{F69011D6-44FE-4164-A43B-49F70148EC5F}">
      <dgm:prSet/>
      <dgm:spPr/>
      <dgm:t>
        <a:bodyPr/>
        <a:lstStyle/>
        <a:p>
          <a:endParaRPr lang="en-IN"/>
        </a:p>
      </dgm:t>
    </dgm:pt>
    <dgm:pt modelId="{A95C84A5-9BBE-4314-93B6-5AB26FB169C7}">
      <dgm:prSet phldrT="[Text]"/>
      <dgm:spPr/>
      <dgm:t>
        <a:bodyPr/>
        <a:lstStyle/>
        <a:p>
          <a:r>
            <a:rPr lang="en-IN" dirty="0" smtClean="0"/>
            <a:t>HAM</a:t>
          </a:r>
          <a:endParaRPr lang="en-IN" dirty="0"/>
        </a:p>
      </dgm:t>
    </dgm:pt>
    <dgm:pt modelId="{2265A8A4-C357-40A7-A4E3-91CA6FBE6D75}" type="parTrans" cxnId="{A3ED0EB2-00D1-490F-8122-174E8F7FE153}">
      <dgm:prSet/>
      <dgm:spPr/>
      <dgm:t>
        <a:bodyPr/>
        <a:lstStyle/>
        <a:p>
          <a:endParaRPr lang="en-IN"/>
        </a:p>
      </dgm:t>
    </dgm:pt>
    <dgm:pt modelId="{E053A2B4-0FA5-41C5-978C-459F9036F3A5}" type="sibTrans" cxnId="{A3ED0EB2-00D1-490F-8122-174E8F7FE153}">
      <dgm:prSet/>
      <dgm:spPr/>
      <dgm:t>
        <a:bodyPr/>
        <a:lstStyle/>
        <a:p>
          <a:endParaRPr lang="en-IN"/>
        </a:p>
      </dgm:t>
    </dgm:pt>
    <dgm:pt modelId="{B7D5F565-9A5C-4D0D-AB3C-52AEA6A3627E}">
      <dgm:prSet phldrT="[Text]"/>
      <dgm:spPr/>
      <dgm:t>
        <a:bodyPr/>
        <a:lstStyle/>
        <a:p>
          <a:r>
            <a:rPr lang="en-IN" dirty="0" smtClean="0"/>
            <a:t>FAM</a:t>
          </a:r>
          <a:endParaRPr lang="en-IN" dirty="0"/>
        </a:p>
      </dgm:t>
    </dgm:pt>
    <dgm:pt modelId="{96FB09B0-804A-4DC9-B726-7CBF3ABD776D}" type="parTrans" cxnId="{CEA5C06A-8F30-42FD-A657-8E6F488CC781}">
      <dgm:prSet/>
      <dgm:spPr/>
      <dgm:t>
        <a:bodyPr/>
        <a:lstStyle/>
        <a:p>
          <a:endParaRPr lang="en-IN"/>
        </a:p>
      </dgm:t>
    </dgm:pt>
    <dgm:pt modelId="{9F0AC6A9-CBE4-4AD3-ACB4-6D6BDB431EF7}" type="sibTrans" cxnId="{CEA5C06A-8F30-42FD-A657-8E6F488CC781}">
      <dgm:prSet/>
      <dgm:spPr/>
      <dgm:t>
        <a:bodyPr/>
        <a:lstStyle/>
        <a:p>
          <a:endParaRPr lang="en-IN"/>
        </a:p>
      </dgm:t>
    </dgm:pt>
    <dgm:pt modelId="{F82B5377-84D3-4633-8E53-26604A4DF6C3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50FE2362-92EC-4186-ADF4-F9C98496D821}" type="parTrans" cxnId="{09128400-8FAE-4B05-AD39-DD279126EDCE}">
      <dgm:prSet/>
      <dgm:spPr/>
      <dgm:t>
        <a:bodyPr/>
        <a:lstStyle/>
        <a:p>
          <a:endParaRPr lang="en-IN"/>
        </a:p>
      </dgm:t>
    </dgm:pt>
    <dgm:pt modelId="{26EC810D-31CB-4F13-BDC2-1710EA7E8F55}" type="sibTrans" cxnId="{09128400-8FAE-4B05-AD39-DD279126EDCE}">
      <dgm:prSet/>
      <dgm:spPr/>
      <dgm:t>
        <a:bodyPr/>
        <a:lstStyle/>
        <a:p>
          <a:endParaRPr lang="en-IN"/>
        </a:p>
      </dgm:t>
    </dgm:pt>
    <dgm:pt modelId="{EB87D770-6C58-4AAB-9D1E-E9CC77FA71C9}">
      <dgm:prSet phldrT="[Text]"/>
      <dgm:spPr/>
      <dgm:t>
        <a:bodyPr/>
        <a:lstStyle/>
        <a:p>
          <a:r>
            <a:rPr lang="en-IN" dirty="0" smtClean="0"/>
            <a:t>HA</a:t>
          </a:r>
          <a:endParaRPr lang="en-IN" dirty="0"/>
        </a:p>
      </dgm:t>
    </dgm:pt>
    <dgm:pt modelId="{A356BDAB-C214-4D12-BDA9-952EE3295549}" type="parTrans" cxnId="{8D28695B-C5AF-46E0-84E1-FD24F3FD69A8}">
      <dgm:prSet/>
      <dgm:spPr/>
      <dgm:t>
        <a:bodyPr/>
        <a:lstStyle/>
        <a:p>
          <a:endParaRPr lang="en-IN"/>
        </a:p>
      </dgm:t>
    </dgm:pt>
    <dgm:pt modelId="{68028C4C-DFEF-4C16-A706-A2BEA30D7CEB}" type="sibTrans" cxnId="{8D28695B-C5AF-46E0-84E1-FD24F3FD69A8}">
      <dgm:prSet/>
      <dgm:spPr/>
      <dgm:t>
        <a:bodyPr/>
        <a:lstStyle/>
        <a:p>
          <a:endParaRPr lang="en-IN"/>
        </a:p>
      </dgm:t>
    </dgm:pt>
    <dgm:pt modelId="{2AB3E0C3-F87C-4065-9961-68F9F484E39A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3359BAF6-16A0-47BA-97B5-B046D37137BA}" type="parTrans" cxnId="{3890F57D-FC49-4B8A-AB71-D9D81E039E2D}">
      <dgm:prSet/>
      <dgm:spPr/>
      <dgm:t>
        <a:bodyPr/>
        <a:lstStyle/>
        <a:p>
          <a:endParaRPr lang="en-IN"/>
        </a:p>
      </dgm:t>
    </dgm:pt>
    <dgm:pt modelId="{28493BB1-9A43-4CAE-87B7-F09A7E756DFB}" type="sibTrans" cxnId="{3890F57D-FC49-4B8A-AB71-D9D81E039E2D}">
      <dgm:prSet/>
      <dgm:spPr/>
      <dgm:t>
        <a:bodyPr/>
        <a:lstStyle/>
        <a:p>
          <a:endParaRPr lang="en-IN"/>
        </a:p>
      </dgm:t>
    </dgm:pt>
    <dgm:pt modelId="{026FC8AE-13B1-4057-9470-BAD2653C2257}">
      <dgm:prSet phldrT="[Text]"/>
      <dgm:spPr/>
      <dgm:t>
        <a:bodyPr/>
        <a:lstStyle/>
        <a:p>
          <a:r>
            <a:rPr lang="en-IN" dirty="0" smtClean="0"/>
            <a:t>FA</a:t>
          </a:r>
          <a:endParaRPr lang="en-IN" dirty="0"/>
        </a:p>
      </dgm:t>
    </dgm:pt>
    <dgm:pt modelId="{B75213D3-A916-461B-84A8-25D4486BE251}" type="parTrans" cxnId="{D6F22E87-95A6-4C1D-B32E-F88EDC0B44EB}">
      <dgm:prSet/>
      <dgm:spPr/>
      <dgm:t>
        <a:bodyPr/>
        <a:lstStyle/>
        <a:p>
          <a:endParaRPr lang="en-IN"/>
        </a:p>
      </dgm:t>
    </dgm:pt>
    <dgm:pt modelId="{8720FA0A-16C8-4355-B006-2BE0E5B055D0}" type="sibTrans" cxnId="{D6F22E87-95A6-4C1D-B32E-F88EDC0B44EB}">
      <dgm:prSet/>
      <dgm:spPr/>
      <dgm:t>
        <a:bodyPr/>
        <a:lstStyle/>
        <a:p>
          <a:endParaRPr lang="en-IN"/>
        </a:p>
      </dgm:t>
    </dgm:pt>
    <dgm:pt modelId="{CD8F1EA1-AC11-481D-BF03-CA81C41276E9}">
      <dgm:prSet phldrT="[Text]"/>
      <dgm:spPr/>
      <dgm:t>
        <a:bodyPr/>
        <a:lstStyle/>
        <a:p>
          <a:r>
            <a:rPr lang="en-IN" dirty="0" smtClean="0"/>
            <a:t>HA</a:t>
          </a:r>
          <a:endParaRPr lang="en-IN" dirty="0"/>
        </a:p>
      </dgm:t>
    </dgm:pt>
    <dgm:pt modelId="{4F62B561-FE52-4B5E-88CF-2DB794980054}" type="parTrans" cxnId="{EF7AC32D-16B3-4F5D-AE68-450E9F368BBF}">
      <dgm:prSet/>
      <dgm:spPr/>
      <dgm:t>
        <a:bodyPr/>
        <a:lstStyle/>
        <a:p>
          <a:endParaRPr lang="en-IN"/>
        </a:p>
      </dgm:t>
    </dgm:pt>
    <dgm:pt modelId="{30B6C0A7-F02A-4596-AF95-56C58C7A30A4}" type="sibTrans" cxnId="{EF7AC32D-16B3-4F5D-AE68-450E9F368BBF}">
      <dgm:prSet/>
      <dgm:spPr/>
      <dgm:t>
        <a:bodyPr/>
        <a:lstStyle/>
        <a:p>
          <a:endParaRPr lang="en-IN"/>
        </a:p>
      </dgm:t>
    </dgm:pt>
    <dgm:pt modelId="{A3EAF25B-02B2-403C-BFAD-3981309482BB}">
      <dgm:prSet phldrT="[Text]"/>
      <dgm:spPr/>
      <dgm:t>
        <a:bodyPr/>
        <a:lstStyle/>
        <a:p>
          <a:r>
            <a:rPr lang="en-IN" dirty="0" smtClean="0"/>
            <a:t>OR</a:t>
          </a:r>
          <a:endParaRPr lang="en-IN" dirty="0"/>
        </a:p>
      </dgm:t>
    </dgm:pt>
    <dgm:pt modelId="{F2632AD1-E897-4566-BBE0-F18EE419E8C5}" type="parTrans" cxnId="{C2DFF169-E515-40E5-BA9B-FC2E9FCED509}">
      <dgm:prSet/>
      <dgm:spPr/>
      <dgm:t>
        <a:bodyPr/>
        <a:lstStyle/>
        <a:p>
          <a:endParaRPr lang="en-IN"/>
        </a:p>
      </dgm:t>
    </dgm:pt>
    <dgm:pt modelId="{F7965792-42ED-4BAD-9CD3-E3D81F542DA6}" type="sibTrans" cxnId="{C2DFF169-E515-40E5-BA9B-FC2E9FCED509}">
      <dgm:prSet/>
      <dgm:spPr/>
      <dgm:t>
        <a:bodyPr/>
        <a:lstStyle/>
        <a:p>
          <a:endParaRPr lang="en-IN"/>
        </a:p>
      </dgm:t>
    </dgm:pt>
    <dgm:pt modelId="{EF2A9935-51EA-48D6-84D4-D148C70152DA}">
      <dgm:prSet phldrT="[Text]"/>
      <dgm:spPr/>
      <dgm:t>
        <a:bodyPr/>
        <a:lstStyle/>
        <a:p>
          <a:r>
            <a:rPr lang="en-IN" dirty="0" smtClean="0"/>
            <a:t>XOR</a:t>
          </a:r>
          <a:endParaRPr lang="en-IN" dirty="0"/>
        </a:p>
      </dgm:t>
    </dgm:pt>
    <dgm:pt modelId="{C197A65F-DD88-4CCD-B81D-216701D8F820}" type="parTrans" cxnId="{7EFB5E55-30F7-4002-9673-FBBDFB8264A0}">
      <dgm:prSet/>
      <dgm:spPr/>
      <dgm:t>
        <a:bodyPr/>
        <a:lstStyle/>
        <a:p>
          <a:endParaRPr lang="en-IN"/>
        </a:p>
      </dgm:t>
    </dgm:pt>
    <dgm:pt modelId="{BAB24234-F578-4C20-BFC1-72D4F4B3565E}" type="sibTrans" cxnId="{7EFB5E55-30F7-4002-9673-FBBDFB8264A0}">
      <dgm:prSet/>
      <dgm:spPr/>
      <dgm:t>
        <a:bodyPr/>
        <a:lstStyle/>
        <a:p>
          <a:endParaRPr lang="en-IN"/>
        </a:p>
      </dgm:t>
    </dgm:pt>
    <dgm:pt modelId="{1AAFCAB6-9244-4304-9778-08522C41DFA0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01C7CCAC-2B32-445A-B2C4-59225CC928E1}" type="parTrans" cxnId="{B10A9DAF-A177-4E37-8648-6B4FFE2EC8DB}">
      <dgm:prSet/>
      <dgm:spPr/>
      <dgm:t>
        <a:bodyPr/>
        <a:lstStyle/>
        <a:p>
          <a:endParaRPr lang="en-IN"/>
        </a:p>
      </dgm:t>
    </dgm:pt>
    <dgm:pt modelId="{E49B11C3-9484-4AC8-AC11-73D5B20F8EAC}" type="sibTrans" cxnId="{B10A9DAF-A177-4E37-8648-6B4FFE2EC8DB}">
      <dgm:prSet/>
      <dgm:spPr/>
      <dgm:t>
        <a:bodyPr/>
        <a:lstStyle/>
        <a:p>
          <a:endParaRPr lang="en-IN"/>
        </a:p>
      </dgm:t>
    </dgm:pt>
    <dgm:pt modelId="{23131D62-C25D-4FAE-8918-81F347233AC6}">
      <dgm:prSet phldrT="[Text]"/>
      <dgm:spPr/>
      <dgm:t>
        <a:bodyPr/>
        <a:lstStyle/>
        <a:p>
          <a:r>
            <a:rPr lang="en-IN" dirty="0" smtClean="0"/>
            <a:t>XOR</a:t>
          </a:r>
          <a:endParaRPr lang="en-IN" dirty="0"/>
        </a:p>
      </dgm:t>
    </dgm:pt>
    <dgm:pt modelId="{26DF6062-3F9F-4FF5-B693-B335689F0D39}" type="parTrans" cxnId="{56E7D5F4-C3FC-43A5-A446-63097B929795}">
      <dgm:prSet/>
      <dgm:spPr/>
      <dgm:t>
        <a:bodyPr/>
        <a:lstStyle/>
        <a:p>
          <a:endParaRPr lang="en-IN"/>
        </a:p>
      </dgm:t>
    </dgm:pt>
    <dgm:pt modelId="{52422076-BFC4-4B4D-AC8B-D13B112EEF53}" type="sibTrans" cxnId="{56E7D5F4-C3FC-43A5-A446-63097B929795}">
      <dgm:prSet/>
      <dgm:spPr/>
      <dgm:t>
        <a:bodyPr/>
        <a:lstStyle/>
        <a:p>
          <a:endParaRPr lang="en-IN"/>
        </a:p>
      </dgm:t>
    </dgm:pt>
    <dgm:pt modelId="{336DDD52-12D4-4ACC-B36A-3F1D76987160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0784410E-4019-421D-B246-5E551FD14636}" type="parTrans" cxnId="{D34C3862-5AF1-48A4-B1D5-0648F6743CEF}">
      <dgm:prSet/>
      <dgm:spPr/>
      <dgm:t>
        <a:bodyPr/>
        <a:lstStyle/>
        <a:p>
          <a:endParaRPr lang="en-IN"/>
        </a:p>
      </dgm:t>
    </dgm:pt>
    <dgm:pt modelId="{370AB7D3-C620-419E-893F-48EB693BEE39}" type="sibTrans" cxnId="{D34C3862-5AF1-48A4-B1D5-0648F6743CEF}">
      <dgm:prSet/>
      <dgm:spPr/>
      <dgm:t>
        <a:bodyPr/>
        <a:lstStyle/>
        <a:p>
          <a:endParaRPr lang="en-IN"/>
        </a:p>
      </dgm:t>
    </dgm:pt>
    <dgm:pt modelId="{4CCB51DF-AB32-4AA5-BB3F-DE62972128A7}">
      <dgm:prSet phldrT="[Text]"/>
      <dgm:spPr/>
      <dgm:t>
        <a:bodyPr/>
        <a:lstStyle/>
        <a:p>
          <a:r>
            <a:rPr lang="en-IN" dirty="0" smtClean="0"/>
            <a:t>FA</a:t>
          </a:r>
          <a:endParaRPr lang="en-IN" dirty="0"/>
        </a:p>
      </dgm:t>
    </dgm:pt>
    <dgm:pt modelId="{2C3B60B6-1465-4624-9B20-5A60EB7A7281}" type="parTrans" cxnId="{2BB37184-6597-4FB8-9372-F21FC5E0F1DB}">
      <dgm:prSet/>
      <dgm:spPr/>
      <dgm:t>
        <a:bodyPr/>
        <a:lstStyle/>
        <a:p>
          <a:endParaRPr lang="en-IN"/>
        </a:p>
      </dgm:t>
    </dgm:pt>
    <dgm:pt modelId="{6F4CF5C6-4028-44D7-BDA9-627B9ECE37A3}" type="sibTrans" cxnId="{2BB37184-6597-4FB8-9372-F21FC5E0F1DB}">
      <dgm:prSet/>
      <dgm:spPr/>
      <dgm:t>
        <a:bodyPr/>
        <a:lstStyle/>
        <a:p>
          <a:endParaRPr lang="en-IN"/>
        </a:p>
      </dgm:t>
    </dgm:pt>
    <dgm:pt modelId="{A8EE8098-8948-4F01-88A7-8125DC7486CF}">
      <dgm:prSet phldrT="[Text]"/>
      <dgm:spPr/>
      <dgm:t>
        <a:bodyPr/>
        <a:lstStyle/>
        <a:p>
          <a:r>
            <a:rPr lang="en-IN" dirty="0" smtClean="0"/>
            <a:t>HA</a:t>
          </a:r>
          <a:endParaRPr lang="en-IN" dirty="0"/>
        </a:p>
      </dgm:t>
    </dgm:pt>
    <dgm:pt modelId="{23D6DC4E-2BA8-4271-B103-FF37BA2EE323}" type="parTrans" cxnId="{10DE98EB-9D41-482E-9B88-B0E32B982667}">
      <dgm:prSet/>
      <dgm:spPr/>
      <dgm:t>
        <a:bodyPr/>
        <a:lstStyle/>
        <a:p>
          <a:endParaRPr lang="en-IN"/>
        </a:p>
      </dgm:t>
    </dgm:pt>
    <dgm:pt modelId="{599632C5-39BE-4733-A1AD-45D667663EDB}" type="sibTrans" cxnId="{10DE98EB-9D41-482E-9B88-B0E32B982667}">
      <dgm:prSet/>
      <dgm:spPr/>
      <dgm:t>
        <a:bodyPr/>
        <a:lstStyle/>
        <a:p>
          <a:endParaRPr lang="en-IN"/>
        </a:p>
      </dgm:t>
    </dgm:pt>
    <dgm:pt modelId="{E76FBB16-612F-48B8-A597-8375558A41AA}">
      <dgm:prSet phldrT="[Text]"/>
      <dgm:spPr/>
      <dgm:t>
        <a:bodyPr/>
        <a:lstStyle/>
        <a:p>
          <a:r>
            <a:rPr lang="en-IN" dirty="0" smtClean="0"/>
            <a:t>HA</a:t>
          </a:r>
          <a:endParaRPr lang="en-IN" dirty="0"/>
        </a:p>
      </dgm:t>
    </dgm:pt>
    <dgm:pt modelId="{1CB54D84-5345-49B0-8D50-D0FF715D90E9}" type="parTrans" cxnId="{B7C90807-CB78-4DD3-8D7E-97F32A84DA67}">
      <dgm:prSet/>
      <dgm:spPr/>
      <dgm:t>
        <a:bodyPr/>
        <a:lstStyle/>
        <a:p>
          <a:endParaRPr lang="en-IN"/>
        </a:p>
      </dgm:t>
    </dgm:pt>
    <dgm:pt modelId="{CFAB3014-826E-46D3-BB4A-99EA2BA7BFAE}" type="sibTrans" cxnId="{B7C90807-CB78-4DD3-8D7E-97F32A84DA67}">
      <dgm:prSet/>
      <dgm:spPr/>
      <dgm:t>
        <a:bodyPr/>
        <a:lstStyle/>
        <a:p>
          <a:endParaRPr lang="en-IN"/>
        </a:p>
      </dgm:t>
    </dgm:pt>
    <dgm:pt modelId="{93A0E733-18A9-4006-8378-A57D6969A8C2}">
      <dgm:prSet phldrT="[Text]"/>
      <dgm:spPr/>
      <dgm:t>
        <a:bodyPr/>
        <a:lstStyle/>
        <a:p>
          <a:r>
            <a:rPr lang="en-IN" dirty="0" smtClean="0"/>
            <a:t>OR</a:t>
          </a:r>
          <a:endParaRPr lang="en-IN" dirty="0"/>
        </a:p>
      </dgm:t>
    </dgm:pt>
    <dgm:pt modelId="{7E7B83FD-5754-46CE-9C83-8FC105660575}" type="parTrans" cxnId="{DC63ACDF-F136-4E4D-B572-47CFFD64DBD2}">
      <dgm:prSet/>
      <dgm:spPr/>
      <dgm:t>
        <a:bodyPr/>
        <a:lstStyle/>
        <a:p>
          <a:endParaRPr lang="en-IN"/>
        </a:p>
      </dgm:t>
    </dgm:pt>
    <dgm:pt modelId="{E150E41F-34A3-4138-9082-E228A9EFD10E}" type="sibTrans" cxnId="{DC63ACDF-F136-4E4D-B572-47CFFD64DBD2}">
      <dgm:prSet/>
      <dgm:spPr/>
      <dgm:t>
        <a:bodyPr/>
        <a:lstStyle/>
        <a:p>
          <a:endParaRPr lang="en-IN"/>
        </a:p>
      </dgm:t>
    </dgm:pt>
    <dgm:pt modelId="{D918C234-EA81-4B23-A004-8E7B0BDF027E}">
      <dgm:prSet phldrT="[Text]"/>
      <dgm:spPr/>
      <dgm:t>
        <a:bodyPr/>
        <a:lstStyle/>
        <a:p>
          <a:r>
            <a:rPr lang="en-IN" dirty="0" smtClean="0"/>
            <a:t>XOR</a:t>
          </a:r>
          <a:endParaRPr lang="en-IN" dirty="0"/>
        </a:p>
      </dgm:t>
    </dgm:pt>
    <dgm:pt modelId="{7A77A783-5B2A-4639-B0CA-10FCB6061C74}" type="parTrans" cxnId="{FE988CA5-C772-4066-8DE3-A1098036B815}">
      <dgm:prSet/>
      <dgm:spPr/>
      <dgm:t>
        <a:bodyPr/>
        <a:lstStyle/>
        <a:p>
          <a:endParaRPr lang="en-IN"/>
        </a:p>
      </dgm:t>
    </dgm:pt>
    <dgm:pt modelId="{152CFECD-6648-4744-BFBC-8C4663C9195C}" type="sibTrans" cxnId="{FE988CA5-C772-4066-8DE3-A1098036B815}">
      <dgm:prSet/>
      <dgm:spPr/>
      <dgm:t>
        <a:bodyPr/>
        <a:lstStyle/>
        <a:p>
          <a:endParaRPr lang="en-IN"/>
        </a:p>
      </dgm:t>
    </dgm:pt>
    <dgm:pt modelId="{01E13982-0768-4F6A-8519-DC21A027E15E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C3366579-E0A4-40E9-A311-1117704BC934}" type="parTrans" cxnId="{F1B0C18F-ED69-4329-9ED7-187AD88EF3E1}">
      <dgm:prSet/>
      <dgm:spPr/>
      <dgm:t>
        <a:bodyPr/>
        <a:lstStyle/>
        <a:p>
          <a:endParaRPr lang="en-IN"/>
        </a:p>
      </dgm:t>
    </dgm:pt>
    <dgm:pt modelId="{F0267F3B-0F9B-405C-BE1D-9720460B94A0}" type="sibTrans" cxnId="{F1B0C18F-ED69-4329-9ED7-187AD88EF3E1}">
      <dgm:prSet/>
      <dgm:spPr/>
      <dgm:t>
        <a:bodyPr/>
        <a:lstStyle/>
        <a:p>
          <a:endParaRPr lang="en-IN"/>
        </a:p>
      </dgm:t>
    </dgm:pt>
    <dgm:pt modelId="{806BE646-41E2-45EA-BAA2-1B8790D9B7EB}">
      <dgm:prSet phldrT="[Text]"/>
      <dgm:spPr/>
      <dgm:t>
        <a:bodyPr/>
        <a:lstStyle/>
        <a:p>
          <a:r>
            <a:rPr lang="en-IN" dirty="0" smtClean="0"/>
            <a:t>XOR</a:t>
          </a:r>
          <a:endParaRPr lang="en-IN" dirty="0"/>
        </a:p>
      </dgm:t>
    </dgm:pt>
    <dgm:pt modelId="{5AED929C-ADF1-4823-A912-73C4DEC39747}" type="parTrans" cxnId="{6D3C7935-E3D5-40B0-A550-91FBFEC8E1E7}">
      <dgm:prSet/>
      <dgm:spPr/>
      <dgm:t>
        <a:bodyPr/>
        <a:lstStyle/>
        <a:p>
          <a:endParaRPr lang="en-IN"/>
        </a:p>
      </dgm:t>
    </dgm:pt>
    <dgm:pt modelId="{65CF8319-8445-4F6C-BB14-401E92731342}" type="sibTrans" cxnId="{6D3C7935-E3D5-40B0-A550-91FBFEC8E1E7}">
      <dgm:prSet/>
      <dgm:spPr/>
      <dgm:t>
        <a:bodyPr/>
        <a:lstStyle/>
        <a:p>
          <a:endParaRPr lang="en-IN"/>
        </a:p>
      </dgm:t>
    </dgm:pt>
    <dgm:pt modelId="{4448A534-A800-4FB5-8076-CBDC5889ADB6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B44FF5BC-D425-4437-9964-B54DAA40C52D}" type="parTrans" cxnId="{6D89F8D2-033D-4E21-B17D-AD047F98EBBC}">
      <dgm:prSet/>
      <dgm:spPr/>
      <dgm:t>
        <a:bodyPr/>
        <a:lstStyle/>
        <a:p>
          <a:endParaRPr lang="en-IN"/>
        </a:p>
      </dgm:t>
    </dgm:pt>
    <dgm:pt modelId="{578EE0C0-65F4-41E2-906F-C6242EBB707C}" type="sibTrans" cxnId="{6D89F8D2-033D-4E21-B17D-AD047F98EBBC}">
      <dgm:prSet/>
      <dgm:spPr/>
      <dgm:t>
        <a:bodyPr/>
        <a:lstStyle/>
        <a:p>
          <a:endParaRPr lang="en-IN"/>
        </a:p>
      </dgm:t>
    </dgm:pt>
    <dgm:pt modelId="{97A7AA76-0BF6-4C80-BBF0-D30290228D1B}">
      <dgm:prSet phldrT="[Text]"/>
      <dgm:spPr/>
      <dgm:t>
        <a:bodyPr/>
        <a:lstStyle/>
        <a:p>
          <a:r>
            <a:rPr lang="en-IN" dirty="0" smtClean="0"/>
            <a:t>AND</a:t>
          </a:r>
          <a:endParaRPr lang="en-IN" dirty="0"/>
        </a:p>
      </dgm:t>
    </dgm:pt>
    <dgm:pt modelId="{3F4ABF72-A9CD-435C-A960-E474344ACDF9}" type="parTrans" cxnId="{E1E48947-0D0C-4A4B-914D-94D7D188EA3A}">
      <dgm:prSet/>
      <dgm:spPr/>
      <dgm:t>
        <a:bodyPr/>
        <a:lstStyle/>
        <a:p>
          <a:endParaRPr lang="en-IN"/>
        </a:p>
      </dgm:t>
    </dgm:pt>
    <dgm:pt modelId="{BD1EA9CF-7CF8-4FD3-A2F7-33E990D23963}" type="sibTrans" cxnId="{E1E48947-0D0C-4A4B-914D-94D7D188EA3A}">
      <dgm:prSet/>
      <dgm:spPr/>
      <dgm:t>
        <a:bodyPr/>
        <a:lstStyle/>
        <a:p>
          <a:endParaRPr lang="en-IN"/>
        </a:p>
      </dgm:t>
    </dgm:pt>
    <dgm:pt modelId="{A7317FB7-C61B-45FC-BBA6-C8E6EBFCFE37}" type="pres">
      <dgm:prSet presAssocID="{E0593028-FD70-4984-BA46-97D9383581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81D3B6E-B6D5-4D58-86D1-BDDD13FF057A}" type="pres">
      <dgm:prSet presAssocID="{897F5977-217D-4697-9133-E91EF4A54DAC}" presName="hierRoot1" presStyleCnt="0"/>
      <dgm:spPr/>
    </dgm:pt>
    <dgm:pt modelId="{5361BEE7-88DC-43D5-A676-3DF95B701184}" type="pres">
      <dgm:prSet presAssocID="{897F5977-217D-4697-9133-E91EF4A54DAC}" presName="composite" presStyleCnt="0"/>
      <dgm:spPr/>
    </dgm:pt>
    <dgm:pt modelId="{B4DD7658-295D-43F2-BD81-88B2E1372E3E}" type="pres">
      <dgm:prSet presAssocID="{897F5977-217D-4697-9133-E91EF4A54DAC}" presName="background" presStyleLbl="node0" presStyleIdx="0" presStyleCnt="1"/>
      <dgm:spPr/>
    </dgm:pt>
    <dgm:pt modelId="{52873EBA-0CAD-4B9A-B348-78197DC91217}" type="pres">
      <dgm:prSet presAssocID="{897F5977-217D-4697-9133-E91EF4A54D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DE34830-DEBF-488D-94B9-DE5BB64C93CC}" type="pres">
      <dgm:prSet presAssocID="{897F5977-217D-4697-9133-E91EF4A54DAC}" presName="hierChild2" presStyleCnt="0"/>
      <dgm:spPr/>
    </dgm:pt>
    <dgm:pt modelId="{1A76890A-2A97-48D7-8CAD-7EA6BAD74993}" type="pres">
      <dgm:prSet presAssocID="{497CF073-D10C-4C24-BC07-F75C0AF716E2}" presName="Name10" presStyleLbl="parChTrans1D2" presStyleIdx="0" presStyleCnt="3"/>
      <dgm:spPr/>
      <dgm:t>
        <a:bodyPr/>
        <a:lstStyle/>
        <a:p>
          <a:endParaRPr lang="en-IN"/>
        </a:p>
      </dgm:t>
    </dgm:pt>
    <dgm:pt modelId="{4725A0EF-48C0-4068-89C5-BC5806DF88D7}" type="pres">
      <dgm:prSet presAssocID="{2382C002-BCB4-4174-AC5A-47BC6EB2603D}" presName="hierRoot2" presStyleCnt="0"/>
      <dgm:spPr/>
    </dgm:pt>
    <dgm:pt modelId="{9B65A856-3C53-4532-95AE-EE298E7ACB7B}" type="pres">
      <dgm:prSet presAssocID="{2382C002-BCB4-4174-AC5A-47BC6EB2603D}" presName="composite2" presStyleCnt="0"/>
      <dgm:spPr/>
    </dgm:pt>
    <dgm:pt modelId="{9811734B-DED7-4EDF-B9B9-7115D49EBB9F}" type="pres">
      <dgm:prSet presAssocID="{2382C002-BCB4-4174-AC5A-47BC6EB2603D}" presName="background2" presStyleLbl="node2" presStyleIdx="0" presStyleCnt="3"/>
      <dgm:spPr/>
    </dgm:pt>
    <dgm:pt modelId="{F2760459-A9CB-4AFB-960B-EC6A2D133AFE}" type="pres">
      <dgm:prSet presAssocID="{2382C002-BCB4-4174-AC5A-47BC6EB2603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44943B-7228-4C27-A1F9-C520DA1CB4FC}" type="pres">
      <dgm:prSet presAssocID="{2382C002-BCB4-4174-AC5A-47BC6EB2603D}" presName="hierChild3" presStyleCnt="0"/>
      <dgm:spPr/>
    </dgm:pt>
    <dgm:pt modelId="{8293F15D-7B95-4098-B64E-BCCB1B90B977}" type="pres">
      <dgm:prSet presAssocID="{2D0F01F7-A1FE-459B-B0DA-8B6F0A328462}" presName="Name17" presStyleLbl="parChTrans1D3" presStyleIdx="0" presStyleCnt="6"/>
      <dgm:spPr/>
      <dgm:t>
        <a:bodyPr/>
        <a:lstStyle/>
        <a:p>
          <a:endParaRPr lang="en-IN"/>
        </a:p>
      </dgm:t>
    </dgm:pt>
    <dgm:pt modelId="{1DCC41FD-8AB0-43E1-B024-FB1ACD6B01BE}" type="pres">
      <dgm:prSet presAssocID="{EC18FF87-358F-40A6-B7CB-B2DAFFBDF9E6}" presName="hierRoot3" presStyleCnt="0"/>
      <dgm:spPr/>
    </dgm:pt>
    <dgm:pt modelId="{6C5C9763-9F4F-42E1-98C0-A4341BC8F3BC}" type="pres">
      <dgm:prSet presAssocID="{EC18FF87-358F-40A6-B7CB-B2DAFFBDF9E6}" presName="composite3" presStyleCnt="0"/>
      <dgm:spPr/>
    </dgm:pt>
    <dgm:pt modelId="{2870A7BF-B56E-4B7A-B38E-3C1C0EEE1D47}" type="pres">
      <dgm:prSet presAssocID="{EC18FF87-358F-40A6-B7CB-B2DAFFBDF9E6}" presName="background3" presStyleLbl="node3" presStyleIdx="0" presStyleCnt="6"/>
      <dgm:spPr/>
    </dgm:pt>
    <dgm:pt modelId="{7A504C90-0675-4664-96CC-98EDD9B87B09}" type="pres">
      <dgm:prSet presAssocID="{EC18FF87-358F-40A6-B7CB-B2DAFFBDF9E6}" presName="text3" presStyleLbl="fgAcc3" presStyleIdx="0" presStyleCnt="6" custLinFactY="200000" custLinFactNeighborX="1720" custLinFactNeighborY="238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17DFC6-FA1C-4F43-A191-3BCA4955CC35}" type="pres">
      <dgm:prSet presAssocID="{EC18FF87-358F-40A6-B7CB-B2DAFFBDF9E6}" presName="hierChild4" presStyleCnt="0"/>
      <dgm:spPr/>
    </dgm:pt>
    <dgm:pt modelId="{07F388BA-5B99-4C0D-8395-D9E2DA8B34D9}" type="pres">
      <dgm:prSet presAssocID="{75DC3588-B1CE-4FCF-A2CE-187E62DC2E7C}" presName="Name10" presStyleLbl="parChTrans1D2" presStyleIdx="1" presStyleCnt="3"/>
      <dgm:spPr/>
      <dgm:t>
        <a:bodyPr/>
        <a:lstStyle/>
        <a:p>
          <a:endParaRPr lang="en-IN"/>
        </a:p>
      </dgm:t>
    </dgm:pt>
    <dgm:pt modelId="{E959ABA6-A040-4B6B-A0E4-1B1510B9F44D}" type="pres">
      <dgm:prSet presAssocID="{D9967F8D-DEF1-4550-8DBD-24A6AAEA3E24}" presName="hierRoot2" presStyleCnt="0"/>
      <dgm:spPr/>
    </dgm:pt>
    <dgm:pt modelId="{38CC93E4-8344-4594-A776-F536F9E1FBA8}" type="pres">
      <dgm:prSet presAssocID="{D9967F8D-DEF1-4550-8DBD-24A6AAEA3E24}" presName="composite2" presStyleCnt="0"/>
      <dgm:spPr/>
    </dgm:pt>
    <dgm:pt modelId="{3B4F1E15-D575-4D15-949B-DDCC81914A4B}" type="pres">
      <dgm:prSet presAssocID="{D9967F8D-DEF1-4550-8DBD-24A6AAEA3E24}" presName="background2" presStyleLbl="node2" presStyleIdx="1" presStyleCnt="3"/>
      <dgm:spPr/>
    </dgm:pt>
    <dgm:pt modelId="{59E982A5-58CA-46E3-937E-53C8ED833083}" type="pres">
      <dgm:prSet presAssocID="{D9967F8D-DEF1-4550-8DBD-24A6AAEA3E2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A3C288-606C-4254-B38C-08447D3E196B}" type="pres">
      <dgm:prSet presAssocID="{D9967F8D-DEF1-4550-8DBD-24A6AAEA3E24}" presName="hierChild3" presStyleCnt="0"/>
      <dgm:spPr/>
    </dgm:pt>
    <dgm:pt modelId="{3ADBDEBC-7614-432A-8401-4288996A208E}" type="pres">
      <dgm:prSet presAssocID="{3F4ABF72-A9CD-435C-A960-E474344ACDF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8C2740FB-A09B-40E8-B3D7-C5C582716A51}" type="pres">
      <dgm:prSet presAssocID="{97A7AA76-0BF6-4C80-BBF0-D30290228D1B}" presName="hierRoot3" presStyleCnt="0"/>
      <dgm:spPr/>
    </dgm:pt>
    <dgm:pt modelId="{8DF71730-AA76-4472-9659-E975A754A4B7}" type="pres">
      <dgm:prSet presAssocID="{97A7AA76-0BF6-4C80-BBF0-D30290228D1B}" presName="composite3" presStyleCnt="0"/>
      <dgm:spPr/>
    </dgm:pt>
    <dgm:pt modelId="{3B96602C-4B78-41FD-9525-E7C34C3258AA}" type="pres">
      <dgm:prSet presAssocID="{97A7AA76-0BF6-4C80-BBF0-D30290228D1B}" presName="background3" presStyleLbl="node3" presStyleIdx="1" presStyleCnt="6"/>
      <dgm:spPr/>
    </dgm:pt>
    <dgm:pt modelId="{5475593B-1FF0-4FB6-849D-4AA105E5F827}" type="pres">
      <dgm:prSet presAssocID="{97A7AA76-0BF6-4C80-BBF0-D30290228D1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2B85FE-0041-43F7-8A6C-08B92E8AD40A}" type="pres">
      <dgm:prSet presAssocID="{97A7AA76-0BF6-4C80-BBF0-D30290228D1B}" presName="hierChild4" presStyleCnt="0"/>
      <dgm:spPr/>
    </dgm:pt>
    <dgm:pt modelId="{750DD908-15E8-473D-BFD5-C26016BB30D4}" type="pres">
      <dgm:prSet presAssocID="{2265A8A4-C357-40A7-A4E3-91CA6FBE6D75}" presName="Name17" presStyleLbl="parChTrans1D3" presStyleIdx="2" presStyleCnt="6"/>
      <dgm:spPr/>
      <dgm:t>
        <a:bodyPr/>
        <a:lstStyle/>
        <a:p>
          <a:endParaRPr lang="en-IN"/>
        </a:p>
      </dgm:t>
    </dgm:pt>
    <dgm:pt modelId="{977495DD-9332-4954-99C8-46F861D2F387}" type="pres">
      <dgm:prSet presAssocID="{A95C84A5-9BBE-4314-93B6-5AB26FB169C7}" presName="hierRoot3" presStyleCnt="0"/>
      <dgm:spPr/>
    </dgm:pt>
    <dgm:pt modelId="{126E1919-B798-47C0-9770-D19F83C194EA}" type="pres">
      <dgm:prSet presAssocID="{A95C84A5-9BBE-4314-93B6-5AB26FB169C7}" presName="composite3" presStyleCnt="0"/>
      <dgm:spPr/>
    </dgm:pt>
    <dgm:pt modelId="{BC9F66E4-D3F8-49DE-ADD0-427644B274B4}" type="pres">
      <dgm:prSet presAssocID="{A95C84A5-9BBE-4314-93B6-5AB26FB169C7}" presName="background3" presStyleLbl="node3" presStyleIdx="2" presStyleCnt="6"/>
      <dgm:spPr/>
    </dgm:pt>
    <dgm:pt modelId="{6EDD07F0-4953-4650-A9C1-7D575C32FF14}" type="pres">
      <dgm:prSet presAssocID="{A95C84A5-9BBE-4314-93B6-5AB26FB169C7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282D78-E4BC-4295-93F8-F89144260695}" type="pres">
      <dgm:prSet presAssocID="{A95C84A5-9BBE-4314-93B6-5AB26FB169C7}" presName="hierChild4" presStyleCnt="0"/>
      <dgm:spPr/>
    </dgm:pt>
    <dgm:pt modelId="{163EE629-7BF9-43C4-910F-184279F57362}" type="pres">
      <dgm:prSet presAssocID="{50FE2362-92EC-4186-ADF4-F9C98496D821}" presName="Name23" presStyleLbl="parChTrans1D4" presStyleIdx="0" presStyleCnt="16"/>
      <dgm:spPr/>
      <dgm:t>
        <a:bodyPr/>
        <a:lstStyle/>
        <a:p>
          <a:endParaRPr lang="en-IN"/>
        </a:p>
      </dgm:t>
    </dgm:pt>
    <dgm:pt modelId="{C4B562C8-AC21-4B18-AF5F-A015C4538E39}" type="pres">
      <dgm:prSet presAssocID="{F82B5377-84D3-4633-8E53-26604A4DF6C3}" presName="hierRoot4" presStyleCnt="0"/>
      <dgm:spPr/>
    </dgm:pt>
    <dgm:pt modelId="{51C3827E-6722-4EBE-A574-DEC423F6B2C0}" type="pres">
      <dgm:prSet presAssocID="{F82B5377-84D3-4633-8E53-26604A4DF6C3}" presName="composite4" presStyleCnt="0"/>
      <dgm:spPr/>
    </dgm:pt>
    <dgm:pt modelId="{65A52ED1-4F62-42C9-9907-10481DB34273}" type="pres">
      <dgm:prSet presAssocID="{F82B5377-84D3-4633-8E53-26604A4DF6C3}" presName="background4" presStyleLbl="node4" presStyleIdx="0" presStyleCnt="16"/>
      <dgm:spPr/>
    </dgm:pt>
    <dgm:pt modelId="{E1D361D5-C85F-42DA-BA5A-D459C7FC2755}" type="pres">
      <dgm:prSet presAssocID="{F82B5377-84D3-4633-8E53-26604A4DF6C3}" presName="text4" presStyleLbl="fgAcc4" presStyleIdx="0" presStyleCnt="16" custLinFactNeighborX="-59719" custLinFactNeighborY="45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CD4FAB-6F62-4117-AFDB-C482379911EF}" type="pres">
      <dgm:prSet presAssocID="{F82B5377-84D3-4633-8E53-26604A4DF6C3}" presName="hierChild5" presStyleCnt="0"/>
      <dgm:spPr/>
    </dgm:pt>
    <dgm:pt modelId="{CB93DBB0-8094-4F98-A91B-A273E64D7FDD}" type="pres">
      <dgm:prSet presAssocID="{A356BDAB-C214-4D12-BDA9-952EE3295549}" presName="Name23" presStyleLbl="parChTrans1D4" presStyleIdx="1" presStyleCnt="16"/>
      <dgm:spPr/>
      <dgm:t>
        <a:bodyPr/>
        <a:lstStyle/>
        <a:p>
          <a:endParaRPr lang="en-IN"/>
        </a:p>
      </dgm:t>
    </dgm:pt>
    <dgm:pt modelId="{20CBB822-4CC4-424F-94CA-EBD221119B15}" type="pres">
      <dgm:prSet presAssocID="{EB87D770-6C58-4AAB-9D1E-E9CC77FA71C9}" presName="hierRoot4" presStyleCnt="0"/>
      <dgm:spPr/>
    </dgm:pt>
    <dgm:pt modelId="{D1843515-F334-47A4-AD98-6D70BD54A9AF}" type="pres">
      <dgm:prSet presAssocID="{EB87D770-6C58-4AAB-9D1E-E9CC77FA71C9}" presName="composite4" presStyleCnt="0"/>
      <dgm:spPr/>
    </dgm:pt>
    <dgm:pt modelId="{3399077F-332B-4F84-A235-3F8041D5A20D}" type="pres">
      <dgm:prSet presAssocID="{EB87D770-6C58-4AAB-9D1E-E9CC77FA71C9}" presName="background4" presStyleLbl="node4" presStyleIdx="1" presStyleCnt="16"/>
      <dgm:spPr/>
    </dgm:pt>
    <dgm:pt modelId="{70F4D093-8B00-489B-9532-67A22F53777B}" type="pres">
      <dgm:prSet presAssocID="{EB87D770-6C58-4AAB-9D1E-E9CC77FA71C9}" presName="text4" presStyleLbl="fgAcc4" presStyleIdx="1" presStyleCnt="16" custLinFactNeighborX="-4370" custLinFactNeighborY="91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19CFB1-B116-4DCE-BE63-FA3EA49F742A}" type="pres">
      <dgm:prSet presAssocID="{EB87D770-6C58-4AAB-9D1E-E9CC77FA71C9}" presName="hierChild5" presStyleCnt="0"/>
      <dgm:spPr/>
    </dgm:pt>
    <dgm:pt modelId="{D73A0161-26C9-409D-A4CF-9B441B172CA9}" type="pres">
      <dgm:prSet presAssocID="{26DF6062-3F9F-4FF5-B693-B335689F0D39}" presName="Name23" presStyleLbl="parChTrans1D4" presStyleIdx="2" presStyleCnt="16"/>
      <dgm:spPr/>
      <dgm:t>
        <a:bodyPr/>
        <a:lstStyle/>
        <a:p>
          <a:endParaRPr lang="en-IN"/>
        </a:p>
      </dgm:t>
    </dgm:pt>
    <dgm:pt modelId="{15030BE0-7AE9-47D5-BF97-0FBD88DF301E}" type="pres">
      <dgm:prSet presAssocID="{23131D62-C25D-4FAE-8918-81F347233AC6}" presName="hierRoot4" presStyleCnt="0"/>
      <dgm:spPr/>
    </dgm:pt>
    <dgm:pt modelId="{67A6AD3B-F021-434B-877C-AAA4CEBD1A25}" type="pres">
      <dgm:prSet presAssocID="{23131D62-C25D-4FAE-8918-81F347233AC6}" presName="composite4" presStyleCnt="0"/>
      <dgm:spPr/>
    </dgm:pt>
    <dgm:pt modelId="{B2D743B1-E0E0-4367-9700-5C89BD90F6C6}" type="pres">
      <dgm:prSet presAssocID="{23131D62-C25D-4FAE-8918-81F347233AC6}" presName="background4" presStyleLbl="node4" presStyleIdx="2" presStyleCnt="16"/>
      <dgm:spPr/>
    </dgm:pt>
    <dgm:pt modelId="{23AFCF88-96EC-4B86-ABE0-4F2C0CAD211A}" type="pres">
      <dgm:prSet presAssocID="{23131D62-C25D-4FAE-8918-81F347233AC6}" presName="text4" presStyleLbl="fgAcc4" presStyleIdx="2" presStyleCnt="16" custLinFactY="35334" custLinFactNeighborX="-65545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2E778CA-F3C6-44C4-B6E8-BF8DF16EEA61}" type="pres">
      <dgm:prSet presAssocID="{23131D62-C25D-4FAE-8918-81F347233AC6}" presName="hierChild5" presStyleCnt="0"/>
      <dgm:spPr/>
    </dgm:pt>
    <dgm:pt modelId="{B1AF0F6E-E0AF-4ACC-B78D-3D01DB16C933}" type="pres">
      <dgm:prSet presAssocID="{0784410E-4019-421D-B246-5E551FD14636}" presName="Name23" presStyleLbl="parChTrans1D4" presStyleIdx="3" presStyleCnt="16"/>
      <dgm:spPr/>
      <dgm:t>
        <a:bodyPr/>
        <a:lstStyle/>
        <a:p>
          <a:endParaRPr lang="en-IN"/>
        </a:p>
      </dgm:t>
    </dgm:pt>
    <dgm:pt modelId="{6DA7E5CB-0226-4CF9-90C4-1256679FD869}" type="pres">
      <dgm:prSet presAssocID="{336DDD52-12D4-4ACC-B36A-3F1D76987160}" presName="hierRoot4" presStyleCnt="0"/>
      <dgm:spPr/>
    </dgm:pt>
    <dgm:pt modelId="{34476C08-BA9F-4CE5-8C4E-AD36BD4B2992}" type="pres">
      <dgm:prSet presAssocID="{336DDD52-12D4-4ACC-B36A-3F1D76987160}" presName="composite4" presStyleCnt="0"/>
      <dgm:spPr/>
    </dgm:pt>
    <dgm:pt modelId="{86AD5CFD-E8C0-4A19-934F-EFBD09810B59}" type="pres">
      <dgm:prSet presAssocID="{336DDD52-12D4-4ACC-B36A-3F1D76987160}" presName="background4" presStyleLbl="node4" presStyleIdx="3" presStyleCnt="16"/>
      <dgm:spPr/>
    </dgm:pt>
    <dgm:pt modelId="{A90DE838-F2B5-4AC0-BFF9-31C3764A3244}" type="pres">
      <dgm:prSet presAssocID="{336DDD52-12D4-4ACC-B36A-3F1D76987160}" presName="text4" presStyleLbl="fgAcc4" presStyleIdx="3" presStyleCnt="16" custLinFactY="35334" custLinFactNeighborX="-65545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8D779B-9765-4B43-B5A7-7EF67E651678}" type="pres">
      <dgm:prSet presAssocID="{336DDD52-12D4-4ACC-B36A-3F1D76987160}" presName="hierChild5" presStyleCnt="0"/>
      <dgm:spPr/>
    </dgm:pt>
    <dgm:pt modelId="{A4A1066B-8D94-4A43-9BCA-E2FDA16541D8}" type="pres">
      <dgm:prSet presAssocID="{96FB09B0-804A-4DC9-B726-7CBF3ABD776D}" presName="Name17" presStyleLbl="parChTrans1D3" presStyleIdx="3" presStyleCnt="6"/>
      <dgm:spPr/>
      <dgm:t>
        <a:bodyPr/>
        <a:lstStyle/>
        <a:p>
          <a:endParaRPr lang="en-IN"/>
        </a:p>
      </dgm:t>
    </dgm:pt>
    <dgm:pt modelId="{83983826-7626-4D4D-AD08-87A81CFE51E7}" type="pres">
      <dgm:prSet presAssocID="{B7D5F565-9A5C-4D0D-AB3C-52AEA6A3627E}" presName="hierRoot3" presStyleCnt="0"/>
      <dgm:spPr/>
    </dgm:pt>
    <dgm:pt modelId="{DE1C6BD8-FD79-43ED-B666-2FEBAF46C7EE}" type="pres">
      <dgm:prSet presAssocID="{B7D5F565-9A5C-4D0D-AB3C-52AEA6A3627E}" presName="composite3" presStyleCnt="0"/>
      <dgm:spPr/>
    </dgm:pt>
    <dgm:pt modelId="{EDAB1E17-4407-4B98-B04B-129840F0DCB1}" type="pres">
      <dgm:prSet presAssocID="{B7D5F565-9A5C-4D0D-AB3C-52AEA6A3627E}" presName="background3" presStyleLbl="node3" presStyleIdx="3" presStyleCnt="6"/>
      <dgm:spPr/>
    </dgm:pt>
    <dgm:pt modelId="{7479D6A9-3CA4-4BE4-8526-C683213CB6C2}" type="pres">
      <dgm:prSet presAssocID="{B7D5F565-9A5C-4D0D-AB3C-52AEA6A3627E}" presName="text3" presStyleLbl="fgAcc3" presStyleIdx="3" presStyleCnt="6" custLinFactNeighborX="99046" custLinFactNeighborY="-160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9DFB22F-EEF8-443C-BD74-5E827C2FE23B}" type="pres">
      <dgm:prSet presAssocID="{B7D5F565-9A5C-4D0D-AB3C-52AEA6A3627E}" presName="hierChild4" presStyleCnt="0"/>
      <dgm:spPr/>
    </dgm:pt>
    <dgm:pt modelId="{3163B4F2-B70E-4F86-98F9-E2671AE5E4C3}" type="pres">
      <dgm:prSet presAssocID="{3359BAF6-16A0-47BA-97B5-B046D37137BA}" presName="Name23" presStyleLbl="parChTrans1D4" presStyleIdx="4" presStyleCnt="16"/>
      <dgm:spPr/>
      <dgm:t>
        <a:bodyPr/>
        <a:lstStyle/>
        <a:p>
          <a:endParaRPr lang="en-IN"/>
        </a:p>
      </dgm:t>
    </dgm:pt>
    <dgm:pt modelId="{7059E8EE-D17D-466F-A0C3-D03158BCB929}" type="pres">
      <dgm:prSet presAssocID="{2AB3E0C3-F87C-4065-9961-68F9F484E39A}" presName="hierRoot4" presStyleCnt="0"/>
      <dgm:spPr/>
    </dgm:pt>
    <dgm:pt modelId="{97EA7813-E0AC-4B98-9F23-0A5DE4AB9AC5}" type="pres">
      <dgm:prSet presAssocID="{2AB3E0C3-F87C-4065-9961-68F9F484E39A}" presName="composite4" presStyleCnt="0"/>
      <dgm:spPr/>
    </dgm:pt>
    <dgm:pt modelId="{9A5E02B1-764A-49DC-BF74-59DB0F94F0F5}" type="pres">
      <dgm:prSet presAssocID="{2AB3E0C3-F87C-4065-9961-68F9F484E39A}" presName="background4" presStyleLbl="node4" presStyleIdx="4" presStyleCnt="16"/>
      <dgm:spPr/>
    </dgm:pt>
    <dgm:pt modelId="{F67FAA45-81C6-4A44-975F-77A9AC1EFE70}" type="pres">
      <dgm:prSet presAssocID="{2AB3E0C3-F87C-4065-9961-68F9F484E39A}" presName="text4" presStyleLbl="fgAcc4" presStyleIdx="4" presStyleCnt="16" custLinFactNeighborX="64089" custLinFactNeighborY="-229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F8D446-FD0E-461E-AB1E-9EFB5864D89C}" type="pres">
      <dgm:prSet presAssocID="{2AB3E0C3-F87C-4065-9961-68F9F484E39A}" presName="hierChild5" presStyleCnt="0"/>
      <dgm:spPr/>
    </dgm:pt>
    <dgm:pt modelId="{5B7D9376-28D7-48C8-971F-61D11AF5F9B7}" type="pres">
      <dgm:prSet presAssocID="{B75213D3-A916-461B-84A8-25D4486BE251}" presName="Name23" presStyleLbl="parChTrans1D4" presStyleIdx="5" presStyleCnt="16"/>
      <dgm:spPr/>
      <dgm:t>
        <a:bodyPr/>
        <a:lstStyle/>
        <a:p>
          <a:endParaRPr lang="en-IN"/>
        </a:p>
      </dgm:t>
    </dgm:pt>
    <dgm:pt modelId="{1BE4B671-0AB8-4614-8B5A-589598A735A0}" type="pres">
      <dgm:prSet presAssocID="{026FC8AE-13B1-4057-9470-BAD2653C2257}" presName="hierRoot4" presStyleCnt="0"/>
      <dgm:spPr/>
    </dgm:pt>
    <dgm:pt modelId="{679A6563-AC1D-42B8-9196-25D178407640}" type="pres">
      <dgm:prSet presAssocID="{026FC8AE-13B1-4057-9470-BAD2653C2257}" presName="composite4" presStyleCnt="0"/>
      <dgm:spPr/>
    </dgm:pt>
    <dgm:pt modelId="{7DD0F28B-D8C0-4760-8B5E-E78E35AEECE5}" type="pres">
      <dgm:prSet presAssocID="{026FC8AE-13B1-4057-9470-BAD2653C2257}" presName="background4" presStyleLbl="node4" presStyleIdx="5" presStyleCnt="16"/>
      <dgm:spPr/>
    </dgm:pt>
    <dgm:pt modelId="{2A658559-0782-4880-A5BE-8EB5D8A02E51}" type="pres">
      <dgm:prSet presAssocID="{026FC8AE-13B1-4057-9470-BAD2653C2257}" presName="text4" presStyleLbl="fgAcc4" presStyleIdx="5" presStyleCnt="16" custLinFactNeighborX="64089" custLinFactNeighborY="-229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E272637-7BC5-4335-A55B-CD5ED4E30136}" type="pres">
      <dgm:prSet presAssocID="{026FC8AE-13B1-4057-9470-BAD2653C2257}" presName="hierChild5" presStyleCnt="0"/>
      <dgm:spPr/>
    </dgm:pt>
    <dgm:pt modelId="{A4764F1C-8B17-4F23-B6EA-BFE94207D4C2}" type="pres">
      <dgm:prSet presAssocID="{4F62B561-FE52-4B5E-88CF-2DB794980054}" presName="Name23" presStyleLbl="parChTrans1D4" presStyleIdx="6" presStyleCnt="16"/>
      <dgm:spPr/>
      <dgm:t>
        <a:bodyPr/>
        <a:lstStyle/>
        <a:p>
          <a:endParaRPr lang="en-IN"/>
        </a:p>
      </dgm:t>
    </dgm:pt>
    <dgm:pt modelId="{D79BBDEF-AD25-4C5B-B718-D50B3D4641EF}" type="pres">
      <dgm:prSet presAssocID="{CD8F1EA1-AC11-481D-BF03-CA81C41276E9}" presName="hierRoot4" presStyleCnt="0"/>
      <dgm:spPr/>
    </dgm:pt>
    <dgm:pt modelId="{DC5D50E8-2CDB-434D-B675-8440969768B6}" type="pres">
      <dgm:prSet presAssocID="{CD8F1EA1-AC11-481D-BF03-CA81C41276E9}" presName="composite4" presStyleCnt="0"/>
      <dgm:spPr/>
    </dgm:pt>
    <dgm:pt modelId="{6D1DA576-30D6-40CA-8A3D-236489020BB4}" type="pres">
      <dgm:prSet presAssocID="{CD8F1EA1-AC11-481D-BF03-CA81C41276E9}" presName="background4" presStyleLbl="node4" presStyleIdx="6" presStyleCnt="16"/>
      <dgm:spPr/>
    </dgm:pt>
    <dgm:pt modelId="{97606257-8DFB-4455-9F16-4F96B7B62986}" type="pres">
      <dgm:prSet presAssocID="{CD8F1EA1-AC11-481D-BF03-CA81C41276E9}" presName="text4" presStyleLbl="fgAcc4" presStyleIdx="6" presStyleCnt="16" custLinFactNeighborX="62632" custLinFactNeighborY="45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3BDBA-0AD4-43F2-A153-88022289ABD2}" type="pres">
      <dgm:prSet presAssocID="{CD8F1EA1-AC11-481D-BF03-CA81C41276E9}" presName="hierChild5" presStyleCnt="0"/>
      <dgm:spPr/>
    </dgm:pt>
    <dgm:pt modelId="{6546E0B1-724D-404B-9128-74509F0BE975}" type="pres">
      <dgm:prSet presAssocID="{C197A65F-DD88-4CCD-B81D-216701D8F820}" presName="Name23" presStyleLbl="parChTrans1D4" presStyleIdx="7" presStyleCnt="16"/>
      <dgm:spPr/>
      <dgm:t>
        <a:bodyPr/>
        <a:lstStyle/>
        <a:p>
          <a:endParaRPr lang="en-IN"/>
        </a:p>
      </dgm:t>
    </dgm:pt>
    <dgm:pt modelId="{78D2AEE2-83A1-4175-9277-957783E90896}" type="pres">
      <dgm:prSet presAssocID="{EF2A9935-51EA-48D6-84D4-D148C70152DA}" presName="hierRoot4" presStyleCnt="0"/>
      <dgm:spPr/>
    </dgm:pt>
    <dgm:pt modelId="{A3C788DE-4ECC-4F3B-9F4C-E4B9DC9980A0}" type="pres">
      <dgm:prSet presAssocID="{EF2A9935-51EA-48D6-84D4-D148C70152DA}" presName="composite4" presStyleCnt="0"/>
      <dgm:spPr/>
    </dgm:pt>
    <dgm:pt modelId="{14B8A116-281E-48F6-91F0-CC31D6B5DEF7}" type="pres">
      <dgm:prSet presAssocID="{EF2A9935-51EA-48D6-84D4-D148C70152DA}" presName="background4" presStyleLbl="node4" presStyleIdx="7" presStyleCnt="16"/>
      <dgm:spPr/>
    </dgm:pt>
    <dgm:pt modelId="{440F663C-764E-4DAC-91E7-15D51A3BC370}" type="pres">
      <dgm:prSet presAssocID="{EF2A9935-51EA-48D6-84D4-D148C70152DA}" presName="text4" presStyleLbl="fgAcc4" presStyleIdx="7" presStyleCnt="16" custLinFactNeighborX="62632" custLinFactNeighborY="45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8F79E3E-E020-4047-A74E-500721369E86}" type="pres">
      <dgm:prSet presAssocID="{EF2A9935-51EA-48D6-84D4-D148C70152DA}" presName="hierChild5" presStyleCnt="0"/>
      <dgm:spPr/>
    </dgm:pt>
    <dgm:pt modelId="{6D173A5A-1384-4A2B-B413-D4A455EF8AC4}" type="pres">
      <dgm:prSet presAssocID="{01C7CCAC-2B32-445A-B2C4-59225CC928E1}" presName="Name23" presStyleLbl="parChTrans1D4" presStyleIdx="8" presStyleCnt="16"/>
      <dgm:spPr/>
      <dgm:t>
        <a:bodyPr/>
        <a:lstStyle/>
        <a:p>
          <a:endParaRPr lang="en-IN"/>
        </a:p>
      </dgm:t>
    </dgm:pt>
    <dgm:pt modelId="{0F544E91-9A90-498B-88A8-6B618F90475B}" type="pres">
      <dgm:prSet presAssocID="{1AAFCAB6-9244-4304-9778-08522C41DFA0}" presName="hierRoot4" presStyleCnt="0"/>
      <dgm:spPr/>
    </dgm:pt>
    <dgm:pt modelId="{1B5229C3-22A2-494B-90E6-D8426CD97BC7}" type="pres">
      <dgm:prSet presAssocID="{1AAFCAB6-9244-4304-9778-08522C41DFA0}" presName="composite4" presStyleCnt="0"/>
      <dgm:spPr/>
    </dgm:pt>
    <dgm:pt modelId="{0D7FD80D-A354-452F-BE96-0B477631DD07}" type="pres">
      <dgm:prSet presAssocID="{1AAFCAB6-9244-4304-9778-08522C41DFA0}" presName="background4" presStyleLbl="node4" presStyleIdx="8" presStyleCnt="16"/>
      <dgm:spPr/>
    </dgm:pt>
    <dgm:pt modelId="{46B48098-35E3-420A-852D-E0E7F628E264}" type="pres">
      <dgm:prSet presAssocID="{1AAFCAB6-9244-4304-9778-08522C41DFA0}" presName="text4" presStyleLbl="fgAcc4" presStyleIdx="8" presStyleCnt="16" custLinFactNeighborX="62632" custLinFactNeighborY="45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1BE9FC-73C1-4B6E-9A4C-B4F37BDB13A3}" type="pres">
      <dgm:prSet presAssocID="{1AAFCAB6-9244-4304-9778-08522C41DFA0}" presName="hierChild5" presStyleCnt="0"/>
      <dgm:spPr/>
    </dgm:pt>
    <dgm:pt modelId="{CDE33220-D228-4191-B636-7CD68A94B998}" type="pres">
      <dgm:prSet presAssocID="{F2632AD1-E897-4566-BBE0-F18EE419E8C5}" presName="Name23" presStyleLbl="parChTrans1D4" presStyleIdx="9" presStyleCnt="16"/>
      <dgm:spPr/>
      <dgm:t>
        <a:bodyPr/>
        <a:lstStyle/>
        <a:p>
          <a:endParaRPr lang="en-IN"/>
        </a:p>
      </dgm:t>
    </dgm:pt>
    <dgm:pt modelId="{48EEC3D9-D115-4555-ABD9-8AE45C40BECF}" type="pres">
      <dgm:prSet presAssocID="{A3EAF25B-02B2-403C-BFAD-3981309482BB}" presName="hierRoot4" presStyleCnt="0"/>
      <dgm:spPr/>
    </dgm:pt>
    <dgm:pt modelId="{BA4701C7-0A83-4A15-8E6A-FA10BFB21B5E}" type="pres">
      <dgm:prSet presAssocID="{A3EAF25B-02B2-403C-BFAD-3981309482BB}" presName="composite4" presStyleCnt="0"/>
      <dgm:spPr/>
    </dgm:pt>
    <dgm:pt modelId="{DCA8E03F-DD80-48FA-9268-17C53F8FFAD8}" type="pres">
      <dgm:prSet presAssocID="{A3EAF25B-02B2-403C-BFAD-3981309482BB}" presName="background4" presStyleLbl="node4" presStyleIdx="9" presStyleCnt="16"/>
      <dgm:spPr/>
    </dgm:pt>
    <dgm:pt modelId="{FDD8414A-E144-4C02-975F-147C836096CB}" type="pres">
      <dgm:prSet presAssocID="{A3EAF25B-02B2-403C-BFAD-3981309482BB}" presName="text4" presStyleLbl="fgAcc4" presStyleIdx="9" presStyleCnt="16" custLinFactNeighborX="62632" custLinFactNeighborY="45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CCA399-07FC-4447-921D-7FFD6B9ED37D}" type="pres">
      <dgm:prSet presAssocID="{A3EAF25B-02B2-403C-BFAD-3981309482BB}" presName="hierChild5" presStyleCnt="0"/>
      <dgm:spPr/>
    </dgm:pt>
    <dgm:pt modelId="{8F5C52A1-0C2A-4DD4-91C5-5ECB9EB17281}" type="pres">
      <dgm:prSet presAssocID="{F012168A-CBC2-43EA-BC46-D8B900E79AAC}" presName="Name10" presStyleLbl="parChTrans1D2" presStyleIdx="2" presStyleCnt="3"/>
      <dgm:spPr/>
      <dgm:t>
        <a:bodyPr/>
        <a:lstStyle/>
        <a:p>
          <a:endParaRPr lang="en-IN"/>
        </a:p>
      </dgm:t>
    </dgm:pt>
    <dgm:pt modelId="{3144A68F-367A-41E6-81F2-12A9BEEFCB5B}" type="pres">
      <dgm:prSet presAssocID="{DAD89EF5-BBD8-41B4-8C1B-705B3C56C030}" presName="hierRoot2" presStyleCnt="0"/>
      <dgm:spPr/>
    </dgm:pt>
    <dgm:pt modelId="{903E17BF-F064-49CD-BA96-45F7F4252E72}" type="pres">
      <dgm:prSet presAssocID="{DAD89EF5-BBD8-41B4-8C1B-705B3C56C030}" presName="composite2" presStyleCnt="0"/>
      <dgm:spPr/>
    </dgm:pt>
    <dgm:pt modelId="{E16C5361-5F84-465A-A8D7-AB343DC2AB08}" type="pres">
      <dgm:prSet presAssocID="{DAD89EF5-BBD8-41B4-8C1B-705B3C56C030}" presName="background2" presStyleLbl="node2" presStyleIdx="2" presStyleCnt="3"/>
      <dgm:spPr/>
    </dgm:pt>
    <dgm:pt modelId="{21BFA3CA-7B22-4C30-83CB-2EED871C45C9}" type="pres">
      <dgm:prSet presAssocID="{DAD89EF5-BBD8-41B4-8C1B-705B3C56C03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599156-A49D-45EC-AFC8-B916A1601317}" type="pres">
      <dgm:prSet presAssocID="{DAD89EF5-BBD8-41B4-8C1B-705B3C56C030}" presName="hierChild3" presStyleCnt="0"/>
      <dgm:spPr/>
    </dgm:pt>
    <dgm:pt modelId="{DECAE5F2-2646-4D74-85F3-20560D0C99E4}" type="pres">
      <dgm:prSet presAssocID="{2C3B60B6-1465-4624-9B20-5A60EB7A7281}" presName="Name17" presStyleLbl="parChTrans1D3" presStyleIdx="4" presStyleCnt="6"/>
      <dgm:spPr/>
      <dgm:t>
        <a:bodyPr/>
        <a:lstStyle/>
        <a:p>
          <a:endParaRPr lang="en-IN"/>
        </a:p>
      </dgm:t>
    </dgm:pt>
    <dgm:pt modelId="{8E2DDF3A-7B10-4612-BDA1-06406C6AD38B}" type="pres">
      <dgm:prSet presAssocID="{4CCB51DF-AB32-4AA5-BB3F-DE62972128A7}" presName="hierRoot3" presStyleCnt="0"/>
      <dgm:spPr/>
    </dgm:pt>
    <dgm:pt modelId="{583ACD10-F7A5-4AEA-8F3B-0C17FE1C8117}" type="pres">
      <dgm:prSet presAssocID="{4CCB51DF-AB32-4AA5-BB3F-DE62972128A7}" presName="composite3" presStyleCnt="0"/>
      <dgm:spPr/>
    </dgm:pt>
    <dgm:pt modelId="{447687E6-6B43-4E82-83CF-7FA6ED82A03D}" type="pres">
      <dgm:prSet presAssocID="{4CCB51DF-AB32-4AA5-BB3F-DE62972128A7}" presName="background3" presStyleLbl="node3" presStyleIdx="4" presStyleCnt="6"/>
      <dgm:spPr/>
    </dgm:pt>
    <dgm:pt modelId="{43B7174A-3538-4327-B73D-241E67087573}" type="pres">
      <dgm:prSet presAssocID="{4CCB51DF-AB32-4AA5-BB3F-DE62972128A7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316DF5D-0874-4C7E-A718-21B64024D749}" type="pres">
      <dgm:prSet presAssocID="{4CCB51DF-AB32-4AA5-BB3F-DE62972128A7}" presName="hierChild4" presStyleCnt="0"/>
      <dgm:spPr/>
    </dgm:pt>
    <dgm:pt modelId="{1FC1EC1F-84B3-4E83-942D-8260BC58EEA5}" type="pres">
      <dgm:prSet presAssocID="{1CB54D84-5345-49B0-8D50-D0FF715D90E9}" presName="Name23" presStyleLbl="parChTrans1D4" presStyleIdx="10" presStyleCnt="16"/>
      <dgm:spPr/>
      <dgm:t>
        <a:bodyPr/>
        <a:lstStyle/>
        <a:p>
          <a:endParaRPr lang="en-IN"/>
        </a:p>
      </dgm:t>
    </dgm:pt>
    <dgm:pt modelId="{E74FE21B-0B66-4998-8AA9-286D552A03F3}" type="pres">
      <dgm:prSet presAssocID="{E76FBB16-612F-48B8-A597-8375558A41AA}" presName="hierRoot4" presStyleCnt="0"/>
      <dgm:spPr/>
    </dgm:pt>
    <dgm:pt modelId="{A358567C-01C6-44F8-BCEE-B1D4FB0A3326}" type="pres">
      <dgm:prSet presAssocID="{E76FBB16-612F-48B8-A597-8375558A41AA}" presName="composite4" presStyleCnt="0"/>
      <dgm:spPr/>
    </dgm:pt>
    <dgm:pt modelId="{0A316ED2-7DE7-472E-BCC0-58B3B85522AD}" type="pres">
      <dgm:prSet presAssocID="{E76FBB16-612F-48B8-A597-8375558A41AA}" presName="background4" presStyleLbl="node4" presStyleIdx="10" presStyleCnt="16"/>
      <dgm:spPr/>
    </dgm:pt>
    <dgm:pt modelId="{40F14F63-78E7-4273-98E0-00066C2AE357}" type="pres">
      <dgm:prSet presAssocID="{E76FBB16-612F-48B8-A597-8375558A41AA}" presName="text4" presStyleLbl="fgAcc4" presStyleIdx="1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2DFBCB3-B2DB-4A56-81B6-8D12D9F04E86}" type="pres">
      <dgm:prSet presAssocID="{E76FBB16-612F-48B8-A597-8375558A41AA}" presName="hierChild5" presStyleCnt="0"/>
      <dgm:spPr/>
    </dgm:pt>
    <dgm:pt modelId="{6D137F67-18EC-4D8A-9A6D-6E6550B3A40E}" type="pres">
      <dgm:prSet presAssocID="{7A77A783-5B2A-4639-B0CA-10FCB6061C74}" presName="Name23" presStyleLbl="parChTrans1D4" presStyleIdx="11" presStyleCnt="16"/>
      <dgm:spPr/>
      <dgm:t>
        <a:bodyPr/>
        <a:lstStyle/>
        <a:p>
          <a:endParaRPr lang="en-IN"/>
        </a:p>
      </dgm:t>
    </dgm:pt>
    <dgm:pt modelId="{67168145-7D3F-4A96-8EC4-DE4877CCCB8B}" type="pres">
      <dgm:prSet presAssocID="{D918C234-EA81-4B23-A004-8E7B0BDF027E}" presName="hierRoot4" presStyleCnt="0"/>
      <dgm:spPr/>
    </dgm:pt>
    <dgm:pt modelId="{919C2F61-6B41-4DD9-BEDF-7DDC966E9A11}" type="pres">
      <dgm:prSet presAssocID="{D918C234-EA81-4B23-A004-8E7B0BDF027E}" presName="composite4" presStyleCnt="0"/>
      <dgm:spPr/>
    </dgm:pt>
    <dgm:pt modelId="{05DCBD02-DA63-4DDA-AA6B-D852BBCEA8D8}" type="pres">
      <dgm:prSet presAssocID="{D918C234-EA81-4B23-A004-8E7B0BDF027E}" presName="background4" presStyleLbl="node4" presStyleIdx="11" presStyleCnt="16"/>
      <dgm:spPr/>
    </dgm:pt>
    <dgm:pt modelId="{370A2B63-A7D1-4CD4-A3AA-2BC44AB90C3C}" type="pres">
      <dgm:prSet presAssocID="{D918C234-EA81-4B23-A004-8E7B0BDF027E}" presName="text4" presStyleLbl="fgAcc4" presStyleIdx="11" presStyleCnt="16" custLinFactX="32548" custLinFactY="353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DC34AB5-D02C-41C8-8E59-2A3EDC51B575}" type="pres">
      <dgm:prSet presAssocID="{D918C234-EA81-4B23-A004-8E7B0BDF027E}" presName="hierChild5" presStyleCnt="0"/>
      <dgm:spPr/>
    </dgm:pt>
    <dgm:pt modelId="{7C1EA01B-21A8-462F-A651-EF27A350AA83}" type="pres">
      <dgm:prSet presAssocID="{C3366579-E0A4-40E9-A311-1117704BC934}" presName="Name23" presStyleLbl="parChTrans1D4" presStyleIdx="12" presStyleCnt="16"/>
      <dgm:spPr/>
      <dgm:t>
        <a:bodyPr/>
        <a:lstStyle/>
        <a:p>
          <a:endParaRPr lang="en-IN"/>
        </a:p>
      </dgm:t>
    </dgm:pt>
    <dgm:pt modelId="{B6919AFB-F006-4339-BEDD-35C84519CAA5}" type="pres">
      <dgm:prSet presAssocID="{01E13982-0768-4F6A-8519-DC21A027E15E}" presName="hierRoot4" presStyleCnt="0"/>
      <dgm:spPr/>
    </dgm:pt>
    <dgm:pt modelId="{FCF4B3B9-F52F-4060-AB33-5C14431E1BD4}" type="pres">
      <dgm:prSet presAssocID="{01E13982-0768-4F6A-8519-DC21A027E15E}" presName="composite4" presStyleCnt="0"/>
      <dgm:spPr/>
    </dgm:pt>
    <dgm:pt modelId="{F5C247E3-7069-424F-9B63-9805639BCEC6}" type="pres">
      <dgm:prSet presAssocID="{01E13982-0768-4F6A-8519-DC21A027E15E}" presName="background4" presStyleLbl="node4" presStyleIdx="12" presStyleCnt="16"/>
      <dgm:spPr/>
    </dgm:pt>
    <dgm:pt modelId="{324E40C4-C873-4C64-B0E1-074EDF02BDF4}" type="pres">
      <dgm:prSet presAssocID="{01E13982-0768-4F6A-8519-DC21A027E15E}" presName="text4" presStyleLbl="fgAcc4" presStyleIdx="12" presStyleCnt="16" custLinFactX="32548" custLinFactY="353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FD83DBC-7451-4061-AB23-9B642BA690E2}" type="pres">
      <dgm:prSet presAssocID="{01E13982-0768-4F6A-8519-DC21A027E15E}" presName="hierChild5" presStyleCnt="0"/>
      <dgm:spPr/>
    </dgm:pt>
    <dgm:pt modelId="{A2BA20B8-8424-4E27-B582-271FCC3335C2}" type="pres">
      <dgm:prSet presAssocID="{7E7B83FD-5754-46CE-9C83-8FC105660575}" presName="Name23" presStyleLbl="parChTrans1D4" presStyleIdx="13" presStyleCnt="16"/>
      <dgm:spPr/>
      <dgm:t>
        <a:bodyPr/>
        <a:lstStyle/>
        <a:p>
          <a:endParaRPr lang="en-IN"/>
        </a:p>
      </dgm:t>
    </dgm:pt>
    <dgm:pt modelId="{DC84F575-1CE5-4D2B-A089-37B09DE0BEE8}" type="pres">
      <dgm:prSet presAssocID="{93A0E733-18A9-4006-8378-A57D6969A8C2}" presName="hierRoot4" presStyleCnt="0"/>
      <dgm:spPr/>
    </dgm:pt>
    <dgm:pt modelId="{B56C687C-F5A3-4A32-9313-762BEA1C26A5}" type="pres">
      <dgm:prSet presAssocID="{93A0E733-18A9-4006-8378-A57D6969A8C2}" presName="composite4" presStyleCnt="0"/>
      <dgm:spPr/>
    </dgm:pt>
    <dgm:pt modelId="{74F846D8-2519-4F8C-A912-780B23F66CD1}" type="pres">
      <dgm:prSet presAssocID="{93A0E733-18A9-4006-8378-A57D6969A8C2}" presName="background4" presStyleLbl="node4" presStyleIdx="13" presStyleCnt="16"/>
      <dgm:spPr/>
    </dgm:pt>
    <dgm:pt modelId="{C901868B-8439-4CA9-B92F-9115FF72D75A}" type="pres">
      <dgm:prSet presAssocID="{93A0E733-18A9-4006-8378-A57D6969A8C2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AE1A90-813B-4F39-991A-F3A192363EBE}" type="pres">
      <dgm:prSet presAssocID="{93A0E733-18A9-4006-8378-A57D6969A8C2}" presName="hierChild5" presStyleCnt="0"/>
      <dgm:spPr/>
    </dgm:pt>
    <dgm:pt modelId="{1AA5F9E9-84BB-4DA6-B79E-102C6FAC4FC9}" type="pres">
      <dgm:prSet presAssocID="{23D6DC4E-2BA8-4271-B103-FF37BA2EE323}" presName="Name17" presStyleLbl="parChTrans1D3" presStyleIdx="5" presStyleCnt="6"/>
      <dgm:spPr/>
      <dgm:t>
        <a:bodyPr/>
        <a:lstStyle/>
        <a:p>
          <a:endParaRPr lang="en-IN"/>
        </a:p>
      </dgm:t>
    </dgm:pt>
    <dgm:pt modelId="{8F37E610-CF8C-49F0-8E78-AA5AA11C2D37}" type="pres">
      <dgm:prSet presAssocID="{A8EE8098-8948-4F01-88A7-8125DC7486CF}" presName="hierRoot3" presStyleCnt="0"/>
      <dgm:spPr/>
    </dgm:pt>
    <dgm:pt modelId="{834E5BB4-EA0C-4F19-A7E8-2082DD391D12}" type="pres">
      <dgm:prSet presAssocID="{A8EE8098-8948-4F01-88A7-8125DC7486CF}" presName="composite3" presStyleCnt="0"/>
      <dgm:spPr/>
    </dgm:pt>
    <dgm:pt modelId="{00FC0F4B-ABE6-482E-A968-857FB5166C0A}" type="pres">
      <dgm:prSet presAssocID="{A8EE8098-8948-4F01-88A7-8125DC7486CF}" presName="background3" presStyleLbl="node3" presStyleIdx="5" presStyleCnt="6"/>
      <dgm:spPr/>
    </dgm:pt>
    <dgm:pt modelId="{E9A6859D-EB3B-48DC-9413-8A6609A68C50}" type="pres">
      <dgm:prSet presAssocID="{A8EE8098-8948-4F01-88A7-8125DC7486C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0FCB31-457B-40DD-8C99-1C39C5027CB8}" type="pres">
      <dgm:prSet presAssocID="{A8EE8098-8948-4F01-88A7-8125DC7486CF}" presName="hierChild4" presStyleCnt="0"/>
      <dgm:spPr/>
    </dgm:pt>
    <dgm:pt modelId="{4ECC65C7-8B60-471E-80D3-826024BBB184}" type="pres">
      <dgm:prSet presAssocID="{5AED929C-ADF1-4823-A912-73C4DEC39747}" presName="Name23" presStyleLbl="parChTrans1D4" presStyleIdx="14" presStyleCnt="16"/>
      <dgm:spPr/>
      <dgm:t>
        <a:bodyPr/>
        <a:lstStyle/>
        <a:p>
          <a:endParaRPr lang="en-IN"/>
        </a:p>
      </dgm:t>
    </dgm:pt>
    <dgm:pt modelId="{5E3446E7-6821-4A04-813E-04B3BF9D2FC6}" type="pres">
      <dgm:prSet presAssocID="{806BE646-41E2-45EA-BAA2-1B8790D9B7EB}" presName="hierRoot4" presStyleCnt="0"/>
      <dgm:spPr/>
    </dgm:pt>
    <dgm:pt modelId="{94D69531-4EA1-4D35-89CD-17001BF3FFF3}" type="pres">
      <dgm:prSet presAssocID="{806BE646-41E2-45EA-BAA2-1B8790D9B7EB}" presName="composite4" presStyleCnt="0"/>
      <dgm:spPr/>
    </dgm:pt>
    <dgm:pt modelId="{64530C32-24CF-4BC5-8829-08191D45F255}" type="pres">
      <dgm:prSet presAssocID="{806BE646-41E2-45EA-BAA2-1B8790D9B7EB}" presName="background4" presStyleLbl="node4" presStyleIdx="14" presStyleCnt="16"/>
      <dgm:spPr/>
    </dgm:pt>
    <dgm:pt modelId="{9F492E8E-8B89-4A26-89D4-38A02B7101CA}" type="pres">
      <dgm:prSet presAssocID="{806BE646-41E2-45EA-BAA2-1B8790D9B7EB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D2A490-FDE5-4424-9E7A-878895E02BAB}" type="pres">
      <dgm:prSet presAssocID="{806BE646-41E2-45EA-BAA2-1B8790D9B7EB}" presName="hierChild5" presStyleCnt="0"/>
      <dgm:spPr/>
    </dgm:pt>
    <dgm:pt modelId="{47F5A50E-84EF-40A8-BDD8-71F5F5D4A1DD}" type="pres">
      <dgm:prSet presAssocID="{B44FF5BC-D425-4437-9964-B54DAA40C52D}" presName="Name23" presStyleLbl="parChTrans1D4" presStyleIdx="15" presStyleCnt="16"/>
      <dgm:spPr/>
      <dgm:t>
        <a:bodyPr/>
        <a:lstStyle/>
        <a:p>
          <a:endParaRPr lang="en-IN"/>
        </a:p>
      </dgm:t>
    </dgm:pt>
    <dgm:pt modelId="{8068B258-43B1-49DC-BD0E-76E39FADCAF0}" type="pres">
      <dgm:prSet presAssocID="{4448A534-A800-4FB5-8076-CBDC5889ADB6}" presName="hierRoot4" presStyleCnt="0"/>
      <dgm:spPr/>
    </dgm:pt>
    <dgm:pt modelId="{EC35854E-D700-4E71-811D-0D93F5F25E8A}" type="pres">
      <dgm:prSet presAssocID="{4448A534-A800-4FB5-8076-CBDC5889ADB6}" presName="composite4" presStyleCnt="0"/>
      <dgm:spPr/>
    </dgm:pt>
    <dgm:pt modelId="{433E2C3D-F3DA-4440-B76D-5E0BA5EAF164}" type="pres">
      <dgm:prSet presAssocID="{4448A534-A800-4FB5-8076-CBDC5889ADB6}" presName="background4" presStyleLbl="node4" presStyleIdx="15" presStyleCnt="16"/>
      <dgm:spPr/>
    </dgm:pt>
    <dgm:pt modelId="{660B67F7-155B-40E2-80A7-747157598640}" type="pres">
      <dgm:prSet presAssocID="{4448A534-A800-4FB5-8076-CBDC5889ADB6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57EE8A-6704-440B-A454-CD64AAF4FCEE}" type="pres">
      <dgm:prSet presAssocID="{4448A534-A800-4FB5-8076-CBDC5889ADB6}" presName="hierChild5" presStyleCnt="0"/>
      <dgm:spPr/>
    </dgm:pt>
  </dgm:ptLst>
  <dgm:cxnLst>
    <dgm:cxn modelId="{49D280DD-05A6-4A10-A1CB-0A6B52F3EC6A}" type="presOf" srcId="{2D0F01F7-A1FE-459B-B0DA-8B6F0A328462}" destId="{8293F15D-7B95-4098-B64E-BCCB1B90B977}" srcOrd="0" destOrd="0" presId="urn:microsoft.com/office/officeart/2005/8/layout/hierarchy1"/>
    <dgm:cxn modelId="{C2DFF169-E515-40E5-BA9B-FC2E9FCED509}" srcId="{026FC8AE-13B1-4057-9470-BAD2653C2257}" destId="{A3EAF25B-02B2-403C-BFAD-3981309482BB}" srcOrd="1" destOrd="0" parTransId="{F2632AD1-E897-4566-BBE0-F18EE419E8C5}" sibTransId="{F7965792-42ED-4BAD-9CD3-E3D81F542DA6}"/>
    <dgm:cxn modelId="{6D3C7935-E3D5-40B0-A550-91FBFEC8E1E7}" srcId="{A8EE8098-8948-4F01-88A7-8125DC7486CF}" destId="{806BE646-41E2-45EA-BAA2-1B8790D9B7EB}" srcOrd="0" destOrd="0" parTransId="{5AED929C-ADF1-4823-A912-73C4DEC39747}" sibTransId="{65CF8319-8445-4F6C-BB14-401E92731342}"/>
    <dgm:cxn modelId="{48E82C6C-78E0-4EA7-ABBF-193F8418140E}" type="presOf" srcId="{4F62B561-FE52-4B5E-88CF-2DB794980054}" destId="{A4764F1C-8B17-4F23-B6EA-BFE94207D4C2}" srcOrd="0" destOrd="0" presId="urn:microsoft.com/office/officeart/2005/8/layout/hierarchy1"/>
    <dgm:cxn modelId="{7C834403-DE5B-4677-B7AE-51E79A5348DD}" type="presOf" srcId="{01C7CCAC-2B32-445A-B2C4-59225CC928E1}" destId="{6D173A5A-1384-4A2B-B413-D4A455EF8AC4}" srcOrd="0" destOrd="0" presId="urn:microsoft.com/office/officeart/2005/8/layout/hierarchy1"/>
    <dgm:cxn modelId="{1827EA08-2F42-4FFE-AD38-D5CED3A623F6}" type="presOf" srcId="{0784410E-4019-421D-B246-5E551FD14636}" destId="{B1AF0F6E-E0AF-4ACC-B78D-3D01DB16C933}" srcOrd="0" destOrd="0" presId="urn:microsoft.com/office/officeart/2005/8/layout/hierarchy1"/>
    <dgm:cxn modelId="{D5228493-31F7-4F00-BAC2-11A96B1DD682}" type="presOf" srcId="{01E13982-0768-4F6A-8519-DC21A027E15E}" destId="{324E40C4-C873-4C64-B0E1-074EDF02BDF4}" srcOrd="0" destOrd="0" presId="urn:microsoft.com/office/officeart/2005/8/layout/hierarchy1"/>
    <dgm:cxn modelId="{B6FCEB9C-84D7-4656-876A-3A7FC1FCA819}" srcId="{897F5977-217D-4697-9133-E91EF4A54DAC}" destId="{2382C002-BCB4-4174-AC5A-47BC6EB2603D}" srcOrd="0" destOrd="0" parTransId="{497CF073-D10C-4C24-BC07-F75C0AF716E2}" sibTransId="{94DB7C5E-03AE-4990-A0C5-87976AD23046}"/>
    <dgm:cxn modelId="{D6F22E87-95A6-4C1D-B32E-F88EDC0B44EB}" srcId="{B7D5F565-9A5C-4D0D-AB3C-52AEA6A3627E}" destId="{026FC8AE-13B1-4057-9470-BAD2653C2257}" srcOrd="1" destOrd="0" parTransId="{B75213D3-A916-461B-84A8-25D4486BE251}" sibTransId="{8720FA0A-16C8-4355-B006-2BE0E5B055D0}"/>
    <dgm:cxn modelId="{BD7FC991-1793-4F5D-9251-9DB4946C0D7A}" type="presOf" srcId="{2382C002-BCB4-4174-AC5A-47BC6EB2603D}" destId="{F2760459-A9CB-4AFB-960B-EC6A2D133AFE}" srcOrd="0" destOrd="0" presId="urn:microsoft.com/office/officeart/2005/8/layout/hierarchy1"/>
    <dgm:cxn modelId="{81FC4B4E-C5E5-49E3-8310-E0AAF3AC28B9}" type="presOf" srcId="{E76FBB16-612F-48B8-A597-8375558A41AA}" destId="{40F14F63-78E7-4273-98E0-00066C2AE357}" srcOrd="0" destOrd="0" presId="urn:microsoft.com/office/officeart/2005/8/layout/hierarchy1"/>
    <dgm:cxn modelId="{A3ED0EB2-00D1-490F-8122-174E8F7FE153}" srcId="{D9967F8D-DEF1-4550-8DBD-24A6AAEA3E24}" destId="{A95C84A5-9BBE-4314-93B6-5AB26FB169C7}" srcOrd="1" destOrd="0" parTransId="{2265A8A4-C357-40A7-A4E3-91CA6FBE6D75}" sibTransId="{E053A2B4-0FA5-41C5-978C-459F9036F3A5}"/>
    <dgm:cxn modelId="{35B10015-DDCC-44AF-A72A-A473FE7DA966}" type="presOf" srcId="{F82B5377-84D3-4633-8E53-26604A4DF6C3}" destId="{E1D361D5-C85F-42DA-BA5A-D459C7FC2755}" srcOrd="0" destOrd="0" presId="urn:microsoft.com/office/officeart/2005/8/layout/hierarchy1"/>
    <dgm:cxn modelId="{8A6EFDC7-489C-48A2-BB04-58FF546AACF1}" type="presOf" srcId="{D9967F8D-DEF1-4550-8DBD-24A6AAEA3E24}" destId="{59E982A5-58CA-46E3-937E-53C8ED833083}" srcOrd="0" destOrd="0" presId="urn:microsoft.com/office/officeart/2005/8/layout/hierarchy1"/>
    <dgm:cxn modelId="{AEE4F8BE-8F41-43B1-93EA-F648ABCABAE7}" type="presOf" srcId="{EC18FF87-358F-40A6-B7CB-B2DAFFBDF9E6}" destId="{7A504C90-0675-4664-96CC-98EDD9B87B09}" srcOrd="0" destOrd="0" presId="urn:microsoft.com/office/officeart/2005/8/layout/hierarchy1"/>
    <dgm:cxn modelId="{973CA63A-FCFE-44E6-96C7-23B05C5A7E18}" type="presOf" srcId="{26DF6062-3F9F-4FF5-B693-B335689F0D39}" destId="{D73A0161-26C9-409D-A4CF-9B441B172CA9}" srcOrd="0" destOrd="0" presId="urn:microsoft.com/office/officeart/2005/8/layout/hierarchy1"/>
    <dgm:cxn modelId="{CB51A8BC-ED63-468B-8718-ADBCC0FA1266}" type="presOf" srcId="{C197A65F-DD88-4CCD-B81D-216701D8F820}" destId="{6546E0B1-724D-404B-9128-74509F0BE975}" srcOrd="0" destOrd="0" presId="urn:microsoft.com/office/officeart/2005/8/layout/hierarchy1"/>
    <dgm:cxn modelId="{13009A96-F867-43B1-9BC3-1F34786FB41C}" type="presOf" srcId="{5AED929C-ADF1-4823-A912-73C4DEC39747}" destId="{4ECC65C7-8B60-471E-80D3-826024BBB184}" srcOrd="0" destOrd="0" presId="urn:microsoft.com/office/officeart/2005/8/layout/hierarchy1"/>
    <dgm:cxn modelId="{4B26B18D-D0D8-4CB9-8714-A5BE19717824}" type="presOf" srcId="{50FE2362-92EC-4186-ADF4-F9C98496D821}" destId="{163EE629-7BF9-43C4-910F-184279F57362}" srcOrd="0" destOrd="0" presId="urn:microsoft.com/office/officeart/2005/8/layout/hierarchy1"/>
    <dgm:cxn modelId="{53E1B08D-5778-4A1A-8372-BDC4A5A05FED}" type="presOf" srcId="{A95C84A5-9BBE-4314-93B6-5AB26FB169C7}" destId="{6EDD07F0-4953-4650-A9C1-7D575C32FF14}" srcOrd="0" destOrd="0" presId="urn:microsoft.com/office/officeart/2005/8/layout/hierarchy1"/>
    <dgm:cxn modelId="{4BC109E1-B6DC-42DA-AAC3-D8AB8D36972B}" srcId="{E0593028-FD70-4984-BA46-97D938358164}" destId="{897F5977-217D-4697-9133-E91EF4A54DAC}" srcOrd="0" destOrd="0" parTransId="{D140BEA2-1829-4AF5-BABD-B65E016A3DB7}" sibTransId="{401B1FFA-1974-4419-96DD-E4A95AB2CF05}"/>
    <dgm:cxn modelId="{92B19F81-FA2E-421B-BCA2-D7E9FA9D6E56}" type="presOf" srcId="{97A7AA76-0BF6-4C80-BBF0-D30290228D1B}" destId="{5475593B-1FF0-4FB6-849D-4AA105E5F827}" srcOrd="0" destOrd="0" presId="urn:microsoft.com/office/officeart/2005/8/layout/hierarchy1"/>
    <dgm:cxn modelId="{CEA5C06A-8F30-42FD-A657-8E6F488CC781}" srcId="{D9967F8D-DEF1-4550-8DBD-24A6AAEA3E24}" destId="{B7D5F565-9A5C-4D0D-AB3C-52AEA6A3627E}" srcOrd="2" destOrd="0" parTransId="{96FB09B0-804A-4DC9-B726-7CBF3ABD776D}" sibTransId="{9F0AC6A9-CBE4-4AD3-ACB4-6D6BDB431EF7}"/>
    <dgm:cxn modelId="{984266B6-4D13-4D42-892F-730D0BD3632F}" type="presOf" srcId="{93A0E733-18A9-4006-8378-A57D6969A8C2}" destId="{C901868B-8439-4CA9-B92F-9115FF72D75A}" srcOrd="0" destOrd="0" presId="urn:microsoft.com/office/officeart/2005/8/layout/hierarchy1"/>
    <dgm:cxn modelId="{93B321ED-475C-4BB9-9100-229206ED0627}" type="presOf" srcId="{E0593028-FD70-4984-BA46-97D938358164}" destId="{A7317FB7-C61B-45FC-BBA6-C8E6EBFCFE37}" srcOrd="0" destOrd="0" presId="urn:microsoft.com/office/officeart/2005/8/layout/hierarchy1"/>
    <dgm:cxn modelId="{0B6673A5-2BAD-43D7-9816-5CE08AADA5BF}" type="presOf" srcId="{3F4ABF72-A9CD-435C-A960-E474344ACDF9}" destId="{3ADBDEBC-7614-432A-8401-4288996A208E}" srcOrd="0" destOrd="0" presId="urn:microsoft.com/office/officeart/2005/8/layout/hierarchy1"/>
    <dgm:cxn modelId="{F1B0C18F-ED69-4329-9ED7-187AD88EF3E1}" srcId="{E76FBB16-612F-48B8-A597-8375558A41AA}" destId="{01E13982-0768-4F6A-8519-DC21A027E15E}" srcOrd="1" destOrd="0" parTransId="{C3366579-E0A4-40E9-A311-1117704BC934}" sibTransId="{F0267F3B-0F9B-405C-BE1D-9720460B94A0}"/>
    <dgm:cxn modelId="{0D5AEBB0-C793-4ACD-BCAE-0AB1B8F76FB3}" type="presOf" srcId="{23131D62-C25D-4FAE-8918-81F347233AC6}" destId="{23AFCF88-96EC-4B86-ABE0-4F2C0CAD211A}" srcOrd="0" destOrd="0" presId="urn:microsoft.com/office/officeart/2005/8/layout/hierarchy1"/>
    <dgm:cxn modelId="{7F1D4D85-1999-46AF-B0AC-C526B847BABD}" type="presOf" srcId="{897F5977-217D-4697-9133-E91EF4A54DAC}" destId="{52873EBA-0CAD-4B9A-B348-78197DC91217}" srcOrd="0" destOrd="0" presId="urn:microsoft.com/office/officeart/2005/8/layout/hierarchy1"/>
    <dgm:cxn modelId="{4C95E490-818A-49CB-9EBB-8E9D899D0B36}" type="presOf" srcId="{D918C234-EA81-4B23-A004-8E7B0BDF027E}" destId="{370A2B63-A7D1-4CD4-A3AA-2BC44AB90C3C}" srcOrd="0" destOrd="0" presId="urn:microsoft.com/office/officeart/2005/8/layout/hierarchy1"/>
    <dgm:cxn modelId="{A3BFE79F-E465-4A83-8DB0-E6F53B13A137}" type="presOf" srcId="{4CCB51DF-AB32-4AA5-BB3F-DE62972128A7}" destId="{43B7174A-3538-4327-B73D-241E67087573}" srcOrd="0" destOrd="0" presId="urn:microsoft.com/office/officeart/2005/8/layout/hierarchy1"/>
    <dgm:cxn modelId="{14249C88-D771-485B-986C-D139EAFFEB34}" type="presOf" srcId="{23D6DC4E-2BA8-4271-B103-FF37BA2EE323}" destId="{1AA5F9E9-84BB-4DA6-B79E-102C6FAC4FC9}" srcOrd="0" destOrd="0" presId="urn:microsoft.com/office/officeart/2005/8/layout/hierarchy1"/>
    <dgm:cxn modelId="{B0745DDA-884F-4259-9031-A9ECA6917CF7}" type="presOf" srcId="{7A77A783-5B2A-4639-B0CA-10FCB6061C74}" destId="{6D137F67-18EC-4D8A-9A6D-6E6550B3A40E}" srcOrd="0" destOrd="0" presId="urn:microsoft.com/office/officeart/2005/8/layout/hierarchy1"/>
    <dgm:cxn modelId="{F8CB49D5-9EDB-4862-821A-8CE493742B84}" type="presOf" srcId="{2265A8A4-C357-40A7-A4E3-91CA6FBE6D75}" destId="{750DD908-15E8-473D-BFD5-C26016BB30D4}" srcOrd="0" destOrd="0" presId="urn:microsoft.com/office/officeart/2005/8/layout/hierarchy1"/>
    <dgm:cxn modelId="{DC63ACDF-F136-4E4D-B572-47CFFD64DBD2}" srcId="{4CCB51DF-AB32-4AA5-BB3F-DE62972128A7}" destId="{93A0E733-18A9-4006-8378-A57D6969A8C2}" srcOrd="1" destOrd="0" parTransId="{7E7B83FD-5754-46CE-9C83-8FC105660575}" sibTransId="{E150E41F-34A3-4138-9082-E228A9EFD10E}"/>
    <dgm:cxn modelId="{29CE44C8-C3B3-4C13-8088-E7F0FB398C45}" type="presOf" srcId="{4448A534-A800-4FB5-8076-CBDC5889ADB6}" destId="{660B67F7-155B-40E2-80A7-747157598640}" srcOrd="0" destOrd="0" presId="urn:microsoft.com/office/officeart/2005/8/layout/hierarchy1"/>
    <dgm:cxn modelId="{9C0CB258-5A23-47B6-8591-87A65473F5DB}" type="presOf" srcId="{96FB09B0-804A-4DC9-B726-7CBF3ABD776D}" destId="{A4A1066B-8D94-4A43-9BCA-E2FDA16541D8}" srcOrd="0" destOrd="0" presId="urn:microsoft.com/office/officeart/2005/8/layout/hierarchy1"/>
    <dgm:cxn modelId="{A44E410F-EA0A-48DA-A489-F1A0AA97E767}" type="presOf" srcId="{A356BDAB-C214-4D12-BDA9-952EE3295549}" destId="{CB93DBB0-8094-4F98-A91B-A273E64D7FDD}" srcOrd="0" destOrd="0" presId="urn:microsoft.com/office/officeart/2005/8/layout/hierarchy1"/>
    <dgm:cxn modelId="{2F708E8F-9960-4334-8E66-625BC0775F6E}" type="presOf" srcId="{A8EE8098-8948-4F01-88A7-8125DC7486CF}" destId="{E9A6859D-EB3B-48DC-9413-8A6609A68C50}" srcOrd="0" destOrd="0" presId="urn:microsoft.com/office/officeart/2005/8/layout/hierarchy1"/>
    <dgm:cxn modelId="{8CC310BC-D9D2-4FEE-91CC-C43EF5C95B2B}" type="presOf" srcId="{1CB54D84-5345-49B0-8D50-D0FF715D90E9}" destId="{1FC1EC1F-84B3-4E83-942D-8260BC58EEA5}" srcOrd="0" destOrd="0" presId="urn:microsoft.com/office/officeart/2005/8/layout/hierarchy1"/>
    <dgm:cxn modelId="{37148B0F-E7A0-43C6-9F18-C7C912FBD4CB}" type="presOf" srcId="{026FC8AE-13B1-4057-9470-BAD2653C2257}" destId="{2A658559-0782-4880-A5BE-8EB5D8A02E51}" srcOrd="0" destOrd="0" presId="urn:microsoft.com/office/officeart/2005/8/layout/hierarchy1"/>
    <dgm:cxn modelId="{53544DDB-8084-47AC-A095-BB3709111287}" type="presOf" srcId="{B75213D3-A916-461B-84A8-25D4486BE251}" destId="{5B7D9376-28D7-48C8-971F-61D11AF5F9B7}" srcOrd="0" destOrd="0" presId="urn:microsoft.com/office/officeart/2005/8/layout/hierarchy1"/>
    <dgm:cxn modelId="{B55A75F4-117E-4B9F-84C3-009E3B1AF693}" type="presOf" srcId="{2AB3E0C3-F87C-4065-9961-68F9F484E39A}" destId="{F67FAA45-81C6-4A44-975F-77A9AC1EFE70}" srcOrd="0" destOrd="0" presId="urn:microsoft.com/office/officeart/2005/8/layout/hierarchy1"/>
    <dgm:cxn modelId="{FE988CA5-C772-4066-8DE3-A1098036B815}" srcId="{E76FBB16-612F-48B8-A597-8375558A41AA}" destId="{D918C234-EA81-4B23-A004-8E7B0BDF027E}" srcOrd="0" destOrd="0" parTransId="{7A77A783-5B2A-4639-B0CA-10FCB6061C74}" sibTransId="{152CFECD-6648-4744-BFBC-8C4663C9195C}"/>
    <dgm:cxn modelId="{2BB37184-6597-4FB8-9372-F21FC5E0F1DB}" srcId="{DAD89EF5-BBD8-41B4-8C1B-705B3C56C030}" destId="{4CCB51DF-AB32-4AA5-BB3F-DE62972128A7}" srcOrd="0" destOrd="0" parTransId="{2C3B60B6-1465-4624-9B20-5A60EB7A7281}" sibTransId="{6F4CF5C6-4028-44D7-BDA9-627B9ECE37A3}"/>
    <dgm:cxn modelId="{E67E9738-3298-4A43-9CC1-43CCDA70BF87}" type="presOf" srcId="{806BE646-41E2-45EA-BAA2-1B8790D9B7EB}" destId="{9F492E8E-8B89-4A26-89D4-38A02B7101CA}" srcOrd="0" destOrd="0" presId="urn:microsoft.com/office/officeart/2005/8/layout/hierarchy1"/>
    <dgm:cxn modelId="{8D28695B-C5AF-46E0-84E1-FD24F3FD69A8}" srcId="{A95C84A5-9BBE-4314-93B6-5AB26FB169C7}" destId="{EB87D770-6C58-4AAB-9D1E-E9CC77FA71C9}" srcOrd="1" destOrd="0" parTransId="{A356BDAB-C214-4D12-BDA9-952EE3295549}" sibTransId="{68028C4C-DFEF-4C16-A706-A2BEA30D7CEB}"/>
    <dgm:cxn modelId="{A9A65CB6-063C-4F45-B5AC-C7B6D9E247BE}" type="presOf" srcId="{C3366579-E0A4-40E9-A311-1117704BC934}" destId="{7C1EA01B-21A8-462F-A651-EF27A350AA83}" srcOrd="0" destOrd="0" presId="urn:microsoft.com/office/officeart/2005/8/layout/hierarchy1"/>
    <dgm:cxn modelId="{FEF3E1EF-C4CA-4413-9C25-CCDD1359A77C}" type="presOf" srcId="{336DDD52-12D4-4ACC-B36A-3F1D76987160}" destId="{A90DE838-F2B5-4AC0-BFF9-31C3764A3244}" srcOrd="0" destOrd="0" presId="urn:microsoft.com/office/officeart/2005/8/layout/hierarchy1"/>
    <dgm:cxn modelId="{7DF5244F-E285-42FF-8A5D-89F6B8CC71A2}" type="presOf" srcId="{3359BAF6-16A0-47BA-97B5-B046D37137BA}" destId="{3163B4F2-B70E-4F86-98F9-E2671AE5E4C3}" srcOrd="0" destOrd="0" presId="urn:microsoft.com/office/officeart/2005/8/layout/hierarchy1"/>
    <dgm:cxn modelId="{429125BA-D3FD-4F32-8B1A-6F86E03F7CCF}" type="presOf" srcId="{A3EAF25B-02B2-403C-BFAD-3981309482BB}" destId="{FDD8414A-E144-4C02-975F-147C836096CB}" srcOrd="0" destOrd="0" presId="urn:microsoft.com/office/officeart/2005/8/layout/hierarchy1"/>
    <dgm:cxn modelId="{45CA83DA-87B1-4468-A316-7EA2E77933E6}" type="presOf" srcId="{DAD89EF5-BBD8-41B4-8C1B-705B3C56C030}" destId="{21BFA3CA-7B22-4C30-83CB-2EED871C45C9}" srcOrd="0" destOrd="0" presId="urn:microsoft.com/office/officeart/2005/8/layout/hierarchy1"/>
    <dgm:cxn modelId="{09128400-8FAE-4B05-AD39-DD279126EDCE}" srcId="{A95C84A5-9BBE-4314-93B6-5AB26FB169C7}" destId="{F82B5377-84D3-4633-8E53-26604A4DF6C3}" srcOrd="0" destOrd="0" parTransId="{50FE2362-92EC-4186-ADF4-F9C98496D821}" sibTransId="{26EC810D-31CB-4F13-BDC2-1710EA7E8F55}"/>
    <dgm:cxn modelId="{D34C3862-5AF1-48A4-B1D5-0648F6743CEF}" srcId="{EB87D770-6C58-4AAB-9D1E-E9CC77FA71C9}" destId="{336DDD52-12D4-4ACC-B36A-3F1D76987160}" srcOrd="1" destOrd="0" parTransId="{0784410E-4019-421D-B246-5E551FD14636}" sibTransId="{370AB7D3-C620-419E-893F-48EB693BEE39}"/>
    <dgm:cxn modelId="{B7C90807-CB78-4DD3-8D7E-97F32A84DA67}" srcId="{4CCB51DF-AB32-4AA5-BB3F-DE62972128A7}" destId="{E76FBB16-612F-48B8-A597-8375558A41AA}" srcOrd="0" destOrd="0" parTransId="{1CB54D84-5345-49B0-8D50-D0FF715D90E9}" sibTransId="{CFAB3014-826E-46D3-BB4A-99EA2BA7BFAE}"/>
    <dgm:cxn modelId="{6E2C16AC-295A-4A82-BA4F-9A7EF53A1275}" type="presOf" srcId="{7E7B83FD-5754-46CE-9C83-8FC105660575}" destId="{A2BA20B8-8424-4E27-B582-271FCC3335C2}" srcOrd="0" destOrd="0" presId="urn:microsoft.com/office/officeart/2005/8/layout/hierarchy1"/>
    <dgm:cxn modelId="{B10A9DAF-A177-4E37-8648-6B4FFE2EC8DB}" srcId="{CD8F1EA1-AC11-481D-BF03-CA81C41276E9}" destId="{1AAFCAB6-9244-4304-9778-08522C41DFA0}" srcOrd="1" destOrd="0" parTransId="{01C7CCAC-2B32-445A-B2C4-59225CC928E1}" sibTransId="{E49B11C3-9484-4AC8-AC11-73D5B20F8EAC}"/>
    <dgm:cxn modelId="{F69011D6-44FE-4164-A43B-49F70148EC5F}" srcId="{897F5977-217D-4697-9133-E91EF4A54DAC}" destId="{DAD89EF5-BBD8-41B4-8C1B-705B3C56C030}" srcOrd="2" destOrd="0" parTransId="{F012168A-CBC2-43EA-BC46-D8B900E79AAC}" sibTransId="{66BB4F01-1EC0-470A-800C-CF3ACFF37A5E}"/>
    <dgm:cxn modelId="{82AF31D7-02DE-4873-A255-29DD29634B96}" type="presOf" srcId="{CD8F1EA1-AC11-481D-BF03-CA81C41276E9}" destId="{97606257-8DFB-4455-9F16-4F96B7B62986}" srcOrd="0" destOrd="0" presId="urn:microsoft.com/office/officeart/2005/8/layout/hierarchy1"/>
    <dgm:cxn modelId="{01037C88-8905-432B-AECD-267E25D29136}" srcId="{2382C002-BCB4-4174-AC5A-47BC6EB2603D}" destId="{EC18FF87-358F-40A6-B7CB-B2DAFFBDF9E6}" srcOrd="0" destOrd="0" parTransId="{2D0F01F7-A1FE-459B-B0DA-8B6F0A328462}" sibTransId="{822ED933-786F-45DB-8A85-A245C6A05D12}"/>
    <dgm:cxn modelId="{AF6CEC86-9FBF-45BF-83A8-D300CCCF4698}" type="presOf" srcId="{2C3B60B6-1465-4624-9B20-5A60EB7A7281}" destId="{DECAE5F2-2646-4D74-85F3-20560D0C99E4}" srcOrd="0" destOrd="0" presId="urn:microsoft.com/office/officeart/2005/8/layout/hierarchy1"/>
    <dgm:cxn modelId="{E1E48947-0D0C-4A4B-914D-94D7D188EA3A}" srcId="{D9967F8D-DEF1-4550-8DBD-24A6AAEA3E24}" destId="{97A7AA76-0BF6-4C80-BBF0-D30290228D1B}" srcOrd="0" destOrd="0" parTransId="{3F4ABF72-A9CD-435C-A960-E474344ACDF9}" sibTransId="{BD1EA9CF-7CF8-4FD3-A2F7-33E990D23963}"/>
    <dgm:cxn modelId="{BE09D6E2-EC06-4D69-964F-608A3E18754A}" type="presOf" srcId="{1AAFCAB6-9244-4304-9778-08522C41DFA0}" destId="{46B48098-35E3-420A-852D-E0E7F628E264}" srcOrd="0" destOrd="0" presId="urn:microsoft.com/office/officeart/2005/8/layout/hierarchy1"/>
    <dgm:cxn modelId="{B6FDCB51-4501-4A66-B350-CDBA372C4DA8}" type="presOf" srcId="{EF2A9935-51EA-48D6-84D4-D148C70152DA}" destId="{440F663C-764E-4DAC-91E7-15D51A3BC370}" srcOrd="0" destOrd="0" presId="urn:microsoft.com/office/officeart/2005/8/layout/hierarchy1"/>
    <dgm:cxn modelId="{8E064E89-4D8C-4CB0-9A88-A256A13BC6AC}" type="presOf" srcId="{F012168A-CBC2-43EA-BC46-D8B900E79AAC}" destId="{8F5C52A1-0C2A-4DD4-91C5-5ECB9EB17281}" srcOrd="0" destOrd="0" presId="urn:microsoft.com/office/officeart/2005/8/layout/hierarchy1"/>
    <dgm:cxn modelId="{41D2B31E-4C8B-48CB-88EA-FF8898056526}" type="presOf" srcId="{F2632AD1-E897-4566-BBE0-F18EE419E8C5}" destId="{CDE33220-D228-4191-B636-7CD68A94B998}" srcOrd="0" destOrd="0" presId="urn:microsoft.com/office/officeart/2005/8/layout/hierarchy1"/>
    <dgm:cxn modelId="{56E7D5F4-C3FC-43A5-A446-63097B929795}" srcId="{EB87D770-6C58-4AAB-9D1E-E9CC77FA71C9}" destId="{23131D62-C25D-4FAE-8918-81F347233AC6}" srcOrd="0" destOrd="0" parTransId="{26DF6062-3F9F-4FF5-B693-B335689F0D39}" sibTransId="{52422076-BFC4-4B4D-AC8B-D13B112EEF53}"/>
    <dgm:cxn modelId="{EDA85627-B3B2-42E0-9DDF-35134AEB0778}" type="presOf" srcId="{75DC3588-B1CE-4FCF-A2CE-187E62DC2E7C}" destId="{07F388BA-5B99-4C0D-8395-D9E2DA8B34D9}" srcOrd="0" destOrd="0" presId="urn:microsoft.com/office/officeart/2005/8/layout/hierarchy1"/>
    <dgm:cxn modelId="{7EFB5E55-30F7-4002-9673-FBBDFB8264A0}" srcId="{CD8F1EA1-AC11-481D-BF03-CA81C41276E9}" destId="{EF2A9935-51EA-48D6-84D4-D148C70152DA}" srcOrd="0" destOrd="0" parTransId="{C197A65F-DD88-4CCD-B81D-216701D8F820}" sibTransId="{BAB24234-F578-4C20-BFC1-72D4F4B3565E}"/>
    <dgm:cxn modelId="{EF7AC32D-16B3-4F5D-AE68-450E9F368BBF}" srcId="{026FC8AE-13B1-4057-9470-BAD2653C2257}" destId="{CD8F1EA1-AC11-481D-BF03-CA81C41276E9}" srcOrd="0" destOrd="0" parTransId="{4F62B561-FE52-4B5E-88CF-2DB794980054}" sibTransId="{30B6C0A7-F02A-4596-AF95-56C58C7A30A4}"/>
    <dgm:cxn modelId="{F14853B2-83A9-474D-B45A-3CB3742C5D8B}" type="presOf" srcId="{EB87D770-6C58-4AAB-9D1E-E9CC77FA71C9}" destId="{70F4D093-8B00-489B-9532-67A22F53777B}" srcOrd="0" destOrd="0" presId="urn:microsoft.com/office/officeart/2005/8/layout/hierarchy1"/>
    <dgm:cxn modelId="{10DE98EB-9D41-482E-9B88-B0E32B982667}" srcId="{DAD89EF5-BBD8-41B4-8C1B-705B3C56C030}" destId="{A8EE8098-8948-4F01-88A7-8125DC7486CF}" srcOrd="1" destOrd="0" parTransId="{23D6DC4E-2BA8-4271-B103-FF37BA2EE323}" sibTransId="{599632C5-39BE-4733-A1AD-45D667663EDB}"/>
    <dgm:cxn modelId="{BC4244CA-87CB-4152-BBFE-50694728CE5A}" type="presOf" srcId="{497CF073-D10C-4C24-BC07-F75C0AF716E2}" destId="{1A76890A-2A97-48D7-8CAD-7EA6BAD74993}" srcOrd="0" destOrd="0" presId="urn:microsoft.com/office/officeart/2005/8/layout/hierarchy1"/>
    <dgm:cxn modelId="{6F74321A-802C-4DF9-BF68-9FC6805149DB}" type="presOf" srcId="{B44FF5BC-D425-4437-9964-B54DAA40C52D}" destId="{47F5A50E-84EF-40A8-BDD8-71F5F5D4A1DD}" srcOrd="0" destOrd="0" presId="urn:microsoft.com/office/officeart/2005/8/layout/hierarchy1"/>
    <dgm:cxn modelId="{49AC5E2F-F7F4-444E-A19B-8AE1EA181846}" srcId="{897F5977-217D-4697-9133-E91EF4A54DAC}" destId="{D9967F8D-DEF1-4550-8DBD-24A6AAEA3E24}" srcOrd="1" destOrd="0" parTransId="{75DC3588-B1CE-4FCF-A2CE-187E62DC2E7C}" sibTransId="{A8C8E969-FB40-4421-B6C2-BEF2D2562F87}"/>
    <dgm:cxn modelId="{3890F57D-FC49-4B8A-AB71-D9D81E039E2D}" srcId="{B7D5F565-9A5C-4D0D-AB3C-52AEA6A3627E}" destId="{2AB3E0C3-F87C-4065-9961-68F9F484E39A}" srcOrd="0" destOrd="0" parTransId="{3359BAF6-16A0-47BA-97B5-B046D37137BA}" sibTransId="{28493BB1-9A43-4CAE-87B7-F09A7E756DFB}"/>
    <dgm:cxn modelId="{6D89F8D2-033D-4E21-B17D-AD047F98EBBC}" srcId="{A8EE8098-8948-4F01-88A7-8125DC7486CF}" destId="{4448A534-A800-4FB5-8076-CBDC5889ADB6}" srcOrd="1" destOrd="0" parTransId="{B44FF5BC-D425-4437-9964-B54DAA40C52D}" sibTransId="{578EE0C0-65F4-41E2-906F-C6242EBB707C}"/>
    <dgm:cxn modelId="{D385DD67-6F27-4F90-BF50-ECF8138A56D8}" type="presOf" srcId="{B7D5F565-9A5C-4D0D-AB3C-52AEA6A3627E}" destId="{7479D6A9-3CA4-4BE4-8526-C683213CB6C2}" srcOrd="0" destOrd="0" presId="urn:microsoft.com/office/officeart/2005/8/layout/hierarchy1"/>
    <dgm:cxn modelId="{409A21C3-E2C7-431B-9AB8-BACF67D0953F}" type="presParOf" srcId="{A7317FB7-C61B-45FC-BBA6-C8E6EBFCFE37}" destId="{881D3B6E-B6D5-4D58-86D1-BDDD13FF057A}" srcOrd="0" destOrd="0" presId="urn:microsoft.com/office/officeart/2005/8/layout/hierarchy1"/>
    <dgm:cxn modelId="{A6029C9C-F91C-4E03-A4A8-97461B2CCFBD}" type="presParOf" srcId="{881D3B6E-B6D5-4D58-86D1-BDDD13FF057A}" destId="{5361BEE7-88DC-43D5-A676-3DF95B701184}" srcOrd="0" destOrd="0" presId="urn:microsoft.com/office/officeart/2005/8/layout/hierarchy1"/>
    <dgm:cxn modelId="{BA969EB3-AF1B-401B-B420-ED2C3F60CDD5}" type="presParOf" srcId="{5361BEE7-88DC-43D5-A676-3DF95B701184}" destId="{B4DD7658-295D-43F2-BD81-88B2E1372E3E}" srcOrd="0" destOrd="0" presId="urn:microsoft.com/office/officeart/2005/8/layout/hierarchy1"/>
    <dgm:cxn modelId="{F497C039-02E7-4EAF-94BF-450C427BDBE0}" type="presParOf" srcId="{5361BEE7-88DC-43D5-A676-3DF95B701184}" destId="{52873EBA-0CAD-4B9A-B348-78197DC91217}" srcOrd="1" destOrd="0" presId="urn:microsoft.com/office/officeart/2005/8/layout/hierarchy1"/>
    <dgm:cxn modelId="{973367F9-EA12-4433-8F27-2DB625737D7F}" type="presParOf" srcId="{881D3B6E-B6D5-4D58-86D1-BDDD13FF057A}" destId="{1DE34830-DEBF-488D-94B9-DE5BB64C93CC}" srcOrd="1" destOrd="0" presId="urn:microsoft.com/office/officeart/2005/8/layout/hierarchy1"/>
    <dgm:cxn modelId="{C4C3A58C-8526-4366-8E5F-A695C9FFF3A4}" type="presParOf" srcId="{1DE34830-DEBF-488D-94B9-DE5BB64C93CC}" destId="{1A76890A-2A97-48D7-8CAD-7EA6BAD74993}" srcOrd="0" destOrd="0" presId="urn:microsoft.com/office/officeart/2005/8/layout/hierarchy1"/>
    <dgm:cxn modelId="{7FABB25F-3AD9-400B-8A2C-C4EC2BAD6023}" type="presParOf" srcId="{1DE34830-DEBF-488D-94B9-DE5BB64C93CC}" destId="{4725A0EF-48C0-4068-89C5-BC5806DF88D7}" srcOrd="1" destOrd="0" presId="urn:microsoft.com/office/officeart/2005/8/layout/hierarchy1"/>
    <dgm:cxn modelId="{2252247B-9FB8-4630-94D3-B5FDBC7C0806}" type="presParOf" srcId="{4725A0EF-48C0-4068-89C5-BC5806DF88D7}" destId="{9B65A856-3C53-4532-95AE-EE298E7ACB7B}" srcOrd="0" destOrd="0" presId="urn:microsoft.com/office/officeart/2005/8/layout/hierarchy1"/>
    <dgm:cxn modelId="{E09E7F66-9888-4623-8DDF-FBA71D4E484E}" type="presParOf" srcId="{9B65A856-3C53-4532-95AE-EE298E7ACB7B}" destId="{9811734B-DED7-4EDF-B9B9-7115D49EBB9F}" srcOrd="0" destOrd="0" presId="urn:microsoft.com/office/officeart/2005/8/layout/hierarchy1"/>
    <dgm:cxn modelId="{A37FC499-2BE6-4D45-B8B3-07BC3488B720}" type="presParOf" srcId="{9B65A856-3C53-4532-95AE-EE298E7ACB7B}" destId="{F2760459-A9CB-4AFB-960B-EC6A2D133AFE}" srcOrd="1" destOrd="0" presId="urn:microsoft.com/office/officeart/2005/8/layout/hierarchy1"/>
    <dgm:cxn modelId="{3C8B05F6-A56C-45B1-9E92-31D9B4BF1983}" type="presParOf" srcId="{4725A0EF-48C0-4068-89C5-BC5806DF88D7}" destId="{4D44943B-7228-4C27-A1F9-C520DA1CB4FC}" srcOrd="1" destOrd="0" presId="urn:microsoft.com/office/officeart/2005/8/layout/hierarchy1"/>
    <dgm:cxn modelId="{82B1C581-BCF6-461A-B674-E4EE9AF4F9D1}" type="presParOf" srcId="{4D44943B-7228-4C27-A1F9-C520DA1CB4FC}" destId="{8293F15D-7B95-4098-B64E-BCCB1B90B977}" srcOrd="0" destOrd="0" presId="urn:microsoft.com/office/officeart/2005/8/layout/hierarchy1"/>
    <dgm:cxn modelId="{45B78102-D477-45E1-9683-4CB6B0AB43AD}" type="presParOf" srcId="{4D44943B-7228-4C27-A1F9-C520DA1CB4FC}" destId="{1DCC41FD-8AB0-43E1-B024-FB1ACD6B01BE}" srcOrd="1" destOrd="0" presId="urn:microsoft.com/office/officeart/2005/8/layout/hierarchy1"/>
    <dgm:cxn modelId="{F2534C9C-D2E3-4CFD-BF76-EB8966282CEC}" type="presParOf" srcId="{1DCC41FD-8AB0-43E1-B024-FB1ACD6B01BE}" destId="{6C5C9763-9F4F-42E1-98C0-A4341BC8F3BC}" srcOrd="0" destOrd="0" presId="urn:microsoft.com/office/officeart/2005/8/layout/hierarchy1"/>
    <dgm:cxn modelId="{DDDFC5AB-8702-47A6-AA69-11170CA9DB53}" type="presParOf" srcId="{6C5C9763-9F4F-42E1-98C0-A4341BC8F3BC}" destId="{2870A7BF-B56E-4B7A-B38E-3C1C0EEE1D47}" srcOrd="0" destOrd="0" presId="urn:microsoft.com/office/officeart/2005/8/layout/hierarchy1"/>
    <dgm:cxn modelId="{8DCFF60F-66C1-434F-81DE-ECFA84529C85}" type="presParOf" srcId="{6C5C9763-9F4F-42E1-98C0-A4341BC8F3BC}" destId="{7A504C90-0675-4664-96CC-98EDD9B87B09}" srcOrd="1" destOrd="0" presId="urn:microsoft.com/office/officeart/2005/8/layout/hierarchy1"/>
    <dgm:cxn modelId="{0DFF9513-0B8D-46FA-8DFA-113E26FB1550}" type="presParOf" srcId="{1DCC41FD-8AB0-43E1-B024-FB1ACD6B01BE}" destId="{C217DFC6-FA1C-4F43-A191-3BCA4955CC35}" srcOrd="1" destOrd="0" presId="urn:microsoft.com/office/officeart/2005/8/layout/hierarchy1"/>
    <dgm:cxn modelId="{F810858A-CDB1-4A66-BEAC-8A2661BCF986}" type="presParOf" srcId="{1DE34830-DEBF-488D-94B9-DE5BB64C93CC}" destId="{07F388BA-5B99-4C0D-8395-D9E2DA8B34D9}" srcOrd="2" destOrd="0" presId="urn:microsoft.com/office/officeart/2005/8/layout/hierarchy1"/>
    <dgm:cxn modelId="{307C42FB-5F59-4889-BE7E-7D05664B972C}" type="presParOf" srcId="{1DE34830-DEBF-488D-94B9-DE5BB64C93CC}" destId="{E959ABA6-A040-4B6B-A0E4-1B1510B9F44D}" srcOrd="3" destOrd="0" presId="urn:microsoft.com/office/officeart/2005/8/layout/hierarchy1"/>
    <dgm:cxn modelId="{C609F104-BA52-414B-A9B4-A4DD63E9FD6B}" type="presParOf" srcId="{E959ABA6-A040-4B6B-A0E4-1B1510B9F44D}" destId="{38CC93E4-8344-4594-A776-F536F9E1FBA8}" srcOrd="0" destOrd="0" presId="urn:microsoft.com/office/officeart/2005/8/layout/hierarchy1"/>
    <dgm:cxn modelId="{006BB4F0-4893-4E3E-97B7-AAFAD33F2700}" type="presParOf" srcId="{38CC93E4-8344-4594-A776-F536F9E1FBA8}" destId="{3B4F1E15-D575-4D15-949B-DDCC81914A4B}" srcOrd="0" destOrd="0" presId="urn:microsoft.com/office/officeart/2005/8/layout/hierarchy1"/>
    <dgm:cxn modelId="{56089948-B77F-45DE-B585-B7E23ED4CC26}" type="presParOf" srcId="{38CC93E4-8344-4594-A776-F536F9E1FBA8}" destId="{59E982A5-58CA-46E3-937E-53C8ED833083}" srcOrd="1" destOrd="0" presId="urn:microsoft.com/office/officeart/2005/8/layout/hierarchy1"/>
    <dgm:cxn modelId="{224B3F03-C913-4D28-831E-7AB1DD61C981}" type="presParOf" srcId="{E959ABA6-A040-4B6B-A0E4-1B1510B9F44D}" destId="{2FA3C288-606C-4254-B38C-08447D3E196B}" srcOrd="1" destOrd="0" presId="urn:microsoft.com/office/officeart/2005/8/layout/hierarchy1"/>
    <dgm:cxn modelId="{E9D79E23-9B26-4C10-BE19-3828D149A39F}" type="presParOf" srcId="{2FA3C288-606C-4254-B38C-08447D3E196B}" destId="{3ADBDEBC-7614-432A-8401-4288996A208E}" srcOrd="0" destOrd="0" presId="urn:microsoft.com/office/officeart/2005/8/layout/hierarchy1"/>
    <dgm:cxn modelId="{55E75C9A-66ED-4B8F-8C6E-3D28830BB7C5}" type="presParOf" srcId="{2FA3C288-606C-4254-B38C-08447D3E196B}" destId="{8C2740FB-A09B-40E8-B3D7-C5C582716A51}" srcOrd="1" destOrd="0" presId="urn:microsoft.com/office/officeart/2005/8/layout/hierarchy1"/>
    <dgm:cxn modelId="{7F0EF589-BE1F-4A2A-BF9F-F196E7446B63}" type="presParOf" srcId="{8C2740FB-A09B-40E8-B3D7-C5C582716A51}" destId="{8DF71730-AA76-4472-9659-E975A754A4B7}" srcOrd="0" destOrd="0" presId="urn:microsoft.com/office/officeart/2005/8/layout/hierarchy1"/>
    <dgm:cxn modelId="{AC56C526-599E-4CBB-BCAD-AFA9EFEB1703}" type="presParOf" srcId="{8DF71730-AA76-4472-9659-E975A754A4B7}" destId="{3B96602C-4B78-41FD-9525-E7C34C3258AA}" srcOrd="0" destOrd="0" presId="urn:microsoft.com/office/officeart/2005/8/layout/hierarchy1"/>
    <dgm:cxn modelId="{0A6B6FA6-DC26-49EC-ADD1-899BE5D29A7B}" type="presParOf" srcId="{8DF71730-AA76-4472-9659-E975A754A4B7}" destId="{5475593B-1FF0-4FB6-849D-4AA105E5F827}" srcOrd="1" destOrd="0" presId="urn:microsoft.com/office/officeart/2005/8/layout/hierarchy1"/>
    <dgm:cxn modelId="{6DDF96DB-A7A7-436A-A6ED-E5F303519084}" type="presParOf" srcId="{8C2740FB-A09B-40E8-B3D7-C5C582716A51}" destId="{D62B85FE-0041-43F7-8A6C-08B92E8AD40A}" srcOrd="1" destOrd="0" presId="urn:microsoft.com/office/officeart/2005/8/layout/hierarchy1"/>
    <dgm:cxn modelId="{EEE90BB4-BA0A-4830-B145-D63121ADABA1}" type="presParOf" srcId="{2FA3C288-606C-4254-B38C-08447D3E196B}" destId="{750DD908-15E8-473D-BFD5-C26016BB30D4}" srcOrd="2" destOrd="0" presId="urn:microsoft.com/office/officeart/2005/8/layout/hierarchy1"/>
    <dgm:cxn modelId="{6B0EAAF5-4D2B-4FB2-AECF-790E268DE3B0}" type="presParOf" srcId="{2FA3C288-606C-4254-B38C-08447D3E196B}" destId="{977495DD-9332-4954-99C8-46F861D2F387}" srcOrd="3" destOrd="0" presId="urn:microsoft.com/office/officeart/2005/8/layout/hierarchy1"/>
    <dgm:cxn modelId="{0488FA93-F13D-4ABF-BB98-561DF14B93BD}" type="presParOf" srcId="{977495DD-9332-4954-99C8-46F861D2F387}" destId="{126E1919-B798-47C0-9770-D19F83C194EA}" srcOrd="0" destOrd="0" presId="urn:microsoft.com/office/officeart/2005/8/layout/hierarchy1"/>
    <dgm:cxn modelId="{C592E8DD-3ADD-4616-A5A1-04F2EFC644E0}" type="presParOf" srcId="{126E1919-B798-47C0-9770-D19F83C194EA}" destId="{BC9F66E4-D3F8-49DE-ADD0-427644B274B4}" srcOrd="0" destOrd="0" presId="urn:microsoft.com/office/officeart/2005/8/layout/hierarchy1"/>
    <dgm:cxn modelId="{46125829-95D5-4926-86F5-DC0BBFA6CDEE}" type="presParOf" srcId="{126E1919-B798-47C0-9770-D19F83C194EA}" destId="{6EDD07F0-4953-4650-A9C1-7D575C32FF14}" srcOrd="1" destOrd="0" presId="urn:microsoft.com/office/officeart/2005/8/layout/hierarchy1"/>
    <dgm:cxn modelId="{D64D695E-64E5-47D9-809A-959C98D00760}" type="presParOf" srcId="{977495DD-9332-4954-99C8-46F861D2F387}" destId="{13282D78-E4BC-4295-93F8-F89144260695}" srcOrd="1" destOrd="0" presId="urn:microsoft.com/office/officeart/2005/8/layout/hierarchy1"/>
    <dgm:cxn modelId="{4D4E89C6-2D42-4558-86B1-D2C1111FBA1E}" type="presParOf" srcId="{13282D78-E4BC-4295-93F8-F89144260695}" destId="{163EE629-7BF9-43C4-910F-184279F57362}" srcOrd="0" destOrd="0" presId="urn:microsoft.com/office/officeart/2005/8/layout/hierarchy1"/>
    <dgm:cxn modelId="{708C159E-EB44-477C-B37C-997868EDE8B9}" type="presParOf" srcId="{13282D78-E4BC-4295-93F8-F89144260695}" destId="{C4B562C8-AC21-4B18-AF5F-A015C4538E39}" srcOrd="1" destOrd="0" presId="urn:microsoft.com/office/officeart/2005/8/layout/hierarchy1"/>
    <dgm:cxn modelId="{6BDABE4A-D77C-4D0D-AD3F-96A69C2E5BCE}" type="presParOf" srcId="{C4B562C8-AC21-4B18-AF5F-A015C4538E39}" destId="{51C3827E-6722-4EBE-A574-DEC423F6B2C0}" srcOrd="0" destOrd="0" presId="urn:microsoft.com/office/officeart/2005/8/layout/hierarchy1"/>
    <dgm:cxn modelId="{B5CA7FE5-64D4-4745-B3CF-8D245E1169ED}" type="presParOf" srcId="{51C3827E-6722-4EBE-A574-DEC423F6B2C0}" destId="{65A52ED1-4F62-42C9-9907-10481DB34273}" srcOrd="0" destOrd="0" presId="urn:microsoft.com/office/officeart/2005/8/layout/hierarchy1"/>
    <dgm:cxn modelId="{40BE50FC-14B5-458C-8A8E-3F46AE0EBED5}" type="presParOf" srcId="{51C3827E-6722-4EBE-A574-DEC423F6B2C0}" destId="{E1D361D5-C85F-42DA-BA5A-D459C7FC2755}" srcOrd="1" destOrd="0" presId="urn:microsoft.com/office/officeart/2005/8/layout/hierarchy1"/>
    <dgm:cxn modelId="{70E859F8-0CB0-4E63-948A-85A14E95D26B}" type="presParOf" srcId="{C4B562C8-AC21-4B18-AF5F-A015C4538E39}" destId="{21CD4FAB-6F62-4117-AFDB-C482379911EF}" srcOrd="1" destOrd="0" presId="urn:microsoft.com/office/officeart/2005/8/layout/hierarchy1"/>
    <dgm:cxn modelId="{3AB994F0-0433-48D9-B021-0B001DE349FA}" type="presParOf" srcId="{13282D78-E4BC-4295-93F8-F89144260695}" destId="{CB93DBB0-8094-4F98-A91B-A273E64D7FDD}" srcOrd="2" destOrd="0" presId="urn:microsoft.com/office/officeart/2005/8/layout/hierarchy1"/>
    <dgm:cxn modelId="{F179D0E2-9D09-4479-808C-515D92DC9DDB}" type="presParOf" srcId="{13282D78-E4BC-4295-93F8-F89144260695}" destId="{20CBB822-4CC4-424F-94CA-EBD221119B15}" srcOrd="3" destOrd="0" presId="urn:microsoft.com/office/officeart/2005/8/layout/hierarchy1"/>
    <dgm:cxn modelId="{CB587E4A-B486-4BE4-9875-28E33100A444}" type="presParOf" srcId="{20CBB822-4CC4-424F-94CA-EBD221119B15}" destId="{D1843515-F334-47A4-AD98-6D70BD54A9AF}" srcOrd="0" destOrd="0" presId="urn:microsoft.com/office/officeart/2005/8/layout/hierarchy1"/>
    <dgm:cxn modelId="{2D8DD049-77B0-475A-BDFA-F4EFC8786BF5}" type="presParOf" srcId="{D1843515-F334-47A4-AD98-6D70BD54A9AF}" destId="{3399077F-332B-4F84-A235-3F8041D5A20D}" srcOrd="0" destOrd="0" presId="urn:microsoft.com/office/officeart/2005/8/layout/hierarchy1"/>
    <dgm:cxn modelId="{DD6CEC55-2567-409F-86AA-78556189742E}" type="presParOf" srcId="{D1843515-F334-47A4-AD98-6D70BD54A9AF}" destId="{70F4D093-8B00-489B-9532-67A22F53777B}" srcOrd="1" destOrd="0" presId="urn:microsoft.com/office/officeart/2005/8/layout/hierarchy1"/>
    <dgm:cxn modelId="{9ED108BA-6AB3-417C-98D2-B2521051C095}" type="presParOf" srcId="{20CBB822-4CC4-424F-94CA-EBD221119B15}" destId="{1019CFB1-B116-4DCE-BE63-FA3EA49F742A}" srcOrd="1" destOrd="0" presId="urn:microsoft.com/office/officeart/2005/8/layout/hierarchy1"/>
    <dgm:cxn modelId="{651F3925-DF9E-4FEA-A86B-1FED7FC0E8F5}" type="presParOf" srcId="{1019CFB1-B116-4DCE-BE63-FA3EA49F742A}" destId="{D73A0161-26C9-409D-A4CF-9B441B172CA9}" srcOrd="0" destOrd="0" presId="urn:microsoft.com/office/officeart/2005/8/layout/hierarchy1"/>
    <dgm:cxn modelId="{07AB1D85-89EC-4048-8F52-DF2B1AD799A8}" type="presParOf" srcId="{1019CFB1-B116-4DCE-BE63-FA3EA49F742A}" destId="{15030BE0-7AE9-47D5-BF97-0FBD88DF301E}" srcOrd="1" destOrd="0" presId="urn:microsoft.com/office/officeart/2005/8/layout/hierarchy1"/>
    <dgm:cxn modelId="{3E434154-0EB2-40A4-AF1A-888F6F3497EE}" type="presParOf" srcId="{15030BE0-7AE9-47D5-BF97-0FBD88DF301E}" destId="{67A6AD3B-F021-434B-877C-AAA4CEBD1A25}" srcOrd="0" destOrd="0" presId="urn:microsoft.com/office/officeart/2005/8/layout/hierarchy1"/>
    <dgm:cxn modelId="{2F8E0E64-D67D-42BF-B786-BA775D7134C2}" type="presParOf" srcId="{67A6AD3B-F021-434B-877C-AAA4CEBD1A25}" destId="{B2D743B1-E0E0-4367-9700-5C89BD90F6C6}" srcOrd="0" destOrd="0" presId="urn:microsoft.com/office/officeart/2005/8/layout/hierarchy1"/>
    <dgm:cxn modelId="{9C7B5A81-F402-4719-9182-2A500EF0F8BD}" type="presParOf" srcId="{67A6AD3B-F021-434B-877C-AAA4CEBD1A25}" destId="{23AFCF88-96EC-4B86-ABE0-4F2C0CAD211A}" srcOrd="1" destOrd="0" presId="urn:microsoft.com/office/officeart/2005/8/layout/hierarchy1"/>
    <dgm:cxn modelId="{98F7ED0E-40D9-434F-AADF-F31CCB3D88EC}" type="presParOf" srcId="{15030BE0-7AE9-47D5-BF97-0FBD88DF301E}" destId="{92E778CA-F3C6-44C4-B6E8-BF8DF16EEA61}" srcOrd="1" destOrd="0" presId="urn:microsoft.com/office/officeart/2005/8/layout/hierarchy1"/>
    <dgm:cxn modelId="{78D62AF0-5CB2-4D80-ABF4-FDF54A6259E0}" type="presParOf" srcId="{1019CFB1-B116-4DCE-BE63-FA3EA49F742A}" destId="{B1AF0F6E-E0AF-4ACC-B78D-3D01DB16C933}" srcOrd="2" destOrd="0" presId="urn:microsoft.com/office/officeart/2005/8/layout/hierarchy1"/>
    <dgm:cxn modelId="{5AEE94F2-CED5-46FF-81D6-DCEADC5409E8}" type="presParOf" srcId="{1019CFB1-B116-4DCE-BE63-FA3EA49F742A}" destId="{6DA7E5CB-0226-4CF9-90C4-1256679FD869}" srcOrd="3" destOrd="0" presId="urn:microsoft.com/office/officeart/2005/8/layout/hierarchy1"/>
    <dgm:cxn modelId="{F0EB1312-481D-4462-A9CC-81FFBEFBC2FF}" type="presParOf" srcId="{6DA7E5CB-0226-4CF9-90C4-1256679FD869}" destId="{34476C08-BA9F-4CE5-8C4E-AD36BD4B2992}" srcOrd="0" destOrd="0" presId="urn:microsoft.com/office/officeart/2005/8/layout/hierarchy1"/>
    <dgm:cxn modelId="{88036EE2-7B80-45CA-88FD-2598184FDBCB}" type="presParOf" srcId="{34476C08-BA9F-4CE5-8C4E-AD36BD4B2992}" destId="{86AD5CFD-E8C0-4A19-934F-EFBD09810B59}" srcOrd="0" destOrd="0" presId="urn:microsoft.com/office/officeart/2005/8/layout/hierarchy1"/>
    <dgm:cxn modelId="{AD6AD57C-343D-4730-97D4-34D5FAD38D75}" type="presParOf" srcId="{34476C08-BA9F-4CE5-8C4E-AD36BD4B2992}" destId="{A90DE838-F2B5-4AC0-BFF9-31C3764A3244}" srcOrd="1" destOrd="0" presId="urn:microsoft.com/office/officeart/2005/8/layout/hierarchy1"/>
    <dgm:cxn modelId="{A70BB55C-DB36-4FAC-8EAF-B26D74E88132}" type="presParOf" srcId="{6DA7E5CB-0226-4CF9-90C4-1256679FD869}" destId="{BE8D779B-9765-4B43-B5A7-7EF67E651678}" srcOrd="1" destOrd="0" presId="urn:microsoft.com/office/officeart/2005/8/layout/hierarchy1"/>
    <dgm:cxn modelId="{4D6DC913-A61B-43A7-BFDE-4DC26596DD8C}" type="presParOf" srcId="{2FA3C288-606C-4254-B38C-08447D3E196B}" destId="{A4A1066B-8D94-4A43-9BCA-E2FDA16541D8}" srcOrd="4" destOrd="0" presId="urn:microsoft.com/office/officeart/2005/8/layout/hierarchy1"/>
    <dgm:cxn modelId="{17B1708C-1230-40EB-8252-EDF412A4CFB5}" type="presParOf" srcId="{2FA3C288-606C-4254-B38C-08447D3E196B}" destId="{83983826-7626-4D4D-AD08-87A81CFE51E7}" srcOrd="5" destOrd="0" presId="urn:microsoft.com/office/officeart/2005/8/layout/hierarchy1"/>
    <dgm:cxn modelId="{A914AD58-FAD4-464B-BC9F-187B28714213}" type="presParOf" srcId="{83983826-7626-4D4D-AD08-87A81CFE51E7}" destId="{DE1C6BD8-FD79-43ED-B666-2FEBAF46C7EE}" srcOrd="0" destOrd="0" presId="urn:microsoft.com/office/officeart/2005/8/layout/hierarchy1"/>
    <dgm:cxn modelId="{D73282B7-B588-4693-998F-472327AD2D5F}" type="presParOf" srcId="{DE1C6BD8-FD79-43ED-B666-2FEBAF46C7EE}" destId="{EDAB1E17-4407-4B98-B04B-129840F0DCB1}" srcOrd="0" destOrd="0" presId="urn:microsoft.com/office/officeart/2005/8/layout/hierarchy1"/>
    <dgm:cxn modelId="{209D8A26-04B8-41A5-93D1-E90C2DD4EC0C}" type="presParOf" srcId="{DE1C6BD8-FD79-43ED-B666-2FEBAF46C7EE}" destId="{7479D6A9-3CA4-4BE4-8526-C683213CB6C2}" srcOrd="1" destOrd="0" presId="urn:microsoft.com/office/officeart/2005/8/layout/hierarchy1"/>
    <dgm:cxn modelId="{15F44CB0-E1CE-47FA-A73B-5FAD42E49960}" type="presParOf" srcId="{83983826-7626-4D4D-AD08-87A81CFE51E7}" destId="{39DFB22F-EEF8-443C-BD74-5E827C2FE23B}" srcOrd="1" destOrd="0" presId="urn:microsoft.com/office/officeart/2005/8/layout/hierarchy1"/>
    <dgm:cxn modelId="{345457A2-1B29-49C9-853A-DFE56D4BB506}" type="presParOf" srcId="{39DFB22F-EEF8-443C-BD74-5E827C2FE23B}" destId="{3163B4F2-B70E-4F86-98F9-E2671AE5E4C3}" srcOrd="0" destOrd="0" presId="urn:microsoft.com/office/officeart/2005/8/layout/hierarchy1"/>
    <dgm:cxn modelId="{D166E897-6AE7-4BC8-8ECF-9C3BC0D66117}" type="presParOf" srcId="{39DFB22F-EEF8-443C-BD74-5E827C2FE23B}" destId="{7059E8EE-D17D-466F-A0C3-D03158BCB929}" srcOrd="1" destOrd="0" presId="urn:microsoft.com/office/officeart/2005/8/layout/hierarchy1"/>
    <dgm:cxn modelId="{DE94C1EE-BA4D-4096-990D-58A83D50BE1C}" type="presParOf" srcId="{7059E8EE-D17D-466F-A0C3-D03158BCB929}" destId="{97EA7813-E0AC-4B98-9F23-0A5DE4AB9AC5}" srcOrd="0" destOrd="0" presId="urn:microsoft.com/office/officeart/2005/8/layout/hierarchy1"/>
    <dgm:cxn modelId="{E4739DC5-D586-459D-AC9A-57D50086CD8A}" type="presParOf" srcId="{97EA7813-E0AC-4B98-9F23-0A5DE4AB9AC5}" destId="{9A5E02B1-764A-49DC-BF74-59DB0F94F0F5}" srcOrd="0" destOrd="0" presId="urn:microsoft.com/office/officeart/2005/8/layout/hierarchy1"/>
    <dgm:cxn modelId="{8BFDA77A-24F5-4775-B344-94585D9B038A}" type="presParOf" srcId="{97EA7813-E0AC-4B98-9F23-0A5DE4AB9AC5}" destId="{F67FAA45-81C6-4A44-975F-77A9AC1EFE70}" srcOrd="1" destOrd="0" presId="urn:microsoft.com/office/officeart/2005/8/layout/hierarchy1"/>
    <dgm:cxn modelId="{C0441E5E-7AF9-4070-BF9D-EF1770E466A6}" type="presParOf" srcId="{7059E8EE-D17D-466F-A0C3-D03158BCB929}" destId="{A8F8D446-FD0E-461E-AB1E-9EFB5864D89C}" srcOrd="1" destOrd="0" presId="urn:microsoft.com/office/officeart/2005/8/layout/hierarchy1"/>
    <dgm:cxn modelId="{741D742D-2230-43FB-AB0A-B54F6AC8791C}" type="presParOf" srcId="{39DFB22F-EEF8-443C-BD74-5E827C2FE23B}" destId="{5B7D9376-28D7-48C8-971F-61D11AF5F9B7}" srcOrd="2" destOrd="0" presId="urn:microsoft.com/office/officeart/2005/8/layout/hierarchy1"/>
    <dgm:cxn modelId="{65121F8A-EAB2-48F3-B63C-0E3B7006C3E8}" type="presParOf" srcId="{39DFB22F-EEF8-443C-BD74-5E827C2FE23B}" destId="{1BE4B671-0AB8-4614-8B5A-589598A735A0}" srcOrd="3" destOrd="0" presId="urn:microsoft.com/office/officeart/2005/8/layout/hierarchy1"/>
    <dgm:cxn modelId="{57CF1BF4-E77A-44E6-BB2E-0CC06A3234DC}" type="presParOf" srcId="{1BE4B671-0AB8-4614-8B5A-589598A735A0}" destId="{679A6563-AC1D-42B8-9196-25D178407640}" srcOrd="0" destOrd="0" presId="urn:microsoft.com/office/officeart/2005/8/layout/hierarchy1"/>
    <dgm:cxn modelId="{D8F06B0F-3717-4FE3-AA99-D7C60AE094BA}" type="presParOf" srcId="{679A6563-AC1D-42B8-9196-25D178407640}" destId="{7DD0F28B-D8C0-4760-8B5E-E78E35AEECE5}" srcOrd="0" destOrd="0" presId="urn:microsoft.com/office/officeart/2005/8/layout/hierarchy1"/>
    <dgm:cxn modelId="{31231FEE-F436-4A24-9D45-1CFD480D7156}" type="presParOf" srcId="{679A6563-AC1D-42B8-9196-25D178407640}" destId="{2A658559-0782-4880-A5BE-8EB5D8A02E51}" srcOrd="1" destOrd="0" presId="urn:microsoft.com/office/officeart/2005/8/layout/hierarchy1"/>
    <dgm:cxn modelId="{E3CDEBF6-70AB-4F0C-9E74-AEE12764CA8C}" type="presParOf" srcId="{1BE4B671-0AB8-4614-8B5A-589598A735A0}" destId="{AE272637-7BC5-4335-A55B-CD5ED4E30136}" srcOrd="1" destOrd="0" presId="urn:microsoft.com/office/officeart/2005/8/layout/hierarchy1"/>
    <dgm:cxn modelId="{E3FEE436-A903-436F-A593-819D2EDFA030}" type="presParOf" srcId="{AE272637-7BC5-4335-A55B-CD5ED4E30136}" destId="{A4764F1C-8B17-4F23-B6EA-BFE94207D4C2}" srcOrd="0" destOrd="0" presId="urn:microsoft.com/office/officeart/2005/8/layout/hierarchy1"/>
    <dgm:cxn modelId="{88B01FE5-BDCC-4612-ADCC-AFCFD43B6405}" type="presParOf" srcId="{AE272637-7BC5-4335-A55B-CD5ED4E30136}" destId="{D79BBDEF-AD25-4C5B-B718-D50B3D4641EF}" srcOrd="1" destOrd="0" presId="urn:microsoft.com/office/officeart/2005/8/layout/hierarchy1"/>
    <dgm:cxn modelId="{42C0E8C8-05A5-41A2-8D8C-D1C4A6C67C2F}" type="presParOf" srcId="{D79BBDEF-AD25-4C5B-B718-D50B3D4641EF}" destId="{DC5D50E8-2CDB-434D-B675-8440969768B6}" srcOrd="0" destOrd="0" presId="urn:microsoft.com/office/officeart/2005/8/layout/hierarchy1"/>
    <dgm:cxn modelId="{990919CC-5F91-41A1-8B5B-B77E3B5A8D6C}" type="presParOf" srcId="{DC5D50E8-2CDB-434D-B675-8440969768B6}" destId="{6D1DA576-30D6-40CA-8A3D-236489020BB4}" srcOrd="0" destOrd="0" presId="urn:microsoft.com/office/officeart/2005/8/layout/hierarchy1"/>
    <dgm:cxn modelId="{03A4BB16-F7F1-4CE3-AB74-B3FE63BBEDEF}" type="presParOf" srcId="{DC5D50E8-2CDB-434D-B675-8440969768B6}" destId="{97606257-8DFB-4455-9F16-4F96B7B62986}" srcOrd="1" destOrd="0" presId="urn:microsoft.com/office/officeart/2005/8/layout/hierarchy1"/>
    <dgm:cxn modelId="{DEC4707A-6854-4C3F-936A-51DD06583198}" type="presParOf" srcId="{D79BBDEF-AD25-4C5B-B718-D50B3D4641EF}" destId="{8253BDBA-0AD4-43F2-A153-88022289ABD2}" srcOrd="1" destOrd="0" presId="urn:microsoft.com/office/officeart/2005/8/layout/hierarchy1"/>
    <dgm:cxn modelId="{A85CAF52-CF70-4F8F-A847-C5350EE515A8}" type="presParOf" srcId="{8253BDBA-0AD4-43F2-A153-88022289ABD2}" destId="{6546E0B1-724D-404B-9128-74509F0BE975}" srcOrd="0" destOrd="0" presId="urn:microsoft.com/office/officeart/2005/8/layout/hierarchy1"/>
    <dgm:cxn modelId="{FF48A1E6-83B3-467F-A4AF-22D786B34486}" type="presParOf" srcId="{8253BDBA-0AD4-43F2-A153-88022289ABD2}" destId="{78D2AEE2-83A1-4175-9277-957783E90896}" srcOrd="1" destOrd="0" presId="urn:microsoft.com/office/officeart/2005/8/layout/hierarchy1"/>
    <dgm:cxn modelId="{F0105711-3449-4F53-98E8-AE604E5E9B2C}" type="presParOf" srcId="{78D2AEE2-83A1-4175-9277-957783E90896}" destId="{A3C788DE-4ECC-4F3B-9F4C-E4B9DC9980A0}" srcOrd="0" destOrd="0" presId="urn:microsoft.com/office/officeart/2005/8/layout/hierarchy1"/>
    <dgm:cxn modelId="{EE162AC5-7C90-40EA-849C-2AB18D69A541}" type="presParOf" srcId="{A3C788DE-4ECC-4F3B-9F4C-E4B9DC9980A0}" destId="{14B8A116-281E-48F6-91F0-CC31D6B5DEF7}" srcOrd="0" destOrd="0" presId="urn:microsoft.com/office/officeart/2005/8/layout/hierarchy1"/>
    <dgm:cxn modelId="{CC04157B-E14E-4622-BB03-EF1D19367DE6}" type="presParOf" srcId="{A3C788DE-4ECC-4F3B-9F4C-E4B9DC9980A0}" destId="{440F663C-764E-4DAC-91E7-15D51A3BC370}" srcOrd="1" destOrd="0" presId="urn:microsoft.com/office/officeart/2005/8/layout/hierarchy1"/>
    <dgm:cxn modelId="{286A842E-29AB-4CB8-A13C-7957634E02D3}" type="presParOf" srcId="{78D2AEE2-83A1-4175-9277-957783E90896}" destId="{F8F79E3E-E020-4047-A74E-500721369E86}" srcOrd="1" destOrd="0" presId="urn:microsoft.com/office/officeart/2005/8/layout/hierarchy1"/>
    <dgm:cxn modelId="{2468E408-A7F3-42CC-9D00-6E6FC07D7E94}" type="presParOf" srcId="{8253BDBA-0AD4-43F2-A153-88022289ABD2}" destId="{6D173A5A-1384-4A2B-B413-D4A455EF8AC4}" srcOrd="2" destOrd="0" presId="urn:microsoft.com/office/officeart/2005/8/layout/hierarchy1"/>
    <dgm:cxn modelId="{AC958E6F-21DC-4FCE-A81D-4422C0B706D0}" type="presParOf" srcId="{8253BDBA-0AD4-43F2-A153-88022289ABD2}" destId="{0F544E91-9A90-498B-88A8-6B618F90475B}" srcOrd="3" destOrd="0" presId="urn:microsoft.com/office/officeart/2005/8/layout/hierarchy1"/>
    <dgm:cxn modelId="{D5CA5BD8-3CD9-42CD-8E55-5A4CF47A0717}" type="presParOf" srcId="{0F544E91-9A90-498B-88A8-6B618F90475B}" destId="{1B5229C3-22A2-494B-90E6-D8426CD97BC7}" srcOrd="0" destOrd="0" presId="urn:microsoft.com/office/officeart/2005/8/layout/hierarchy1"/>
    <dgm:cxn modelId="{7619039A-35A6-44C9-BF85-DF4E8DBA747B}" type="presParOf" srcId="{1B5229C3-22A2-494B-90E6-D8426CD97BC7}" destId="{0D7FD80D-A354-452F-BE96-0B477631DD07}" srcOrd="0" destOrd="0" presId="urn:microsoft.com/office/officeart/2005/8/layout/hierarchy1"/>
    <dgm:cxn modelId="{71DC9B9E-C31F-4907-9208-E3D9268ADF1E}" type="presParOf" srcId="{1B5229C3-22A2-494B-90E6-D8426CD97BC7}" destId="{46B48098-35E3-420A-852D-E0E7F628E264}" srcOrd="1" destOrd="0" presId="urn:microsoft.com/office/officeart/2005/8/layout/hierarchy1"/>
    <dgm:cxn modelId="{1672D577-B86D-4B1C-9C1C-9A2520499EF9}" type="presParOf" srcId="{0F544E91-9A90-498B-88A8-6B618F90475B}" destId="{D41BE9FC-73C1-4B6E-9A4C-B4F37BDB13A3}" srcOrd="1" destOrd="0" presId="urn:microsoft.com/office/officeart/2005/8/layout/hierarchy1"/>
    <dgm:cxn modelId="{7B44E76C-AD08-4760-9621-6549B7A6F131}" type="presParOf" srcId="{AE272637-7BC5-4335-A55B-CD5ED4E30136}" destId="{CDE33220-D228-4191-B636-7CD68A94B998}" srcOrd="2" destOrd="0" presId="urn:microsoft.com/office/officeart/2005/8/layout/hierarchy1"/>
    <dgm:cxn modelId="{4E73472F-06D6-44F9-9969-C0C9CBF1EC3A}" type="presParOf" srcId="{AE272637-7BC5-4335-A55B-CD5ED4E30136}" destId="{48EEC3D9-D115-4555-ABD9-8AE45C40BECF}" srcOrd="3" destOrd="0" presId="urn:microsoft.com/office/officeart/2005/8/layout/hierarchy1"/>
    <dgm:cxn modelId="{46083B70-98F5-40B8-B6EA-F250D9D3AF74}" type="presParOf" srcId="{48EEC3D9-D115-4555-ABD9-8AE45C40BECF}" destId="{BA4701C7-0A83-4A15-8E6A-FA10BFB21B5E}" srcOrd="0" destOrd="0" presId="urn:microsoft.com/office/officeart/2005/8/layout/hierarchy1"/>
    <dgm:cxn modelId="{2A8EA4C4-8770-4DE9-BAEB-CF7A6D0955CE}" type="presParOf" srcId="{BA4701C7-0A83-4A15-8E6A-FA10BFB21B5E}" destId="{DCA8E03F-DD80-48FA-9268-17C53F8FFAD8}" srcOrd="0" destOrd="0" presId="urn:microsoft.com/office/officeart/2005/8/layout/hierarchy1"/>
    <dgm:cxn modelId="{1F20FFD3-9A3E-4C3F-83DC-3B05B525BE77}" type="presParOf" srcId="{BA4701C7-0A83-4A15-8E6A-FA10BFB21B5E}" destId="{FDD8414A-E144-4C02-975F-147C836096CB}" srcOrd="1" destOrd="0" presId="urn:microsoft.com/office/officeart/2005/8/layout/hierarchy1"/>
    <dgm:cxn modelId="{3618736D-3B92-45F6-A004-F50D89F201DE}" type="presParOf" srcId="{48EEC3D9-D115-4555-ABD9-8AE45C40BECF}" destId="{A7CCA399-07FC-4447-921D-7FFD6B9ED37D}" srcOrd="1" destOrd="0" presId="urn:microsoft.com/office/officeart/2005/8/layout/hierarchy1"/>
    <dgm:cxn modelId="{8C3128B4-BD2B-4E94-961B-DD51262EF0D2}" type="presParOf" srcId="{1DE34830-DEBF-488D-94B9-DE5BB64C93CC}" destId="{8F5C52A1-0C2A-4DD4-91C5-5ECB9EB17281}" srcOrd="4" destOrd="0" presId="urn:microsoft.com/office/officeart/2005/8/layout/hierarchy1"/>
    <dgm:cxn modelId="{FD5A1AD6-81A8-4C71-BD7F-6C99FBA7B327}" type="presParOf" srcId="{1DE34830-DEBF-488D-94B9-DE5BB64C93CC}" destId="{3144A68F-367A-41E6-81F2-12A9BEEFCB5B}" srcOrd="5" destOrd="0" presId="urn:microsoft.com/office/officeart/2005/8/layout/hierarchy1"/>
    <dgm:cxn modelId="{DAAB2C80-F7C5-4F62-91D8-597309260A61}" type="presParOf" srcId="{3144A68F-367A-41E6-81F2-12A9BEEFCB5B}" destId="{903E17BF-F064-49CD-BA96-45F7F4252E72}" srcOrd="0" destOrd="0" presId="urn:microsoft.com/office/officeart/2005/8/layout/hierarchy1"/>
    <dgm:cxn modelId="{D87FEA80-431D-4B22-9D8F-BF63A33AE33E}" type="presParOf" srcId="{903E17BF-F064-49CD-BA96-45F7F4252E72}" destId="{E16C5361-5F84-465A-A8D7-AB343DC2AB08}" srcOrd="0" destOrd="0" presId="urn:microsoft.com/office/officeart/2005/8/layout/hierarchy1"/>
    <dgm:cxn modelId="{71D317C9-ADE9-4329-9420-DA1EACBDAAA6}" type="presParOf" srcId="{903E17BF-F064-49CD-BA96-45F7F4252E72}" destId="{21BFA3CA-7B22-4C30-83CB-2EED871C45C9}" srcOrd="1" destOrd="0" presId="urn:microsoft.com/office/officeart/2005/8/layout/hierarchy1"/>
    <dgm:cxn modelId="{7A68F8EE-1533-4612-8A9B-7B5B196B6377}" type="presParOf" srcId="{3144A68F-367A-41E6-81F2-12A9BEEFCB5B}" destId="{2D599156-A49D-45EC-AFC8-B916A1601317}" srcOrd="1" destOrd="0" presId="urn:microsoft.com/office/officeart/2005/8/layout/hierarchy1"/>
    <dgm:cxn modelId="{7FB99FE8-41CD-4D1A-915C-5D25E4844C29}" type="presParOf" srcId="{2D599156-A49D-45EC-AFC8-B916A1601317}" destId="{DECAE5F2-2646-4D74-85F3-20560D0C99E4}" srcOrd="0" destOrd="0" presId="urn:microsoft.com/office/officeart/2005/8/layout/hierarchy1"/>
    <dgm:cxn modelId="{6A119ECE-E528-4BB2-B5E9-DC03ED0B7AE1}" type="presParOf" srcId="{2D599156-A49D-45EC-AFC8-B916A1601317}" destId="{8E2DDF3A-7B10-4612-BDA1-06406C6AD38B}" srcOrd="1" destOrd="0" presId="urn:microsoft.com/office/officeart/2005/8/layout/hierarchy1"/>
    <dgm:cxn modelId="{EE27CF0E-3FC4-428E-8BA7-906575CC98F0}" type="presParOf" srcId="{8E2DDF3A-7B10-4612-BDA1-06406C6AD38B}" destId="{583ACD10-F7A5-4AEA-8F3B-0C17FE1C8117}" srcOrd="0" destOrd="0" presId="urn:microsoft.com/office/officeart/2005/8/layout/hierarchy1"/>
    <dgm:cxn modelId="{6DD060FE-8019-4DBF-87A7-7DC8CC4D8443}" type="presParOf" srcId="{583ACD10-F7A5-4AEA-8F3B-0C17FE1C8117}" destId="{447687E6-6B43-4E82-83CF-7FA6ED82A03D}" srcOrd="0" destOrd="0" presId="urn:microsoft.com/office/officeart/2005/8/layout/hierarchy1"/>
    <dgm:cxn modelId="{BE80B6CB-992A-48D4-94D2-D3C93BD30FB5}" type="presParOf" srcId="{583ACD10-F7A5-4AEA-8F3B-0C17FE1C8117}" destId="{43B7174A-3538-4327-B73D-241E67087573}" srcOrd="1" destOrd="0" presId="urn:microsoft.com/office/officeart/2005/8/layout/hierarchy1"/>
    <dgm:cxn modelId="{3FAAF496-8224-4773-91A5-83B4D5595D91}" type="presParOf" srcId="{8E2DDF3A-7B10-4612-BDA1-06406C6AD38B}" destId="{9316DF5D-0874-4C7E-A718-21B64024D749}" srcOrd="1" destOrd="0" presId="urn:microsoft.com/office/officeart/2005/8/layout/hierarchy1"/>
    <dgm:cxn modelId="{BAD30C1B-95A4-41DA-A8C8-C242536F5102}" type="presParOf" srcId="{9316DF5D-0874-4C7E-A718-21B64024D749}" destId="{1FC1EC1F-84B3-4E83-942D-8260BC58EEA5}" srcOrd="0" destOrd="0" presId="urn:microsoft.com/office/officeart/2005/8/layout/hierarchy1"/>
    <dgm:cxn modelId="{2E26E08B-629D-4E08-96DF-F1AC81DF3263}" type="presParOf" srcId="{9316DF5D-0874-4C7E-A718-21B64024D749}" destId="{E74FE21B-0B66-4998-8AA9-286D552A03F3}" srcOrd="1" destOrd="0" presId="urn:microsoft.com/office/officeart/2005/8/layout/hierarchy1"/>
    <dgm:cxn modelId="{1EE82B77-766F-44FE-B684-090DD928486B}" type="presParOf" srcId="{E74FE21B-0B66-4998-8AA9-286D552A03F3}" destId="{A358567C-01C6-44F8-BCEE-B1D4FB0A3326}" srcOrd="0" destOrd="0" presId="urn:microsoft.com/office/officeart/2005/8/layout/hierarchy1"/>
    <dgm:cxn modelId="{61604661-DF55-4F37-85B1-E5B99F673313}" type="presParOf" srcId="{A358567C-01C6-44F8-BCEE-B1D4FB0A3326}" destId="{0A316ED2-7DE7-472E-BCC0-58B3B85522AD}" srcOrd="0" destOrd="0" presId="urn:microsoft.com/office/officeart/2005/8/layout/hierarchy1"/>
    <dgm:cxn modelId="{03E81F58-8FE9-486A-83A0-7E4F36E173A0}" type="presParOf" srcId="{A358567C-01C6-44F8-BCEE-B1D4FB0A3326}" destId="{40F14F63-78E7-4273-98E0-00066C2AE357}" srcOrd="1" destOrd="0" presId="urn:microsoft.com/office/officeart/2005/8/layout/hierarchy1"/>
    <dgm:cxn modelId="{0C8BB8A1-E544-4DD8-82DC-8917F9501215}" type="presParOf" srcId="{E74FE21B-0B66-4998-8AA9-286D552A03F3}" destId="{E2DFBCB3-B2DB-4A56-81B6-8D12D9F04E86}" srcOrd="1" destOrd="0" presId="urn:microsoft.com/office/officeart/2005/8/layout/hierarchy1"/>
    <dgm:cxn modelId="{38D37283-06FE-4394-9AD3-644361B308A0}" type="presParOf" srcId="{E2DFBCB3-B2DB-4A56-81B6-8D12D9F04E86}" destId="{6D137F67-18EC-4D8A-9A6D-6E6550B3A40E}" srcOrd="0" destOrd="0" presId="urn:microsoft.com/office/officeart/2005/8/layout/hierarchy1"/>
    <dgm:cxn modelId="{4D0C5E00-406A-4570-86C1-423344A23EF0}" type="presParOf" srcId="{E2DFBCB3-B2DB-4A56-81B6-8D12D9F04E86}" destId="{67168145-7D3F-4A96-8EC4-DE4877CCCB8B}" srcOrd="1" destOrd="0" presId="urn:microsoft.com/office/officeart/2005/8/layout/hierarchy1"/>
    <dgm:cxn modelId="{DD30D16E-9624-433A-BCFF-486EB7186C29}" type="presParOf" srcId="{67168145-7D3F-4A96-8EC4-DE4877CCCB8B}" destId="{919C2F61-6B41-4DD9-BEDF-7DDC966E9A11}" srcOrd="0" destOrd="0" presId="urn:microsoft.com/office/officeart/2005/8/layout/hierarchy1"/>
    <dgm:cxn modelId="{82D378B7-BA5B-4FDD-9B39-296F90BB428A}" type="presParOf" srcId="{919C2F61-6B41-4DD9-BEDF-7DDC966E9A11}" destId="{05DCBD02-DA63-4DDA-AA6B-D852BBCEA8D8}" srcOrd="0" destOrd="0" presId="urn:microsoft.com/office/officeart/2005/8/layout/hierarchy1"/>
    <dgm:cxn modelId="{E9B09C25-7B54-4DBF-A3E5-60D367AACCB7}" type="presParOf" srcId="{919C2F61-6B41-4DD9-BEDF-7DDC966E9A11}" destId="{370A2B63-A7D1-4CD4-A3AA-2BC44AB90C3C}" srcOrd="1" destOrd="0" presId="urn:microsoft.com/office/officeart/2005/8/layout/hierarchy1"/>
    <dgm:cxn modelId="{FC990AC2-BD5B-456E-9273-4CC3CD0AF663}" type="presParOf" srcId="{67168145-7D3F-4A96-8EC4-DE4877CCCB8B}" destId="{9DC34AB5-D02C-41C8-8E59-2A3EDC51B575}" srcOrd="1" destOrd="0" presId="urn:microsoft.com/office/officeart/2005/8/layout/hierarchy1"/>
    <dgm:cxn modelId="{9A14B00E-2D13-4A24-B46D-591D1CDE2B3D}" type="presParOf" srcId="{E2DFBCB3-B2DB-4A56-81B6-8D12D9F04E86}" destId="{7C1EA01B-21A8-462F-A651-EF27A350AA83}" srcOrd="2" destOrd="0" presId="urn:microsoft.com/office/officeart/2005/8/layout/hierarchy1"/>
    <dgm:cxn modelId="{0969B005-1E42-4534-B13D-2562287D7218}" type="presParOf" srcId="{E2DFBCB3-B2DB-4A56-81B6-8D12D9F04E86}" destId="{B6919AFB-F006-4339-BEDD-35C84519CAA5}" srcOrd="3" destOrd="0" presId="urn:microsoft.com/office/officeart/2005/8/layout/hierarchy1"/>
    <dgm:cxn modelId="{B41E044F-19A6-42C6-9981-0235D43FEEEA}" type="presParOf" srcId="{B6919AFB-F006-4339-BEDD-35C84519CAA5}" destId="{FCF4B3B9-F52F-4060-AB33-5C14431E1BD4}" srcOrd="0" destOrd="0" presId="urn:microsoft.com/office/officeart/2005/8/layout/hierarchy1"/>
    <dgm:cxn modelId="{4F0C05DF-07CD-47A5-A2CC-5DE3085CF910}" type="presParOf" srcId="{FCF4B3B9-F52F-4060-AB33-5C14431E1BD4}" destId="{F5C247E3-7069-424F-9B63-9805639BCEC6}" srcOrd="0" destOrd="0" presId="urn:microsoft.com/office/officeart/2005/8/layout/hierarchy1"/>
    <dgm:cxn modelId="{0531B79F-BF94-4EDB-87ED-731B2BA7D2A8}" type="presParOf" srcId="{FCF4B3B9-F52F-4060-AB33-5C14431E1BD4}" destId="{324E40C4-C873-4C64-B0E1-074EDF02BDF4}" srcOrd="1" destOrd="0" presId="urn:microsoft.com/office/officeart/2005/8/layout/hierarchy1"/>
    <dgm:cxn modelId="{F4CD507E-D720-42FD-81F3-21B84D08B564}" type="presParOf" srcId="{B6919AFB-F006-4339-BEDD-35C84519CAA5}" destId="{DFD83DBC-7451-4061-AB23-9B642BA690E2}" srcOrd="1" destOrd="0" presId="urn:microsoft.com/office/officeart/2005/8/layout/hierarchy1"/>
    <dgm:cxn modelId="{24F66D36-3E2A-433B-829A-0E66AC5530DB}" type="presParOf" srcId="{9316DF5D-0874-4C7E-A718-21B64024D749}" destId="{A2BA20B8-8424-4E27-B582-271FCC3335C2}" srcOrd="2" destOrd="0" presId="urn:microsoft.com/office/officeart/2005/8/layout/hierarchy1"/>
    <dgm:cxn modelId="{4EAE1891-DA2A-45B8-A028-CECBA1E08F32}" type="presParOf" srcId="{9316DF5D-0874-4C7E-A718-21B64024D749}" destId="{DC84F575-1CE5-4D2B-A089-37B09DE0BEE8}" srcOrd="3" destOrd="0" presId="urn:microsoft.com/office/officeart/2005/8/layout/hierarchy1"/>
    <dgm:cxn modelId="{5D54937A-120B-47FB-B35B-9FC033ECA32F}" type="presParOf" srcId="{DC84F575-1CE5-4D2B-A089-37B09DE0BEE8}" destId="{B56C687C-F5A3-4A32-9313-762BEA1C26A5}" srcOrd="0" destOrd="0" presId="urn:microsoft.com/office/officeart/2005/8/layout/hierarchy1"/>
    <dgm:cxn modelId="{A6CF8983-58B0-41EA-97B0-5CBBD9F6B9EE}" type="presParOf" srcId="{B56C687C-F5A3-4A32-9313-762BEA1C26A5}" destId="{74F846D8-2519-4F8C-A912-780B23F66CD1}" srcOrd="0" destOrd="0" presId="urn:microsoft.com/office/officeart/2005/8/layout/hierarchy1"/>
    <dgm:cxn modelId="{55C8BEB4-4B72-4DE3-A058-69A1FBF8C82E}" type="presParOf" srcId="{B56C687C-F5A3-4A32-9313-762BEA1C26A5}" destId="{C901868B-8439-4CA9-B92F-9115FF72D75A}" srcOrd="1" destOrd="0" presId="urn:microsoft.com/office/officeart/2005/8/layout/hierarchy1"/>
    <dgm:cxn modelId="{B55CADFD-BCD3-4BF9-A9F3-A4B516454520}" type="presParOf" srcId="{DC84F575-1CE5-4D2B-A089-37B09DE0BEE8}" destId="{69AE1A90-813B-4F39-991A-F3A192363EBE}" srcOrd="1" destOrd="0" presId="urn:microsoft.com/office/officeart/2005/8/layout/hierarchy1"/>
    <dgm:cxn modelId="{30AB9D21-1C45-47E5-AC1E-AD68FEA9042D}" type="presParOf" srcId="{2D599156-A49D-45EC-AFC8-B916A1601317}" destId="{1AA5F9E9-84BB-4DA6-B79E-102C6FAC4FC9}" srcOrd="2" destOrd="0" presId="urn:microsoft.com/office/officeart/2005/8/layout/hierarchy1"/>
    <dgm:cxn modelId="{FBFF79A8-8290-42F7-8D0C-CBBF3702F26F}" type="presParOf" srcId="{2D599156-A49D-45EC-AFC8-B916A1601317}" destId="{8F37E610-CF8C-49F0-8E78-AA5AA11C2D37}" srcOrd="3" destOrd="0" presId="urn:microsoft.com/office/officeart/2005/8/layout/hierarchy1"/>
    <dgm:cxn modelId="{B345D6EC-F25A-4EF4-85B1-AA01A1F05E20}" type="presParOf" srcId="{8F37E610-CF8C-49F0-8E78-AA5AA11C2D37}" destId="{834E5BB4-EA0C-4F19-A7E8-2082DD391D12}" srcOrd="0" destOrd="0" presId="urn:microsoft.com/office/officeart/2005/8/layout/hierarchy1"/>
    <dgm:cxn modelId="{67589F62-E7E1-4329-BDEC-6890218F0182}" type="presParOf" srcId="{834E5BB4-EA0C-4F19-A7E8-2082DD391D12}" destId="{00FC0F4B-ABE6-482E-A968-857FB5166C0A}" srcOrd="0" destOrd="0" presId="urn:microsoft.com/office/officeart/2005/8/layout/hierarchy1"/>
    <dgm:cxn modelId="{9B3B012C-4389-4A6C-921E-DC7FBFE3DE8D}" type="presParOf" srcId="{834E5BB4-EA0C-4F19-A7E8-2082DD391D12}" destId="{E9A6859D-EB3B-48DC-9413-8A6609A68C50}" srcOrd="1" destOrd="0" presId="urn:microsoft.com/office/officeart/2005/8/layout/hierarchy1"/>
    <dgm:cxn modelId="{72063C6D-CF1F-4D49-A56B-2349982B3847}" type="presParOf" srcId="{8F37E610-CF8C-49F0-8E78-AA5AA11C2D37}" destId="{530FCB31-457B-40DD-8C99-1C39C5027CB8}" srcOrd="1" destOrd="0" presId="urn:microsoft.com/office/officeart/2005/8/layout/hierarchy1"/>
    <dgm:cxn modelId="{562A8BA0-9E77-43BD-87A7-0339EC2E2746}" type="presParOf" srcId="{530FCB31-457B-40DD-8C99-1C39C5027CB8}" destId="{4ECC65C7-8B60-471E-80D3-826024BBB184}" srcOrd="0" destOrd="0" presId="urn:microsoft.com/office/officeart/2005/8/layout/hierarchy1"/>
    <dgm:cxn modelId="{E8B8F43C-585D-407F-BAEB-1430FC438019}" type="presParOf" srcId="{530FCB31-457B-40DD-8C99-1C39C5027CB8}" destId="{5E3446E7-6821-4A04-813E-04B3BF9D2FC6}" srcOrd="1" destOrd="0" presId="urn:microsoft.com/office/officeart/2005/8/layout/hierarchy1"/>
    <dgm:cxn modelId="{638283D5-DB16-4FC4-A417-57F958E09E31}" type="presParOf" srcId="{5E3446E7-6821-4A04-813E-04B3BF9D2FC6}" destId="{94D69531-4EA1-4D35-89CD-17001BF3FFF3}" srcOrd="0" destOrd="0" presId="urn:microsoft.com/office/officeart/2005/8/layout/hierarchy1"/>
    <dgm:cxn modelId="{6756EAF8-818A-4734-8A22-472F89057826}" type="presParOf" srcId="{94D69531-4EA1-4D35-89CD-17001BF3FFF3}" destId="{64530C32-24CF-4BC5-8829-08191D45F255}" srcOrd="0" destOrd="0" presId="urn:microsoft.com/office/officeart/2005/8/layout/hierarchy1"/>
    <dgm:cxn modelId="{791AA2C8-F758-4A5E-9D1A-0244C88DC0B4}" type="presParOf" srcId="{94D69531-4EA1-4D35-89CD-17001BF3FFF3}" destId="{9F492E8E-8B89-4A26-89D4-38A02B7101CA}" srcOrd="1" destOrd="0" presId="urn:microsoft.com/office/officeart/2005/8/layout/hierarchy1"/>
    <dgm:cxn modelId="{180E5BD2-2AE7-417C-A6F3-04EBC9F103F1}" type="presParOf" srcId="{5E3446E7-6821-4A04-813E-04B3BF9D2FC6}" destId="{06D2A490-FDE5-4424-9E7A-878895E02BAB}" srcOrd="1" destOrd="0" presId="urn:microsoft.com/office/officeart/2005/8/layout/hierarchy1"/>
    <dgm:cxn modelId="{728B0BC2-7EBB-490D-9267-8338DCA70457}" type="presParOf" srcId="{530FCB31-457B-40DD-8C99-1C39C5027CB8}" destId="{47F5A50E-84EF-40A8-BDD8-71F5F5D4A1DD}" srcOrd="2" destOrd="0" presId="urn:microsoft.com/office/officeart/2005/8/layout/hierarchy1"/>
    <dgm:cxn modelId="{E860704C-6B27-491F-9F59-AF3228FB4D17}" type="presParOf" srcId="{530FCB31-457B-40DD-8C99-1C39C5027CB8}" destId="{8068B258-43B1-49DC-BD0E-76E39FADCAF0}" srcOrd="3" destOrd="0" presId="urn:microsoft.com/office/officeart/2005/8/layout/hierarchy1"/>
    <dgm:cxn modelId="{306675A1-6996-4A21-A010-A1832E7496B4}" type="presParOf" srcId="{8068B258-43B1-49DC-BD0E-76E39FADCAF0}" destId="{EC35854E-D700-4E71-811D-0D93F5F25E8A}" srcOrd="0" destOrd="0" presId="urn:microsoft.com/office/officeart/2005/8/layout/hierarchy1"/>
    <dgm:cxn modelId="{51E488F8-F596-4616-89C7-B029C2973C0F}" type="presParOf" srcId="{EC35854E-D700-4E71-811D-0D93F5F25E8A}" destId="{433E2C3D-F3DA-4440-B76D-5E0BA5EAF164}" srcOrd="0" destOrd="0" presId="urn:microsoft.com/office/officeart/2005/8/layout/hierarchy1"/>
    <dgm:cxn modelId="{3F251BF4-0A86-4294-AF9C-05280FDD5D81}" type="presParOf" srcId="{EC35854E-D700-4E71-811D-0D93F5F25E8A}" destId="{660B67F7-155B-40E2-80A7-747157598640}" srcOrd="1" destOrd="0" presId="urn:microsoft.com/office/officeart/2005/8/layout/hierarchy1"/>
    <dgm:cxn modelId="{2797639F-CD00-4D09-AA5B-51645FA141BF}" type="presParOf" srcId="{8068B258-43B1-49DC-BD0E-76E39FADCAF0}" destId="{4E57EE8A-6704-440B-A454-CD64AAF4FC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A50E-84EF-40A8-BDD8-71F5F5D4A1DD}">
      <dsp:nvSpPr>
        <dsp:cNvPr id="0" name=""/>
        <dsp:cNvSpPr/>
      </dsp:nvSpPr>
      <dsp:spPr>
        <a:xfrm>
          <a:off x="10779120" y="2666677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04"/>
              </a:lnTo>
              <a:lnTo>
                <a:pt x="572600" y="185704"/>
              </a:lnTo>
              <a:lnTo>
                <a:pt x="57260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C7-8B60-471E-80D3-826024BBB184}">
      <dsp:nvSpPr>
        <dsp:cNvPr id="0" name=""/>
        <dsp:cNvSpPr/>
      </dsp:nvSpPr>
      <dsp:spPr>
        <a:xfrm>
          <a:off x="10206520" y="2666677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572600" y="0"/>
              </a:moveTo>
              <a:lnTo>
                <a:pt x="572600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5F9E9-84BB-4DA6-B79E-102C6FAC4FC9}">
      <dsp:nvSpPr>
        <dsp:cNvPr id="0" name=""/>
        <dsp:cNvSpPr/>
      </dsp:nvSpPr>
      <dsp:spPr>
        <a:xfrm>
          <a:off x="9633920" y="1799187"/>
          <a:ext cx="1145200" cy="27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04"/>
              </a:lnTo>
              <a:lnTo>
                <a:pt x="1145200" y="185704"/>
              </a:lnTo>
              <a:lnTo>
                <a:pt x="114520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A20B8-8424-4E27-B582-271FCC3335C2}">
      <dsp:nvSpPr>
        <dsp:cNvPr id="0" name=""/>
        <dsp:cNvSpPr/>
      </dsp:nvSpPr>
      <dsp:spPr>
        <a:xfrm>
          <a:off x="8488719" y="2666677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04"/>
              </a:lnTo>
              <a:lnTo>
                <a:pt x="572600" y="185704"/>
              </a:lnTo>
              <a:lnTo>
                <a:pt x="57260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EA01B-21A8-462F-A651-EF27A350AA83}">
      <dsp:nvSpPr>
        <dsp:cNvPr id="0" name=""/>
        <dsp:cNvSpPr/>
      </dsp:nvSpPr>
      <dsp:spPr>
        <a:xfrm>
          <a:off x="7916118" y="3534166"/>
          <a:ext cx="1814551" cy="1077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926"/>
              </a:lnTo>
              <a:lnTo>
                <a:pt x="1814551" y="990926"/>
              </a:lnTo>
              <a:lnTo>
                <a:pt x="1814551" y="1077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37F67-18EC-4D8A-9A6D-6E6550B3A40E}">
      <dsp:nvSpPr>
        <dsp:cNvPr id="0" name=""/>
        <dsp:cNvSpPr/>
      </dsp:nvSpPr>
      <dsp:spPr>
        <a:xfrm>
          <a:off x="7916118" y="3534166"/>
          <a:ext cx="669351" cy="1077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926"/>
              </a:lnTo>
              <a:lnTo>
                <a:pt x="669351" y="990926"/>
              </a:lnTo>
              <a:lnTo>
                <a:pt x="669351" y="1077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EC1F-84B3-4E83-942D-8260BC58EEA5}">
      <dsp:nvSpPr>
        <dsp:cNvPr id="0" name=""/>
        <dsp:cNvSpPr/>
      </dsp:nvSpPr>
      <dsp:spPr>
        <a:xfrm>
          <a:off x="7916118" y="2666677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572600" y="0"/>
              </a:moveTo>
              <a:lnTo>
                <a:pt x="572600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AE5F2-2646-4D74-85F3-20560D0C99E4}">
      <dsp:nvSpPr>
        <dsp:cNvPr id="0" name=""/>
        <dsp:cNvSpPr/>
      </dsp:nvSpPr>
      <dsp:spPr>
        <a:xfrm>
          <a:off x="8488719" y="1799187"/>
          <a:ext cx="1145200" cy="272505"/>
        </a:xfrm>
        <a:custGeom>
          <a:avLst/>
          <a:gdLst/>
          <a:ahLst/>
          <a:cxnLst/>
          <a:rect l="0" t="0" r="0" b="0"/>
          <a:pathLst>
            <a:path>
              <a:moveTo>
                <a:pt x="1145200" y="0"/>
              </a:moveTo>
              <a:lnTo>
                <a:pt x="1145200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C52A1-0C2A-4DD4-91C5-5ECB9EB17281}">
      <dsp:nvSpPr>
        <dsp:cNvPr id="0" name=""/>
        <dsp:cNvSpPr/>
      </dsp:nvSpPr>
      <dsp:spPr>
        <a:xfrm>
          <a:off x="5053116" y="931698"/>
          <a:ext cx="4580803" cy="27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04"/>
              </a:lnTo>
              <a:lnTo>
                <a:pt x="4580803" y="185704"/>
              </a:lnTo>
              <a:lnTo>
                <a:pt x="4580803" y="27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3220-D228-4191-B636-7CD68A94B998}">
      <dsp:nvSpPr>
        <dsp:cNvPr id="0" name=""/>
        <dsp:cNvSpPr/>
      </dsp:nvSpPr>
      <dsp:spPr>
        <a:xfrm>
          <a:off x="6226219" y="3520517"/>
          <a:ext cx="558948" cy="31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1"/>
              </a:lnTo>
              <a:lnTo>
                <a:pt x="558948" y="226651"/>
              </a:lnTo>
              <a:lnTo>
                <a:pt x="558948" y="313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73A5A-1384-4A2B-B413-D4A455EF8AC4}">
      <dsp:nvSpPr>
        <dsp:cNvPr id="0" name=""/>
        <dsp:cNvSpPr/>
      </dsp:nvSpPr>
      <dsp:spPr>
        <a:xfrm>
          <a:off x="5639967" y="4428954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04"/>
              </a:lnTo>
              <a:lnTo>
                <a:pt x="572600" y="185704"/>
              </a:lnTo>
              <a:lnTo>
                <a:pt x="57260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6E0B1-724D-404B-9128-74509F0BE975}">
      <dsp:nvSpPr>
        <dsp:cNvPr id="0" name=""/>
        <dsp:cNvSpPr/>
      </dsp:nvSpPr>
      <dsp:spPr>
        <a:xfrm>
          <a:off x="5067367" y="4428954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572600" y="0"/>
              </a:moveTo>
              <a:lnTo>
                <a:pt x="572600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64F1C-8B17-4F23-B6EA-BFE94207D4C2}">
      <dsp:nvSpPr>
        <dsp:cNvPr id="0" name=""/>
        <dsp:cNvSpPr/>
      </dsp:nvSpPr>
      <dsp:spPr>
        <a:xfrm>
          <a:off x="5639967" y="3520517"/>
          <a:ext cx="586252" cy="313452"/>
        </a:xfrm>
        <a:custGeom>
          <a:avLst/>
          <a:gdLst/>
          <a:ahLst/>
          <a:cxnLst/>
          <a:rect l="0" t="0" r="0" b="0"/>
          <a:pathLst>
            <a:path>
              <a:moveTo>
                <a:pt x="586252" y="0"/>
              </a:moveTo>
              <a:lnTo>
                <a:pt x="586252" y="226651"/>
              </a:lnTo>
              <a:lnTo>
                <a:pt x="0" y="226651"/>
              </a:lnTo>
              <a:lnTo>
                <a:pt x="0" y="313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D9376-28D7-48C8-971F-61D11AF5F9B7}">
      <dsp:nvSpPr>
        <dsp:cNvPr id="0" name=""/>
        <dsp:cNvSpPr/>
      </dsp:nvSpPr>
      <dsp:spPr>
        <a:xfrm>
          <a:off x="5981160" y="2571140"/>
          <a:ext cx="245059" cy="35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92"/>
              </a:lnTo>
              <a:lnTo>
                <a:pt x="245059" y="267592"/>
              </a:lnTo>
              <a:lnTo>
                <a:pt x="245059" y="354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3B4F2-B70E-4F86-98F9-E2671AE5E4C3}">
      <dsp:nvSpPr>
        <dsp:cNvPr id="0" name=""/>
        <dsp:cNvSpPr/>
      </dsp:nvSpPr>
      <dsp:spPr>
        <a:xfrm>
          <a:off x="5081019" y="2571140"/>
          <a:ext cx="900141" cy="354393"/>
        </a:xfrm>
        <a:custGeom>
          <a:avLst/>
          <a:gdLst/>
          <a:ahLst/>
          <a:cxnLst/>
          <a:rect l="0" t="0" r="0" b="0"/>
          <a:pathLst>
            <a:path>
              <a:moveTo>
                <a:pt x="900141" y="0"/>
              </a:moveTo>
              <a:lnTo>
                <a:pt x="900141" y="267592"/>
              </a:lnTo>
              <a:lnTo>
                <a:pt x="0" y="267592"/>
              </a:lnTo>
              <a:lnTo>
                <a:pt x="0" y="354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1066B-8D94-4A43-9BCA-E2FDA16541D8}">
      <dsp:nvSpPr>
        <dsp:cNvPr id="0" name=""/>
        <dsp:cNvSpPr/>
      </dsp:nvSpPr>
      <dsp:spPr>
        <a:xfrm>
          <a:off x="3335315" y="1799187"/>
          <a:ext cx="2645844" cy="17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8"/>
              </a:lnTo>
              <a:lnTo>
                <a:pt x="2645844" y="90168"/>
              </a:lnTo>
              <a:lnTo>
                <a:pt x="2645844" y="17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F0F6E-E0AF-4ACC-B78D-3D01DB16C933}">
      <dsp:nvSpPr>
        <dsp:cNvPr id="0" name=""/>
        <dsp:cNvSpPr/>
      </dsp:nvSpPr>
      <dsp:spPr>
        <a:xfrm>
          <a:off x="3248050" y="3588756"/>
          <a:ext cx="91440" cy="1023131"/>
        </a:xfrm>
        <a:custGeom>
          <a:avLst/>
          <a:gdLst/>
          <a:ahLst/>
          <a:cxnLst/>
          <a:rect l="0" t="0" r="0" b="0"/>
          <a:pathLst>
            <a:path>
              <a:moveTo>
                <a:pt x="46318" y="0"/>
              </a:moveTo>
              <a:lnTo>
                <a:pt x="46318" y="936330"/>
              </a:lnTo>
              <a:lnTo>
                <a:pt x="45720" y="936330"/>
              </a:lnTo>
              <a:lnTo>
                <a:pt x="45720" y="102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A0161-26C9-409D-A4CF-9B441B172CA9}">
      <dsp:nvSpPr>
        <dsp:cNvPr id="0" name=""/>
        <dsp:cNvSpPr/>
      </dsp:nvSpPr>
      <dsp:spPr>
        <a:xfrm>
          <a:off x="2148569" y="3588756"/>
          <a:ext cx="1145799" cy="1023131"/>
        </a:xfrm>
        <a:custGeom>
          <a:avLst/>
          <a:gdLst/>
          <a:ahLst/>
          <a:cxnLst/>
          <a:rect l="0" t="0" r="0" b="0"/>
          <a:pathLst>
            <a:path>
              <a:moveTo>
                <a:pt x="1145799" y="0"/>
              </a:moveTo>
              <a:lnTo>
                <a:pt x="1145799" y="936330"/>
              </a:lnTo>
              <a:lnTo>
                <a:pt x="0" y="936330"/>
              </a:lnTo>
              <a:lnTo>
                <a:pt x="0" y="102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3DBB0-8094-4F98-A91B-A273E64D7FDD}">
      <dsp:nvSpPr>
        <dsp:cNvPr id="0" name=""/>
        <dsp:cNvSpPr/>
      </dsp:nvSpPr>
      <dsp:spPr>
        <a:xfrm>
          <a:off x="2762715" y="2666677"/>
          <a:ext cx="531654" cy="32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94"/>
              </a:lnTo>
              <a:lnTo>
                <a:pt x="531654" y="240294"/>
              </a:lnTo>
              <a:lnTo>
                <a:pt x="531654" y="3270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E629-7BF9-43C4-910F-184279F57362}">
      <dsp:nvSpPr>
        <dsp:cNvPr id="0" name=""/>
        <dsp:cNvSpPr/>
      </dsp:nvSpPr>
      <dsp:spPr>
        <a:xfrm>
          <a:off x="1630558" y="2666677"/>
          <a:ext cx="1132156" cy="299803"/>
        </a:xfrm>
        <a:custGeom>
          <a:avLst/>
          <a:gdLst/>
          <a:ahLst/>
          <a:cxnLst/>
          <a:rect l="0" t="0" r="0" b="0"/>
          <a:pathLst>
            <a:path>
              <a:moveTo>
                <a:pt x="1132156" y="0"/>
              </a:moveTo>
              <a:lnTo>
                <a:pt x="1132156" y="213002"/>
              </a:lnTo>
              <a:lnTo>
                <a:pt x="0" y="213002"/>
              </a:lnTo>
              <a:lnTo>
                <a:pt x="0" y="299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DD908-15E8-473D-BFD5-C26016BB30D4}">
      <dsp:nvSpPr>
        <dsp:cNvPr id="0" name=""/>
        <dsp:cNvSpPr/>
      </dsp:nvSpPr>
      <dsp:spPr>
        <a:xfrm>
          <a:off x="2762715" y="1799187"/>
          <a:ext cx="572600" cy="272505"/>
        </a:xfrm>
        <a:custGeom>
          <a:avLst/>
          <a:gdLst/>
          <a:ahLst/>
          <a:cxnLst/>
          <a:rect l="0" t="0" r="0" b="0"/>
          <a:pathLst>
            <a:path>
              <a:moveTo>
                <a:pt x="572600" y="0"/>
              </a:moveTo>
              <a:lnTo>
                <a:pt x="572600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BDEBC-7614-432A-8401-4288996A208E}">
      <dsp:nvSpPr>
        <dsp:cNvPr id="0" name=""/>
        <dsp:cNvSpPr/>
      </dsp:nvSpPr>
      <dsp:spPr>
        <a:xfrm>
          <a:off x="1617514" y="1799187"/>
          <a:ext cx="1717801" cy="272505"/>
        </a:xfrm>
        <a:custGeom>
          <a:avLst/>
          <a:gdLst/>
          <a:ahLst/>
          <a:cxnLst/>
          <a:rect l="0" t="0" r="0" b="0"/>
          <a:pathLst>
            <a:path>
              <a:moveTo>
                <a:pt x="1717801" y="0"/>
              </a:moveTo>
              <a:lnTo>
                <a:pt x="1717801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388BA-5B99-4C0D-8395-D9E2DA8B34D9}">
      <dsp:nvSpPr>
        <dsp:cNvPr id="0" name=""/>
        <dsp:cNvSpPr/>
      </dsp:nvSpPr>
      <dsp:spPr>
        <a:xfrm>
          <a:off x="3335315" y="931698"/>
          <a:ext cx="1717801" cy="272505"/>
        </a:xfrm>
        <a:custGeom>
          <a:avLst/>
          <a:gdLst/>
          <a:ahLst/>
          <a:cxnLst/>
          <a:rect l="0" t="0" r="0" b="0"/>
          <a:pathLst>
            <a:path>
              <a:moveTo>
                <a:pt x="1717801" y="0"/>
              </a:moveTo>
              <a:lnTo>
                <a:pt x="1717801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F15D-7B95-4098-B64E-BCCB1B90B977}">
      <dsp:nvSpPr>
        <dsp:cNvPr id="0" name=""/>
        <dsp:cNvSpPr/>
      </dsp:nvSpPr>
      <dsp:spPr>
        <a:xfrm>
          <a:off x="426593" y="1799187"/>
          <a:ext cx="91440" cy="28792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2424"/>
              </a:lnTo>
              <a:lnTo>
                <a:pt x="61836" y="2792424"/>
              </a:lnTo>
              <a:lnTo>
                <a:pt x="61836" y="2879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6890A-2A97-48D7-8CAD-7EA6BAD74993}">
      <dsp:nvSpPr>
        <dsp:cNvPr id="0" name=""/>
        <dsp:cNvSpPr/>
      </dsp:nvSpPr>
      <dsp:spPr>
        <a:xfrm>
          <a:off x="472313" y="931698"/>
          <a:ext cx="4580803" cy="272505"/>
        </a:xfrm>
        <a:custGeom>
          <a:avLst/>
          <a:gdLst/>
          <a:ahLst/>
          <a:cxnLst/>
          <a:rect l="0" t="0" r="0" b="0"/>
          <a:pathLst>
            <a:path>
              <a:moveTo>
                <a:pt x="4580803" y="0"/>
              </a:moveTo>
              <a:lnTo>
                <a:pt x="4580803" y="185704"/>
              </a:lnTo>
              <a:lnTo>
                <a:pt x="0" y="185704"/>
              </a:lnTo>
              <a:lnTo>
                <a:pt x="0" y="27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D7658-295D-43F2-BD81-88B2E1372E3E}">
      <dsp:nvSpPr>
        <dsp:cNvPr id="0" name=""/>
        <dsp:cNvSpPr/>
      </dsp:nvSpPr>
      <dsp:spPr>
        <a:xfrm>
          <a:off x="4584625" y="336714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73EBA-0CAD-4B9A-B348-78197DC91217}">
      <dsp:nvSpPr>
        <dsp:cNvPr id="0" name=""/>
        <dsp:cNvSpPr/>
      </dsp:nvSpPr>
      <dsp:spPr>
        <a:xfrm>
          <a:off x="4688734" y="43561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DPU</a:t>
          </a:r>
          <a:endParaRPr lang="en-IN" sz="2300" kern="1200" dirty="0"/>
        </a:p>
      </dsp:txBody>
      <dsp:txXfrm>
        <a:off x="4706160" y="453043"/>
        <a:ext cx="902130" cy="560131"/>
      </dsp:txXfrm>
    </dsp:sp>
    <dsp:sp modelId="{9811734B-DED7-4EDF-B9B9-7115D49EBB9F}">
      <dsp:nvSpPr>
        <dsp:cNvPr id="0" name=""/>
        <dsp:cNvSpPr/>
      </dsp:nvSpPr>
      <dsp:spPr>
        <a:xfrm>
          <a:off x="3822" y="120420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60459-A9CB-4AFB-960B-EC6A2D133AFE}">
      <dsp:nvSpPr>
        <dsp:cNvPr id="0" name=""/>
        <dsp:cNvSpPr/>
      </dsp:nvSpPr>
      <dsp:spPr>
        <a:xfrm>
          <a:off x="107931" y="130310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PIPO</a:t>
          </a:r>
          <a:endParaRPr lang="en-IN" sz="2300" kern="1200" dirty="0"/>
        </a:p>
      </dsp:txBody>
      <dsp:txXfrm>
        <a:off x="125357" y="1320533"/>
        <a:ext cx="902130" cy="560131"/>
      </dsp:txXfrm>
    </dsp:sp>
    <dsp:sp modelId="{2870A7BF-B56E-4B7A-B38E-3C1C0EEE1D47}">
      <dsp:nvSpPr>
        <dsp:cNvPr id="0" name=""/>
        <dsp:cNvSpPr/>
      </dsp:nvSpPr>
      <dsp:spPr>
        <a:xfrm>
          <a:off x="19938" y="467841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4C90-0675-4664-96CC-98EDD9B87B09}">
      <dsp:nvSpPr>
        <dsp:cNvPr id="0" name=""/>
        <dsp:cNvSpPr/>
      </dsp:nvSpPr>
      <dsp:spPr>
        <a:xfrm>
          <a:off x="124047" y="477731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DFF</a:t>
          </a:r>
          <a:endParaRPr lang="en-IN" sz="2300" kern="1200" dirty="0"/>
        </a:p>
      </dsp:txBody>
      <dsp:txXfrm>
        <a:off x="141473" y="4794742"/>
        <a:ext cx="902130" cy="560131"/>
      </dsp:txXfrm>
    </dsp:sp>
    <dsp:sp modelId="{3B4F1E15-D575-4D15-949B-DDCC81914A4B}">
      <dsp:nvSpPr>
        <dsp:cNvPr id="0" name=""/>
        <dsp:cNvSpPr/>
      </dsp:nvSpPr>
      <dsp:spPr>
        <a:xfrm>
          <a:off x="2866824" y="120420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982A5-58CA-46E3-937E-53C8ED833083}">
      <dsp:nvSpPr>
        <dsp:cNvPr id="0" name=""/>
        <dsp:cNvSpPr/>
      </dsp:nvSpPr>
      <dsp:spPr>
        <a:xfrm>
          <a:off x="2970933" y="130310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MAC</a:t>
          </a:r>
          <a:endParaRPr lang="en-IN" sz="2300" kern="1200" dirty="0"/>
        </a:p>
      </dsp:txBody>
      <dsp:txXfrm>
        <a:off x="2988359" y="1320533"/>
        <a:ext cx="902130" cy="560131"/>
      </dsp:txXfrm>
    </dsp:sp>
    <dsp:sp modelId="{3B96602C-4B78-41FD-9525-E7C34C3258AA}">
      <dsp:nvSpPr>
        <dsp:cNvPr id="0" name=""/>
        <dsp:cNvSpPr/>
      </dsp:nvSpPr>
      <dsp:spPr>
        <a:xfrm>
          <a:off x="1149023" y="207169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593B-1FF0-4FB6-849D-4AA105E5F827}">
      <dsp:nvSpPr>
        <dsp:cNvPr id="0" name=""/>
        <dsp:cNvSpPr/>
      </dsp:nvSpPr>
      <dsp:spPr>
        <a:xfrm>
          <a:off x="1253132" y="21705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1270558" y="2188023"/>
        <a:ext cx="902130" cy="560131"/>
      </dsp:txXfrm>
    </dsp:sp>
    <dsp:sp modelId="{BC9F66E4-D3F8-49DE-ADD0-427644B274B4}">
      <dsp:nvSpPr>
        <dsp:cNvPr id="0" name=""/>
        <dsp:cNvSpPr/>
      </dsp:nvSpPr>
      <dsp:spPr>
        <a:xfrm>
          <a:off x="2294223" y="207169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07F0-4953-4650-A9C1-7D575C32FF14}">
      <dsp:nvSpPr>
        <dsp:cNvPr id="0" name=""/>
        <dsp:cNvSpPr/>
      </dsp:nvSpPr>
      <dsp:spPr>
        <a:xfrm>
          <a:off x="2398333" y="21705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HAM</a:t>
          </a:r>
          <a:endParaRPr lang="en-IN" sz="2300" kern="1200" dirty="0"/>
        </a:p>
      </dsp:txBody>
      <dsp:txXfrm>
        <a:off x="2415759" y="2188023"/>
        <a:ext cx="902130" cy="560131"/>
      </dsp:txXfrm>
    </dsp:sp>
    <dsp:sp modelId="{65A52ED1-4F62-42C9-9907-10481DB34273}">
      <dsp:nvSpPr>
        <dsp:cNvPr id="0" name=""/>
        <dsp:cNvSpPr/>
      </dsp:nvSpPr>
      <dsp:spPr>
        <a:xfrm>
          <a:off x="1162066" y="2966480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361D5-C85F-42DA-BA5A-D459C7FC2755}">
      <dsp:nvSpPr>
        <dsp:cNvPr id="0" name=""/>
        <dsp:cNvSpPr/>
      </dsp:nvSpPr>
      <dsp:spPr>
        <a:xfrm>
          <a:off x="1266176" y="3065384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1283602" y="3082810"/>
        <a:ext cx="902130" cy="560131"/>
      </dsp:txXfrm>
    </dsp:sp>
    <dsp:sp modelId="{3399077F-332B-4F84-A235-3F8041D5A20D}">
      <dsp:nvSpPr>
        <dsp:cNvPr id="0" name=""/>
        <dsp:cNvSpPr/>
      </dsp:nvSpPr>
      <dsp:spPr>
        <a:xfrm>
          <a:off x="2825878" y="2993772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D093-8B00-489B-9532-67A22F53777B}">
      <dsp:nvSpPr>
        <dsp:cNvPr id="0" name=""/>
        <dsp:cNvSpPr/>
      </dsp:nvSpPr>
      <dsp:spPr>
        <a:xfrm>
          <a:off x="2929987" y="309267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HA</a:t>
          </a:r>
          <a:endParaRPr lang="en-IN" sz="2300" kern="1200" dirty="0"/>
        </a:p>
      </dsp:txBody>
      <dsp:txXfrm>
        <a:off x="2947413" y="3110102"/>
        <a:ext cx="902130" cy="560131"/>
      </dsp:txXfrm>
    </dsp:sp>
    <dsp:sp modelId="{B2D743B1-E0E0-4367-9700-5C89BD90F6C6}">
      <dsp:nvSpPr>
        <dsp:cNvPr id="0" name=""/>
        <dsp:cNvSpPr/>
      </dsp:nvSpPr>
      <dsp:spPr>
        <a:xfrm>
          <a:off x="1680078" y="4611888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FCF88-96EC-4B86-ABE0-4F2C0CAD211A}">
      <dsp:nvSpPr>
        <dsp:cNvPr id="0" name=""/>
        <dsp:cNvSpPr/>
      </dsp:nvSpPr>
      <dsp:spPr>
        <a:xfrm>
          <a:off x="1784187" y="4710791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XOR</a:t>
          </a:r>
          <a:endParaRPr lang="en-IN" sz="2300" kern="1200" dirty="0"/>
        </a:p>
      </dsp:txBody>
      <dsp:txXfrm>
        <a:off x="1801613" y="4728217"/>
        <a:ext cx="902130" cy="560131"/>
      </dsp:txXfrm>
    </dsp:sp>
    <dsp:sp modelId="{86AD5CFD-E8C0-4A19-934F-EFBD09810B59}">
      <dsp:nvSpPr>
        <dsp:cNvPr id="0" name=""/>
        <dsp:cNvSpPr/>
      </dsp:nvSpPr>
      <dsp:spPr>
        <a:xfrm>
          <a:off x="2825279" y="4611888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DE838-F2B5-4AC0-BFF9-31C3764A3244}">
      <dsp:nvSpPr>
        <dsp:cNvPr id="0" name=""/>
        <dsp:cNvSpPr/>
      </dsp:nvSpPr>
      <dsp:spPr>
        <a:xfrm>
          <a:off x="2929388" y="4710791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2946814" y="4728217"/>
        <a:ext cx="902130" cy="560131"/>
      </dsp:txXfrm>
    </dsp:sp>
    <dsp:sp modelId="{EDAB1E17-4407-4B98-B04B-129840F0DCB1}">
      <dsp:nvSpPr>
        <dsp:cNvPr id="0" name=""/>
        <dsp:cNvSpPr/>
      </dsp:nvSpPr>
      <dsp:spPr>
        <a:xfrm>
          <a:off x="5512669" y="1976156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9D6A9-3CA4-4BE4-8526-C683213CB6C2}">
      <dsp:nvSpPr>
        <dsp:cNvPr id="0" name=""/>
        <dsp:cNvSpPr/>
      </dsp:nvSpPr>
      <dsp:spPr>
        <a:xfrm>
          <a:off x="5616778" y="2075060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FAM</a:t>
          </a:r>
          <a:endParaRPr lang="en-IN" sz="2300" kern="1200" dirty="0"/>
        </a:p>
      </dsp:txBody>
      <dsp:txXfrm>
        <a:off x="5634204" y="2092486"/>
        <a:ext cx="902130" cy="560131"/>
      </dsp:txXfrm>
    </dsp:sp>
    <dsp:sp modelId="{9A5E02B1-764A-49DC-BF74-59DB0F94F0F5}">
      <dsp:nvSpPr>
        <dsp:cNvPr id="0" name=""/>
        <dsp:cNvSpPr/>
      </dsp:nvSpPr>
      <dsp:spPr>
        <a:xfrm>
          <a:off x="4612527" y="2925534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FAA45-81C6-4A44-975F-77A9AC1EFE70}">
      <dsp:nvSpPr>
        <dsp:cNvPr id="0" name=""/>
        <dsp:cNvSpPr/>
      </dsp:nvSpPr>
      <dsp:spPr>
        <a:xfrm>
          <a:off x="4716637" y="302443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4734063" y="3041863"/>
        <a:ext cx="902130" cy="560131"/>
      </dsp:txXfrm>
    </dsp:sp>
    <dsp:sp modelId="{7DD0F28B-D8C0-4760-8B5E-E78E35AEECE5}">
      <dsp:nvSpPr>
        <dsp:cNvPr id="0" name=""/>
        <dsp:cNvSpPr/>
      </dsp:nvSpPr>
      <dsp:spPr>
        <a:xfrm>
          <a:off x="5757728" y="2925534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8559-0782-4880-A5BE-8EB5D8A02E51}">
      <dsp:nvSpPr>
        <dsp:cNvPr id="0" name=""/>
        <dsp:cNvSpPr/>
      </dsp:nvSpPr>
      <dsp:spPr>
        <a:xfrm>
          <a:off x="5861837" y="302443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FA</a:t>
          </a:r>
          <a:endParaRPr lang="en-IN" sz="2300" kern="1200" dirty="0"/>
        </a:p>
      </dsp:txBody>
      <dsp:txXfrm>
        <a:off x="5879263" y="3041863"/>
        <a:ext cx="902130" cy="560131"/>
      </dsp:txXfrm>
    </dsp:sp>
    <dsp:sp modelId="{6D1DA576-30D6-40CA-8A3D-236489020BB4}">
      <dsp:nvSpPr>
        <dsp:cNvPr id="0" name=""/>
        <dsp:cNvSpPr/>
      </dsp:nvSpPr>
      <dsp:spPr>
        <a:xfrm>
          <a:off x="5171476" y="3833970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06257-8DFB-4455-9F16-4F96B7B62986}">
      <dsp:nvSpPr>
        <dsp:cNvPr id="0" name=""/>
        <dsp:cNvSpPr/>
      </dsp:nvSpPr>
      <dsp:spPr>
        <a:xfrm>
          <a:off x="5275585" y="3932874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HA</a:t>
          </a:r>
          <a:endParaRPr lang="en-IN" sz="2300" kern="1200" dirty="0"/>
        </a:p>
      </dsp:txBody>
      <dsp:txXfrm>
        <a:off x="5293011" y="3950300"/>
        <a:ext cx="902130" cy="560131"/>
      </dsp:txXfrm>
    </dsp:sp>
    <dsp:sp modelId="{14B8A116-281E-48F6-91F0-CC31D6B5DEF7}">
      <dsp:nvSpPr>
        <dsp:cNvPr id="0" name=""/>
        <dsp:cNvSpPr/>
      </dsp:nvSpPr>
      <dsp:spPr>
        <a:xfrm>
          <a:off x="4598876" y="4701460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F663C-764E-4DAC-91E7-15D51A3BC370}">
      <dsp:nvSpPr>
        <dsp:cNvPr id="0" name=""/>
        <dsp:cNvSpPr/>
      </dsp:nvSpPr>
      <dsp:spPr>
        <a:xfrm>
          <a:off x="4702985" y="4800363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XOR</a:t>
          </a:r>
          <a:endParaRPr lang="en-IN" sz="2300" kern="1200" dirty="0"/>
        </a:p>
      </dsp:txBody>
      <dsp:txXfrm>
        <a:off x="4720411" y="4817789"/>
        <a:ext cx="902130" cy="560131"/>
      </dsp:txXfrm>
    </dsp:sp>
    <dsp:sp modelId="{0D7FD80D-A354-452F-BE96-0B477631DD07}">
      <dsp:nvSpPr>
        <dsp:cNvPr id="0" name=""/>
        <dsp:cNvSpPr/>
      </dsp:nvSpPr>
      <dsp:spPr>
        <a:xfrm>
          <a:off x="5744076" y="4701460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48098-35E3-420A-852D-E0E7F628E264}">
      <dsp:nvSpPr>
        <dsp:cNvPr id="0" name=""/>
        <dsp:cNvSpPr/>
      </dsp:nvSpPr>
      <dsp:spPr>
        <a:xfrm>
          <a:off x="5848186" y="4800363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5865612" y="4817789"/>
        <a:ext cx="902130" cy="560131"/>
      </dsp:txXfrm>
    </dsp:sp>
    <dsp:sp modelId="{DCA8E03F-DD80-48FA-9268-17C53F8FFAD8}">
      <dsp:nvSpPr>
        <dsp:cNvPr id="0" name=""/>
        <dsp:cNvSpPr/>
      </dsp:nvSpPr>
      <dsp:spPr>
        <a:xfrm>
          <a:off x="6316677" y="3833970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414A-E144-4C02-975F-147C836096CB}">
      <dsp:nvSpPr>
        <dsp:cNvPr id="0" name=""/>
        <dsp:cNvSpPr/>
      </dsp:nvSpPr>
      <dsp:spPr>
        <a:xfrm>
          <a:off x="6420786" y="3932874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OR</a:t>
          </a:r>
          <a:endParaRPr lang="en-IN" sz="2300" kern="1200" dirty="0"/>
        </a:p>
      </dsp:txBody>
      <dsp:txXfrm>
        <a:off x="6438212" y="3950300"/>
        <a:ext cx="902130" cy="560131"/>
      </dsp:txXfrm>
    </dsp:sp>
    <dsp:sp modelId="{E16C5361-5F84-465A-A8D7-AB343DC2AB08}">
      <dsp:nvSpPr>
        <dsp:cNvPr id="0" name=""/>
        <dsp:cNvSpPr/>
      </dsp:nvSpPr>
      <dsp:spPr>
        <a:xfrm>
          <a:off x="9165428" y="120420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FA3CA-7B22-4C30-83CB-2EED871C45C9}">
      <dsp:nvSpPr>
        <dsp:cNvPr id="0" name=""/>
        <dsp:cNvSpPr/>
      </dsp:nvSpPr>
      <dsp:spPr>
        <a:xfrm>
          <a:off x="9269538" y="130310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Adder</a:t>
          </a:r>
          <a:endParaRPr lang="en-IN" sz="2300" kern="1200" dirty="0"/>
        </a:p>
      </dsp:txBody>
      <dsp:txXfrm>
        <a:off x="9286964" y="1320533"/>
        <a:ext cx="902130" cy="560131"/>
      </dsp:txXfrm>
    </dsp:sp>
    <dsp:sp modelId="{447687E6-6B43-4E82-83CF-7FA6ED82A03D}">
      <dsp:nvSpPr>
        <dsp:cNvPr id="0" name=""/>
        <dsp:cNvSpPr/>
      </dsp:nvSpPr>
      <dsp:spPr>
        <a:xfrm>
          <a:off x="8020228" y="207169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174A-3538-4327-B73D-241E67087573}">
      <dsp:nvSpPr>
        <dsp:cNvPr id="0" name=""/>
        <dsp:cNvSpPr/>
      </dsp:nvSpPr>
      <dsp:spPr>
        <a:xfrm>
          <a:off x="8124337" y="21705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FA</a:t>
          </a:r>
          <a:endParaRPr lang="en-IN" sz="2300" kern="1200" dirty="0"/>
        </a:p>
      </dsp:txBody>
      <dsp:txXfrm>
        <a:off x="8141763" y="2188023"/>
        <a:ext cx="902130" cy="560131"/>
      </dsp:txXfrm>
    </dsp:sp>
    <dsp:sp modelId="{0A316ED2-7DE7-472E-BCC0-58B3B85522AD}">
      <dsp:nvSpPr>
        <dsp:cNvPr id="0" name=""/>
        <dsp:cNvSpPr/>
      </dsp:nvSpPr>
      <dsp:spPr>
        <a:xfrm>
          <a:off x="7447627" y="293918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14F63-78E7-4273-98E0-00066C2AE357}">
      <dsp:nvSpPr>
        <dsp:cNvPr id="0" name=""/>
        <dsp:cNvSpPr/>
      </dsp:nvSpPr>
      <dsp:spPr>
        <a:xfrm>
          <a:off x="7551736" y="303808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HA</a:t>
          </a:r>
          <a:endParaRPr lang="en-IN" sz="2300" kern="1200" dirty="0"/>
        </a:p>
      </dsp:txBody>
      <dsp:txXfrm>
        <a:off x="7569162" y="3055512"/>
        <a:ext cx="902130" cy="560131"/>
      </dsp:txXfrm>
    </dsp:sp>
    <dsp:sp modelId="{05DCBD02-DA63-4DDA-AA6B-D852BBCEA8D8}">
      <dsp:nvSpPr>
        <dsp:cNvPr id="0" name=""/>
        <dsp:cNvSpPr/>
      </dsp:nvSpPr>
      <dsp:spPr>
        <a:xfrm>
          <a:off x="8116978" y="4611894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2B63-A7D1-4CD4-A3AA-2BC44AB90C3C}">
      <dsp:nvSpPr>
        <dsp:cNvPr id="0" name=""/>
        <dsp:cNvSpPr/>
      </dsp:nvSpPr>
      <dsp:spPr>
        <a:xfrm>
          <a:off x="8221087" y="47107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XOR</a:t>
          </a:r>
          <a:endParaRPr lang="en-IN" sz="2300" kern="1200" dirty="0"/>
        </a:p>
      </dsp:txBody>
      <dsp:txXfrm>
        <a:off x="8238513" y="4728223"/>
        <a:ext cx="902130" cy="560131"/>
      </dsp:txXfrm>
    </dsp:sp>
    <dsp:sp modelId="{F5C247E3-7069-424F-9B63-9805639BCEC6}">
      <dsp:nvSpPr>
        <dsp:cNvPr id="0" name=""/>
        <dsp:cNvSpPr/>
      </dsp:nvSpPr>
      <dsp:spPr>
        <a:xfrm>
          <a:off x="9262179" y="4611894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E40C4-C873-4C64-B0E1-074EDF02BDF4}">
      <dsp:nvSpPr>
        <dsp:cNvPr id="0" name=""/>
        <dsp:cNvSpPr/>
      </dsp:nvSpPr>
      <dsp:spPr>
        <a:xfrm>
          <a:off x="9366288" y="47107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9383714" y="4728223"/>
        <a:ext cx="902130" cy="560131"/>
      </dsp:txXfrm>
    </dsp:sp>
    <dsp:sp modelId="{74F846D8-2519-4F8C-A912-780B23F66CD1}">
      <dsp:nvSpPr>
        <dsp:cNvPr id="0" name=""/>
        <dsp:cNvSpPr/>
      </dsp:nvSpPr>
      <dsp:spPr>
        <a:xfrm>
          <a:off x="8592828" y="293918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1868B-8439-4CA9-B92F-9115FF72D75A}">
      <dsp:nvSpPr>
        <dsp:cNvPr id="0" name=""/>
        <dsp:cNvSpPr/>
      </dsp:nvSpPr>
      <dsp:spPr>
        <a:xfrm>
          <a:off x="8696937" y="303808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OR</a:t>
          </a:r>
          <a:endParaRPr lang="en-IN" sz="2300" kern="1200" dirty="0"/>
        </a:p>
      </dsp:txBody>
      <dsp:txXfrm>
        <a:off x="8714363" y="3055512"/>
        <a:ext cx="902130" cy="560131"/>
      </dsp:txXfrm>
    </dsp:sp>
    <dsp:sp modelId="{00FC0F4B-ABE6-482E-A968-857FB5166C0A}">
      <dsp:nvSpPr>
        <dsp:cNvPr id="0" name=""/>
        <dsp:cNvSpPr/>
      </dsp:nvSpPr>
      <dsp:spPr>
        <a:xfrm>
          <a:off x="10310629" y="207169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6859D-EB3B-48DC-9413-8A6609A68C50}">
      <dsp:nvSpPr>
        <dsp:cNvPr id="0" name=""/>
        <dsp:cNvSpPr/>
      </dsp:nvSpPr>
      <dsp:spPr>
        <a:xfrm>
          <a:off x="10414738" y="2170597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HA</a:t>
          </a:r>
          <a:endParaRPr lang="en-IN" sz="2300" kern="1200" dirty="0"/>
        </a:p>
      </dsp:txBody>
      <dsp:txXfrm>
        <a:off x="10432164" y="2188023"/>
        <a:ext cx="902130" cy="560131"/>
      </dsp:txXfrm>
    </dsp:sp>
    <dsp:sp modelId="{64530C32-24CF-4BC5-8829-08191D45F255}">
      <dsp:nvSpPr>
        <dsp:cNvPr id="0" name=""/>
        <dsp:cNvSpPr/>
      </dsp:nvSpPr>
      <dsp:spPr>
        <a:xfrm>
          <a:off x="9738029" y="293918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92E8E-8B89-4A26-89D4-38A02B7101CA}">
      <dsp:nvSpPr>
        <dsp:cNvPr id="0" name=""/>
        <dsp:cNvSpPr/>
      </dsp:nvSpPr>
      <dsp:spPr>
        <a:xfrm>
          <a:off x="9842138" y="303808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XOR</a:t>
          </a:r>
          <a:endParaRPr lang="en-IN" sz="2300" kern="1200" dirty="0"/>
        </a:p>
      </dsp:txBody>
      <dsp:txXfrm>
        <a:off x="9859564" y="3055512"/>
        <a:ext cx="902130" cy="560131"/>
      </dsp:txXfrm>
    </dsp:sp>
    <dsp:sp modelId="{433E2C3D-F3DA-4440-B76D-5E0BA5EAF164}">
      <dsp:nvSpPr>
        <dsp:cNvPr id="0" name=""/>
        <dsp:cNvSpPr/>
      </dsp:nvSpPr>
      <dsp:spPr>
        <a:xfrm>
          <a:off x="10883230" y="2939183"/>
          <a:ext cx="936982" cy="594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B67F7-155B-40E2-80A7-747157598640}">
      <dsp:nvSpPr>
        <dsp:cNvPr id="0" name=""/>
        <dsp:cNvSpPr/>
      </dsp:nvSpPr>
      <dsp:spPr>
        <a:xfrm>
          <a:off x="10987339" y="3038086"/>
          <a:ext cx="936982" cy="59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AND</a:t>
          </a:r>
          <a:endParaRPr lang="en-IN" sz="2300" kern="1200" dirty="0"/>
        </a:p>
      </dsp:txBody>
      <dsp:txXfrm>
        <a:off x="11004765" y="3055512"/>
        <a:ext cx="902130" cy="56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EFBF-229E-46E3-A365-F3ED3CD91E0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9290-0F64-47C7-9D2C-3A9BE50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07D89-CE0D-413C-B9E1-2D38055628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8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9290-0F64-47C7-9D2C-3A9BE5068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18C0-B8BF-477C-99BA-AFE42998B3B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9290-0F64-47C7-9D2C-3A9BE50681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7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9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5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3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3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8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3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4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3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BCF9-503C-4E31-A937-8AE7D5B1DAA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D1E-4310-4B29-BD72-12088AA3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62EA-817D-49E3-AC31-F9A88AD81E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997D-28FC-4CE1-B4FD-CD4C9B071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Systolic Processor Array using FPGA</a:t>
            </a:r>
            <a:endParaRPr lang="en-IN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56" y="1600199"/>
            <a:ext cx="9492343" cy="51212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5100" b="1" dirty="0"/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3400" b="1" dirty="0"/>
              <a:t>Guide:-				</a:t>
            </a:r>
            <a:r>
              <a:rPr lang="en-US" sz="3400" b="1" dirty="0" smtClean="0"/>
              <a:t>Team </a:t>
            </a:r>
            <a:r>
              <a:rPr lang="en-US" sz="3400" b="1" dirty="0"/>
              <a:t>Members:</a:t>
            </a:r>
          </a:p>
          <a:p>
            <a:pPr>
              <a:buNone/>
            </a:pPr>
            <a:r>
              <a:rPr lang="en-US" sz="3400" b="1" dirty="0"/>
              <a:t>Mr. Rashid P.E			20. Deepak J </a:t>
            </a:r>
            <a:r>
              <a:rPr lang="en-US" sz="3400" b="1" dirty="0" err="1"/>
              <a:t>Puthukkaden</a:t>
            </a:r>
            <a:endParaRPr lang="en-US" sz="3400" b="1" dirty="0"/>
          </a:p>
          <a:p>
            <a:pPr>
              <a:buNone/>
            </a:pPr>
            <a:r>
              <a:rPr lang="en-US" sz="3400" b="1" dirty="0"/>
              <a:t>						31. </a:t>
            </a:r>
            <a:r>
              <a:rPr lang="en-US" sz="3400" b="1" dirty="0" err="1"/>
              <a:t>Giridhar</a:t>
            </a:r>
            <a:r>
              <a:rPr lang="en-US" sz="3400" b="1" dirty="0"/>
              <a:t> A K</a:t>
            </a:r>
          </a:p>
          <a:p>
            <a:pPr>
              <a:buNone/>
            </a:pPr>
            <a:r>
              <a:rPr lang="en-US" sz="3400" b="1" dirty="0"/>
              <a:t>						32. </a:t>
            </a:r>
            <a:r>
              <a:rPr lang="en-US" sz="3400" b="1" dirty="0" err="1"/>
              <a:t>Govindh</a:t>
            </a:r>
            <a:r>
              <a:rPr lang="en-US" sz="3400" b="1" dirty="0"/>
              <a:t> B	</a:t>
            </a:r>
          </a:p>
          <a:p>
            <a:pPr>
              <a:buNone/>
            </a:pPr>
            <a:r>
              <a:rPr lang="en-US" sz="3400" b="1" dirty="0"/>
              <a:t>						53. </a:t>
            </a:r>
            <a:r>
              <a:rPr lang="en-US" sz="3400" b="1" dirty="0" err="1"/>
              <a:t>Rohit</a:t>
            </a:r>
            <a:r>
              <a:rPr lang="en-US" sz="3400" b="1" dirty="0"/>
              <a:t> </a:t>
            </a:r>
            <a:r>
              <a:rPr lang="en-US" sz="3400" b="1" dirty="0" err="1"/>
              <a:t>Sreekumar</a:t>
            </a:r>
            <a:endParaRPr lang="en-US" sz="3400" b="1" dirty="0"/>
          </a:p>
          <a:p>
            <a:pPr>
              <a:buNone/>
            </a:pPr>
            <a:r>
              <a:rPr lang="en-US" sz="3400" b="1" dirty="0"/>
              <a:t>						59. Shine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6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14919"/>
              </p:ext>
            </p:extLst>
          </p:nvPr>
        </p:nvGraphicFramePr>
        <p:xfrm>
          <a:off x="2725913" y="2105088"/>
          <a:ext cx="4358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1*1+2*2+3*3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1*2+2*3+3*1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2*1+3*2+1*3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3*1+1*2+2*3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3*3+1*1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1*3+2*1+3*2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3*2+1*3+2*1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2*2+3*3+1*1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2*3+3*1+1*2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45257"/>
              </p:ext>
            </p:extLst>
          </p:nvPr>
        </p:nvGraphicFramePr>
        <p:xfrm>
          <a:off x="2727734" y="365812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100536"/>
              </p:ext>
            </p:extLst>
          </p:nvPr>
        </p:nvGraphicFramePr>
        <p:xfrm>
          <a:off x="2727734" y="518340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91420"/>
              </p:ext>
            </p:extLst>
          </p:nvPr>
        </p:nvGraphicFramePr>
        <p:xfrm>
          <a:off x="3452102" y="1500966"/>
          <a:ext cx="504733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72296"/>
              </p:ext>
            </p:extLst>
          </p:nvPr>
        </p:nvGraphicFramePr>
        <p:xfrm>
          <a:off x="8507098" y="1507808"/>
          <a:ext cx="5034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240517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86566"/>
              </p:ext>
            </p:extLst>
          </p:nvPr>
        </p:nvGraphicFramePr>
        <p:xfrm>
          <a:off x="5925996" y="1500966"/>
          <a:ext cx="486466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7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48030"/>
              </p:ext>
            </p:extLst>
          </p:nvPr>
        </p:nvGraphicFramePr>
        <p:xfrm>
          <a:off x="2725913" y="2105088"/>
          <a:ext cx="4358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1*1+2*2+3*3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1*2+2*3+3*1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2*1+3*2+1*3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3*1+1*2+2*3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3*3+1*1+2*2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1*3+2*1+3*2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3*2+1*3+2*1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2*2+3*3+1*1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2*3+3*1+1*2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128916"/>
              </p:ext>
            </p:extLst>
          </p:nvPr>
        </p:nvGraphicFramePr>
        <p:xfrm>
          <a:off x="2727734" y="365812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024509"/>
              </p:ext>
            </p:extLst>
          </p:nvPr>
        </p:nvGraphicFramePr>
        <p:xfrm>
          <a:off x="2727734" y="518340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8884"/>
              </p:ext>
            </p:extLst>
          </p:nvPr>
        </p:nvGraphicFramePr>
        <p:xfrm>
          <a:off x="3452102" y="1500966"/>
          <a:ext cx="504733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7835"/>
              </p:ext>
            </p:extLst>
          </p:nvPr>
        </p:nvGraphicFramePr>
        <p:xfrm>
          <a:off x="8507098" y="1507808"/>
          <a:ext cx="5034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240517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85260"/>
              </p:ext>
            </p:extLst>
          </p:nvPr>
        </p:nvGraphicFramePr>
        <p:xfrm>
          <a:off x="5925996" y="1500966"/>
          <a:ext cx="486466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34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87" y="0"/>
            <a:ext cx="7543800" cy="14507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tang" pitchFamily="18" charset="-127"/>
                <a:ea typeface="Batang" pitchFamily="18" charset="-127"/>
              </a:rPr>
              <a:t>System Overview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89563" y="2139879"/>
            <a:ext cx="1600200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39602" y="3613845"/>
            <a:ext cx="1539241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Systolic Processor</a:t>
            </a:r>
            <a:endParaRPr lang="en-US" sz="2400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450523" y="5070161"/>
            <a:ext cx="1539241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Output Data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3528590" y="3578001"/>
            <a:ext cx="1944795" cy="104975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37" y="1658760"/>
            <a:ext cx="5494786" cy="488015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>
            <a:off x="3189664" y="3130479"/>
            <a:ext cx="19559" cy="4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46528" y="4565777"/>
            <a:ext cx="19559" cy="4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Systolic 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Processor array that performs 3 by 3 matrix multiplication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Consists of 9 DPUs, each performing the task of generating partial products (multiplication and accumulation)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Consists of 4-bit PIPO shift registers that shift the input data into the DPUs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Input data ripples through the complete systolic array </a:t>
            </a:r>
          </a:p>
        </p:txBody>
      </p:sp>
    </p:spTree>
    <p:extLst>
      <p:ext uri="{BB962C8B-B14F-4D97-AF65-F5344CB8AC3E}">
        <p14:creationId xmlns:p14="http://schemas.microsoft.com/office/powerpoint/2010/main" val="31999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91"/>
            <a:ext cx="11221452" cy="1325563"/>
          </a:xfrm>
        </p:spPr>
        <p:txBody>
          <a:bodyPr/>
          <a:lstStyle/>
          <a:p>
            <a:r>
              <a:rPr lang="en-IN" dirty="0"/>
              <a:t>Systolic Processor </a:t>
            </a:r>
            <a:r>
              <a:rPr lang="en-IN" dirty="0" smtClean="0"/>
              <a:t>Architecture (Block Diagram)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6130234" y="1194638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2265952" y="3588586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2279232" y="4730313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00438" y="3437170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72857" y="3433729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344478" y="3427213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96994" y="4586227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969413" y="4582786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41034" y="4576270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96994" y="5732651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969413" y="5729210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341034" y="5722694"/>
            <a:ext cx="865337" cy="621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698594" y="1649145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698594" y="190275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698594" y="2162983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698594" y="2420139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698594" y="2676821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58313" y="1645704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058313" y="1899311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058313" y="215954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058313" y="241669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058313" y="2673380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417234" y="163918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417234" y="1892795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417234" y="2153026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417234" y="241018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7417234" y="2666864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 rot="16200000">
            <a:off x="2590093" y="364968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 rot="16200000">
            <a:off x="2850326" y="364968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 rot="16200000">
            <a:off x="3110559" y="3649879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 rot="16200000">
            <a:off x="3370794" y="364968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6200000">
            <a:off x="3631031" y="3649688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 rot="16200000">
            <a:off x="2599927" y="481162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 rot="16200000">
            <a:off x="2860160" y="481162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 rot="16200000">
            <a:off x="3120393" y="4811813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 rot="16200000">
            <a:off x="3380628" y="481162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 rot="16200000">
            <a:off x="3640865" y="4811622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 rot="16200000">
            <a:off x="2599926" y="5900800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 rot="16200000">
            <a:off x="2860159" y="5900800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6200000">
            <a:off x="3120392" y="5900991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 rot="16200000">
            <a:off x="3380627" y="5900800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 rot="16200000">
            <a:off x="3640864" y="5900800"/>
            <a:ext cx="653142" cy="260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own Arrow 45"/>
          <p:cNvSpPr/>
          <p:nvPr/>
        </p:nvSpPr>
        <p:spPr>
          <a:xfrm>
            <a:off x="4868003" y="2937053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6227721" y="2930537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Down Arrow 47"/>
          <p:cNvSpPr/>
          <p:nvPr/>
        </p:nvSpPr>
        <p:spPr>
          <a:xfrm>
            <a:off x="7598887" y="2927096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Down Arrow 48"/>
          <p:cNvSpPr/>
          <p:nvPr/>
        </p:nvSpPr>
        <p:spPr>
          <a:xfrm>
            <a:off x="4868003" y="4065448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Down Arrow 49"/>
          <p:cNvSpPr/>
          <p:nvPr/>
        </p:nvSpPr>
        <p:spPr>
          <a:xfrm>
            <a:off x="6227721" y="4058932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Down Arrow 50"/>
          <p:cNvSpPr/>
          <p:nvPr/>
        </p:nvSpPr>
        <p:spPr>
          <a:xfrm>
            <a:off x="7598887" y="4055491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Down Arrow 51"/>
          <p:cNvSpPr/>
          <p:nvPr/>
        </p:nvSpPr>
        <p:spPr>
          <a:xfrm>
            <a:off x="4868003" y="5214504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Down Arrow 52"/>
          <p:cNvSpPr/>
          <p:nvPr/>
        </p:nvSpPr>
        <p:spPr>
          <a:xfrm>
            <a:off x="6227721" y="5207988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Down Arrow 53"/>
          <p:cNvSpPr/>
          <p:nvPr/>
        </p:nvSpPr>
        <p:spPr>
          <a:xfrm>
            <a:off x="7598887" y="5204547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Down Arrow 54"/>
          <p:cNvSpPr/>
          <p:nvPr/>
        </p:nvSpPr>
        <p:spPr>
          <a:xfrm rot="16200000">
            <a:off x="4188637" y="3512135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Down Arrow 55"/>
          <p:cNvSpPr/>
          <p:nvPr/>
        </p:nvSpPr>
        <p:spPr>
          <a:xfrm rot="16200000">
            <a:off x="4188638" y="4664935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Down Arrow 56"/>
          <p:cNvSpPr/>
          <p:nvPr/>
        </p:nvSpPr>
        <p:spPr>
          <a:xfrm rot="16200000">
            <a:off x="4188636" y="5795192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Down Arrow 57"/>
          <p:cNvSpPr/>
          <p:nvPr/>
        </p:nvSpPr>
        <p:spPr>
          <a:xfrm rot="16200000">
            <a:off x="5560033" y="3512135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Down Arrow 58"/>
          <p:cNvSpPr/>
          <p:nvPr/>
        </p:nvSpPr>
        <p:spPr>
          <a:xfrm rot="16200000">
            <a:off x="5560034" y="4664935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Down Arrow 59"/>
          <p:cNvSpPr/>
          <p:nvPr/>
        </p:nvSpPr>
        <p:spPr>
          <a:xfrm rot="16200000">
            <a:off x="5560032" y="5795192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Down Arrow 60"/>
          <p:cNvSpPr/>
          <p:nvPr/>
        </p:nvSpPr>
        <p:spPr>
          <a:xfrm rot="16200000">
            <a:off x="6932452" y="3521540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Down Arrow 61"/>
          <p:cNvSpPr/>
          <p:nvPr/>
        </p:nvSpPr>
        <p:spPr>
          <a:xfrm rot="16200000">
            <a:off x="6932453" y="4674340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Down Arrow 62"/>
          <p:cNvSpPr/>
          <p:nvPr/>
        </p:nvSpPr>
        <p:spPr>
          <a:xfrm rot="16200000">
            <a:off x="6932451" y="5804597"/>
            <a:ext cx="314325" cy="496676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1268648" y="2261031"/>
            <a:ext cx="361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Shift Registers (4-bit)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4698594" y="3562487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019309" y="3562487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7404376" y="3536117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4698594" y="4693598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6019309" y="4693598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7404376" y="4667228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4698006" y="5849792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018721" y="5849792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7403788" y="5823422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DPU</a:t>
            </a:r>
            <a:endParaRPr lang="en-IN" dirty="0"/>
          </a:p>
        </p:txBody>
      </p:sp>
      <p:sp>
        <p:nvSpPr>
          <p:cNvPr id="74" name="Right Arrow 73"/>
          <p:cNvSpPr/>
          <p:nvPr/>
        </p:nvSpPr>
        <p:spPr>
          <a:xfrm rot="5400000">
            <a:off x="4778457" y="1199485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ight Arrow 74"/>
          <p:cNvSpPr/>
          <p:nvPr/>
        </p:nvSpPr>
        <p:spPr>
          <a:xfrm rot="5400000">
            <a:off x="7489156" y="1194638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ight Arrow 75"/>
          <p:cNvSpPr/>
          <p:nvPr/>
        </p:nvSpPr>
        <p:spPr>
          <a:xfrm>
            <a:off x="2268015" y="5869975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180749" y="2439901"/>
            <a:ext cx="489049" cy="45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464968" y="2630401"/>
            <a:ext cx="7253" cy="8034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Bent-Up Arrow 78"/>
          <p:cNvSpPr/>
          <p:nvPr/>
        </p:nvSpPr>
        <p:spPr>
          <a:xfrm rot="5400000">
            <a:off x="5304468" y="4077098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Bent-Up Arrow 79"/>
          <p:cNvSpPr/>
          <p:nvPr/>
        </p:nvSpPr>
        <p:spPr>
          <a:xfrm rot="5400000">
            <a:off x="6669673" y="4059028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Bent-Up Arrow 80"/>
          <p:cNvSpPr/>
          <p:nvPr/>
        </p:nvSpPr>
        <p:spPr>
          <a:xfrm rot="5400000">
            <a:off x="8042091" y="4061558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Bent-Up Arrow 81"/>
          <p:cNvSpPr/>
          <p:nvPr/>
        </p:nvSpPr>
        <p:spPr>
          <a:xfrm rot="5400000">
            <a:off x="5304468" y="5220093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Bent-Up Arrow 82"/>
          <p:cNvSpPr/>
          <p:nvPr/>
        </p:nvSpPr>
        <p:spPr>
          <a:xfrm rot="5400000">
            <a:off x="6669673" y="5202023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Bent-Up Arrow 83"/>
          <p:cNvSpPr/>
          <p:nvPr/>
        </p:nvSpPr>
        <p:spPr>
          <a:xfrm rot="5400000">
            <a:off x="8042091" y="5204553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Bent-Up Arrow 84"/>
          <p:cNvSpPr/>
          <p:nvPr/>
        </p:nvSpPr>
        <p:spPr>
          <a:xfrm rot="5400000">
            <a:off x="5316396" y="6375980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Bent-Up Arrow 85"/>
          <p:cNvSpPr/>
          <p:nvPr/>
        </p:nvSpPr>
        <p:spPr>
          <a:xfrm rot="5400000">
            <a:off x="6681601" y="6357910"/>
            <a:ext cx="267842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Bent-Up Arrow 86"/>
          <p:cNvSpPr/>
          <p:nvPr/>
        </p:nvSpPr>
        <p:spPr>
          <a:xfrm rot="5400000">
            <a:off x="8054019" y="6360439"/>
            <a:ext cx="267841" cy="260770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ight Arrow 87"/>
          <p:cNvSpPr/>
          <p:nvPr/>
        </p:nvSpPr>
        <p:spPr>
          <a:xfrm>
            <a:off x="9443975" y="4783343"/>
            <a:ext cx="509297" cy="365919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/>
          <p:cNvSpPr txBox="1"/>
          <p:nvPr/>
        </p:nvSpPr>
        <p:spPr>
          <a:xfrm>
            <a:off x="9953271" y="4739071"/>
            <a:ext cx="21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Input (4-bit)</a:t>
            </a:r>
            <a:endParaRPr lang="en-IN" dirty="0"/>
          </a:p>
        </p:txBody>
      </p:sp>
      <p:sp>
        <p:nvSpPr>
          <p:cNvPr id="90" name="Bent-Up Arrow 89"/>
          <p:cNvSpPr/>
          <p:nvPr/>
        </p:nvSpPr>
        <p:spPr>
          <a:xfrm rot="5400000">
            <a:off x="9442132" y="5419879"/>
            <a:ext cx="390087" cy="356537"/>
          </a:xfrm>
          <a:prstGeom prst="bent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9905364" y="5474604"/>
            <a:ext cx="21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Output (10-bit)</a:t>
            </a:r>
            <a:endParaRPr lang="en-IN" dirty="0"/>
          </a:p>
        </p:txBody>
      </p:sp>
      <p:sp>
        <p:nvSpPr>
          <p:cNvPr id="92" name="Down Arrow 91"/>
          <p:cNvSpPr/>
          <p:nvPr/>
        </p:nvSpPr>
        <p:spPr>
          <a:xfrm rot="16200000">
            <a:off x="9491276" y="6050478"/>
            <a:ext cx="414697" cy="509297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9953272" y="6105699"/>
            <a:ext cx="21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Interconnect (4-bit)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9501273" y="4077052"/>
            <a:ext cx="213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10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 data control modules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248611" y="2535046"/>
            <a:ext cx="683151" cy="53869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931762" y="2342726"/>
            <a:ext cx="1126206" cy="92333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Input </a:t>
            </a:r>
          </a:p>
          <a:p>
            <a:pPr algn="ctr"/>
            <a:r>
              <a:rPr lang="en-IN" dirty="0" smtClean="0"/>
              <a:t>Data Bus </a:t>
            </a:r>
          </a:p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24304" y="2349931"/>
            <a:ext cx="680371" cy="90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Data Bus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8064644" y="2349931"/>
            <a:ext cx="459660" cy="249692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8064644" y="3035658"/>
            <a:ext cx="459660" cy="249692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064643" y="2533020"/>
            <a:ext cx="41109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>
                <a:solidFill>
                  <a:srgbClr val="0070C0"/>
                </a:solidFill>
              </a:rPr>
              <a:t>.</a:t>
            </a:r>
            <a:endParaRPr lang="en-IN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203" y="2484630"/>
            <a:ext cx="1767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Input Data</a:t>
            </a:r>
          </a:p>
          <a:p>
            <a:pPr algn="ctr"/>
            <a:r>
              <a:rPr lang="en-IN" dirty="0" smtClean="0"/>
              <a:t>Receiver Module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2413788" y="4713261"/>
            <a:ext cx="517841" cy="249692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2413788" y="5398988"/>
            <a:ext cx="517841" cy="249692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413787" y="4896350"/>
            <a:ext cx="46312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274" y="4727628"/>
            <a:ext cx="1020799" cy="83099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Output</a:t>
            </a:r>
          </a:p>
          <a:p>
            <a:pPr algn="ctr"/>
            <a:r>
              <a:rPr lang="en-IN" sz="1600" dirty="0" smtClean="0"/>
              <a:t>Data Bus</a:t>
            </a:r>
          </a:p>
          <a:p>
            <a:pPr algn="ctr"/>
            <a:r>
              <a:rPr lang="en-IN" sz="1600" dirty="0" smtClean="0"/>
              <a:t>Controller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67073" y="4872871"/>
            <a:ext cx="664354" cy="538691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636262" y="4808636"/>
            <a:ext cx="20449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Output Data</a:t>
            </a:r>
          </a:p>
          <a:p>
            <a:pPr algn="ctr"/>
            <a:r>
              <a:rPr lang="en-IN" dirty="0" smtClean="0"/>
              <a:t>Transmitter Module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6681245" y="4876844"/>
            <a:ext cx="633009" cy="5386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835518" y="2535045"/>
            <a:ext cx="633009" cy="5386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314254" y="4810295"/>
            <a:ext cx="167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 to host computer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65601" y="2474482"/>
            <a:ext cx="167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 from host computer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571360" y="3425588"/>
            <a:ext cx="64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data controller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571360" y="5706336"/>
            <a:ext cx="64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 data 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Detailed Architecture (individual modules)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Data Processing Unit (DPU)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Interconnects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Register cache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165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1. Data Processing Unit (DPU)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Computes partial product of matrix multiplication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Consists of: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	1.1. Parallel in parallel out 4 – bit shift register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 smtClean="0"/>
              <a:t>1.2. Carry save multiplier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 smtClean="0"/>
              <a:t>1.3. 10 – bit full adder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 smtClean="0"/>
              <a:t>1.4. </a:t>
            </a:r>
            <a:r>
              <a:rPr lang="en-IN" dirty="0"/>
              <a:t>Parallel in parallel out </a:t>
            </a:r>
            <a:r>
              <a:rPr lang="en-IN" dirty="0" smtClean="0"/>
              <a:t>10 </a:t>
            </a:r>
            <a:r>
              <a:rPr lang="en-IN" dirty="0"/>
              <a:t>– bit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10473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-110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DPU BLOCK DIAGRAM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2180039" y="1768912"/>
            <a:ext cx="1542197" cy="7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REGISTER (4BIT)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0039" y="3446081"/>
            <a:ext cx="1542197" cy="7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REGISTER (4BIT)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34194" y="3315036"/>
            <a:ext cx="1542197" cy="7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REGISTER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(10-BIT)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6912" y="2546834"/>
            <a:ext cx="1542197" cy="7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MAC </a:t>
            </a:r>
            <a:r>
              <a:rPr lang="en-US" dirty="0" smtClean="0">
                <a:solidFill>
                  <a:prstClr val="black"/>
                </a:solidFill>
              </a:rPr>
              <a:t>(4 - BIT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8034194" y="2220618"/>
            <a:ext cx="1542197" cy="7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ADDER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(10-BIT)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3722236" y="2008027"/>
            <a:ext cx="1244676" cy="77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722236" y="3057120"/>
            <a:ext cx="1244676" cy="77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1"/>
          </p:cNvCxnSpPr>
          <p:nvPr/>
        </p:nvCxnSpPr>
        <p:spPr>
          <a:xfrm flipV="1">
            <a:off x="6502538" y="2609579"/>
            <a:ext cx="1531656" cy="279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</p:cNvCxnSpPr>
          <p:nvPr/>
        </p:nvCxnSpPr>
        <p:spPr>
          <a:xfrm>
            <a:off x="9576391" y="2609579"/>
            <a:ext cx="656012" cy="109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3"/>
          </p:cNvCxnSpPr>
          <p:nvPr/>
        </p:nvCxnSpPr>
        <p:spPr>
          <a:xfrm flipH="1">
            <a:off x="9576391" y="3694277"/>
            <a:ext cx="656012" cy="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5400000">
            <a:off x="7482046" y="4913731"/>
            <a:ext cx="2615624" cy="9935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OUTPUT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(10 – bit)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9740" y="2005706"/>
            <a:ext cx="1720299" cy="1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2802" y="3703997"/>
            <a:ext cx="181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44574" y="2010349"/>
            <a:ext cx="7215080" cy="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44574" y="3835042"/>
            <a:ext cx="0" cy="240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69175" y="1314535"/>
            <a:ext cx="154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Ripple Output</a:t>
            </a:r>
          </a:p>
          <a:p>
            <a:pPr algn="ctr"/>
            <a:r>
              <a:rPr lang="en-IN" dirty="0" smtClean="0"/>
              <a:t>(4 – bit)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402348" y="5806295"/>
            <a:ext cx="154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Ripple Output</a:t>
            </a:r>
          </a:p>
          <a:p>
            <a:pPr algn="ctr"/>
            <a:r>
              <a:rPr lang="en-IN" dirty="0"/>
              <a:t>(4 – bit)</a:t>
            </a:r>
          </a:p>
        </p:txBody>
      </p:sp>
      <p:cxnSp>
        <p:nvCxnSpPr>
          <p:cNvPr id="24" name="Elbow Connector 23"/>
          <p:cNvCxnSpPr>
            <a:endCxn id="5" idx="1"/>
          </p:cNvCxnSpPr>
          <p:nvPr/>
        </p:nvCxnSpPr>
        <p:spPr>
          <a:xfrm rot="5400000" flipH="1" flipV="1">
            <a:off x="652097" y="3410776"/>
            <a:ext cx="2780844" cy="275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 flipV="1">
            <a:off x="7243995" y="4163253"/>
            <a:ext cx="1234720" cy="316210"/>
          </a:xfrm>
          <a:prstGeom prst="bentConnector3">
            <a:avLst>
              <a:gd name="adj1" fmla="val 9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2802" y="4938718"/>
            <a:ext cx="734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4999" y="4017967"/>
            <a:ext cx="27504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84300" y="1498600"/>
            <a:ext cx="9093200" cy="420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8805293" y="2998540"/>
            <a:ext cx="0" cy="31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71576" y="1295030"/>
            <a:ext cx="154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A</a:t>
            </a:r>
          </a:p>
          <a:p>
            <a:pPr algn="ctr"/>
            <a:r>
              <a:rPr lang="en-IN" dirty="0" smtClean="0"/>
              <a:t>(4 – bit)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-39468" y="2991870"/>
            <a:ext cx="154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B</a:t>
            </a:r>
          </a:p>
          <a:p>
            <a:pPr algn="ctr"/>
            <a:r>
              <a:rPr lang="en-IN" dirty="0" smtClean="0"/>
              <a:t>(4 – bit)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-28623" y="5067409"/>
            <a:ext cx="15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2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1.1. Parallel in parallel out 4 – bit shift register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040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Consists of 4 positive edge triggered D – Flip flops with asynchronous clear signal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48516" y="3289421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896450" y="3319009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34598" y="3332327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379942" y="3350177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8388456" y="4116735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129587" y="4146323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864333" y="415964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602874" y="417749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381653" y="2767813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122784" y="279740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857530" y="2810719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596071" y="2828569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6045" y="2445919"/>
            <a:ext cx="2727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</a:t>
            </a:r>
            <a:r>
              <a:rPr lang="en-IN" dirty="0"/>
              <a:t> (4-bit)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974779" y="3527336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724487" y="3556924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459601" y="3540654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204945" y="3570243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cxnSp>
        <p:nvCxnSpPr>
          <p:cNvPr id="21" name="Elbow Connector 20"/>
          <p:cNvCxnSpPr/>
          <p:nvPr/>
        </p:nvCxnSpPr>
        <p:spPr>
          <a:xfrm rot="5400000" flipH="1" flipV="1">
            <a:off x="8059673" y="4439901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806461" y="4443659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9561780" y="4439901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7318344" y="4439901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20570" y="5267602"/>
            <a:ext cx="28455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7020" y="5082936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Clk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146045" y="4667931"/>
            <a:ext cx="2691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(4-bit)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1" y="16516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OBJECTIVE</a:t>
            </a:r>
            <a:endParaRPr lang="en-IN" sz="3600" b="1" dirty="0">
              <a:latin typeface="Batang" pitchFamily="18" charset="-127"/>
              <a:ea typeface="Batang" pitchFamily="18" charset="-127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1" y="1771480"/>
            <a:ext cx="10706669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IN" sz="3200" dirty="0" smtClean="0"/>
              <a:t>To </a:t>
            </a:r>
            <a:r>
              <a:rPr lang="en-IN" sz="3200" dirty="0"/>
              <a:t>study on Systolic </a:t>
            </a:r>
            <a:r>
              <a:rPr lang="en-IN" sz="3200" dirty="0" smtClean="0"/>
              <a:t>Architecture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IN" sz="3200" dirty="0" smtClean="0"/>
              <a:t>To </a:t>
            </a:r>
            <a:r>
              <a:rPr lang="en-IN" sz="3200" dirty="0"/>
              <a:t>design and Implement an n-bit </a:t>
            </a:r>
            <a:r>
              <a:rPr lang="en-IN" sz="3200" dirty="0" smtClean="0"/>
              <a:t>Processor using </a:t>
            </a:r>
            <a:r>
              <a:rPr lang="en-IN" sz="3200" dirty="0"/>
              <a:t>Systolic Array Architecture on FPGA </a:t>
            </a:r>
            <a:r>
              <a:rPr lang="en-IN" sz="3200" dirty="0" smtClean="0"/>
              <a:t>prototyping platform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1.1.1. D-Flip Flop (DFF)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 smtClean="0"/>
              <a:t>It has the following inputs</a:t>
            </a:r>
          </a:p>
          <a:p>
            <a:pPr lvl="1"/>
            <a:r>
              <a:rPr lang="en-IN" dirty="0" smtClean="0"/>
              <a:t>D – Data input</a:t>
            </a:r>
          </a:p>
          <a:p>
            <a:pPr lvl="1"/>
            <a:r>
              <a:rPr lang="en-IN" dirty="0" smtClean="0"/>
              <a:t>C – Clock input</a:t>
            </a:r>
          </a:p>
          <a:p>
            <a:pPr marL="457200" lvl="1" indent="0">
              <a:lnSpc>
                <a:spcPts val="18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___</a:t>
            </a:r>
            <a:endParaRPr lang="en-IN" dirty="0"/>
          </a:p>
          <a:p>
            <a:pPr lvl="1">
              <a:lnSpc>
                <a:spcPts val="1800"/>
              </a:lnSpc>
            </a:pPr>
            <a:r>
              <a:rPr lang="en-IN" dirty="0" smtClean="0"/>
              <a:t>CLR </a:t>
            </a:r>
            <a:r>
              <a:rPr lang="en-IN" dirty="0"/>
              <a:t>– </a:t>
            </a:r>
            <a:r>
              <a:rPr lang="en-IN" dirty="0" smtClean="0"/>
              <a:t>Clear input </a:t>
            </a:r>
            <a:r>
              <a:rPr lang="en-IN" dirty="0"/>
              <a:t>(asynchronous input)</a:t>
            </a:r>
            <a:endParaRPr lang="en-IN" dirty="0" smtClean="0"/>
          </a:p>
          <a:p>
            <a:pPr lvl="1">
              <a:lnSpc>
                <a:spcPts val="1800"/>
              </a:lnSpc>
            </a:pPr>
            <a:endParaRPr lang="en-IN" dirty="0"/>
          </a:p>
          <a:p>
            <a:pPr>
              <a:lnSpc>
                <a:spcPts val="1800"/>
              </a:lnSpc>
            </a:pPr>
            <a:r>
              <a:rPr lang="en-IN" dirty="0" smtClean="0"/>
              <a:t>It has the following Outputs</a:t>
            </a:r>
          </a:p>
          <a:p>
            <a:pPr lvl="1">
              <a:lnSpc>
                <a:spcPts val="1800"/>
              </a:lnSpc>
            </a:pPr>
            <a:r>
              <a:rPr lang="en-IN" dirty="0" smtClean="0"/>
              <a:t>Q – Output</a:t>
            </a:r>
          </a:p>
          <a:p>
            <a:pPr marL="457200" lvl="1" indent="0">
              <a:lnSpc>
                <a:spcPts val="1800"/>
              </a:lnSpc>
              <a:buNone/>
            </a:pPr>
            <a:r>
              <a:rPr lang="en-IN" dirty="0" smtClean="0"/>
              <a:t>    _</a:t>
            </a:r>
            <a:endParaRPr lang="en-IN" dirty="0"/>
          </a:p>
          <a:p>
            <a:pPr lvl="1">
              <a:lnSpc>
                <a:spcPts val="1800"/>
              </a:lnSpc>
            </a:pPr>
            <a:r>
              <a:rPr lang="en-IN" dirty="0" smtClean="0"/>
              <a:t>Q </a:t>
            </a:r>
            <a:r>
              <a:rPr lang="en-IN" dirty="0"/>
              <a:t>– </a:t>
            </a:r>
            <a:r>
              <a:rPr lang="en-IN" dirty="0" smtClean="0"/>
              <a:t>Inverted Output</a:t>
            </a:r>
          </a:p>
          <a:p>
            <a:pPr marL="0" indent="0">
              <a:lnSpc>
                <a:spcPts val="1800"/>
              </a:lnSpc>
              <a:buNone/>
            </a:pPr>
            <a:endParaRPr lang="en-IN" dirty="0" smtClean="0"/>
          </a:p>
          <a:p>
            <a:pPr marL="0" indent="0">
              <a:lnSpc>
                <a:spcPts val="1800"/>
              </a:lnSpc>
              <a:buNone/>
            </a:pPr>
            <a:endParaRPr lang="en-IN" dirty="0" smtClean="0"/>
          </a:p>
          <a:p>
            <a:pPr marL="0" indent="0">
              <a:lnSpc>
                <a:spcPts val="1800"/>
              </a:lnSpc>
              <a:buNone/>
            </a:pPr>
            <a:r>
              <a:rPr lang="en-IN" dirty="0" smtClean="0"/>
              <a:t>The DFF that we are using here is positive edge triggered DFF</a:t>
            </a:r>
            <a:endParaRPr lang="en-IN" dirty="0"/>
          </a:p>
          <a:p>
            <a:pPr lvl="1">
              <a:lnSpc>
                <a:spcPts val="1800"/>
              </a:lnSpc>
            </a:pPr>
            <a:endParaRPr lang="en-IN" dirty="0"/>
          </a:p>
          <a:p>
            <a:pPr lvl="1">
              <a:lnSpc>
                <a:spcPts val="1800"/>
              </a:lnSpc>
            </a:pP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18" y="595849"/>
            <a:ext cx="2975000" cy="4664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8465" y="2129330"/>
            <a:ext cx="408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DFF</a:t>
            </a: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8674100" y="482600"/>
            <a:ext cx="2082800" cy="1155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1.2. Carry Save </a:t>
            </a:r>
            <a:r>
              <a:rPr lang="en-IN" dirty="0" smtClean="0"/>
              <a:t>Multiplier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Consists of Half adders, Full adders and </a:t>
            </a:r>
            <a:r>
              <a:rPr lang="en-IN" dirty="0" err="1" smtClean="0"/>
              <a:t>AND</a:t>
            </a:r>
            <a:r>
              <a:rPr lang="en-IN" dirty="0" smtClean="0"/>
              <a:t> gates</a:t>
            </a:r>
          </a:p>
          <a:p>
            <a:r>
              <a:rPr lang="en-IN" dirty="0" smtClean="0"/>
              <a:t>The and gate and half adders were together integrated into a single block – Full Adder Modified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1" y="177006"/>
            <a:ext cx="10515600" cy="1325563"/>
          </a:xfrm>
        </p:spPr>
        <p:txBody>
          <a:bodyPr/>
          <a:lstStyle/>
          <a:p>
            <a:r>
              <a:rPr lang="en-IN" dirty="0"/>
              <a:t>1.2. Carry Save </a:t>
            </a:r>
            <a:r>
              <a:rPr lang="en-IN" dirty="0" smtClean="0"/>
              <a:t>Multiplier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4-bit numbers A and B are multiplied together to the get the result </a:t>
            </a:r>
          </a:p>
          <a:p>
            <a:r>
              <a:rPr lang="en-IN" dirty="0" smtClean="0"/>
              <a:t>The operation is shown below</a:t>
            </a:r>
          </a:p>
          <a:p>
            <a:r>
              <a:rPr lang="en-IN" dirty="0"/>
              <a:t>Consists of </a:t>
            </a:r>
            <a:r>
              <a:rPr lang="en-IN" dirty="0" smtClean="0"/>
              <a:t>Modified Half adders and Full </a:t>
            </a:r>
            <a:r>
              <a:rPr lang="en-IN" dirty="0"/>
              <a:t>adders and </a:t>
            </a:r>
            <a:r>
              <a:rPr lang="en-IN" dirty="0" err="1"/>
              <a:t>AND</a:t>
            </a:r>
            <a:r>
              <a:rPr lang="en-IN" dirty="0"/>
              <a:t> gates</a:t>
            </a:r>
          </a:p>
          <a:p>
            <a:endParaRPr lang="en-IN" dirty="0"/>
          </a:p>
        </p:txBody>
      </p:sp>
      <p:pic>
        <p:nvPicPr>
          <p:cNvPr id="5" name="Picture 2" descr="http://www.coertvonk.com/wp-content/uploads/multiplier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61" y="3797300"/>
            <a:ext cx="6873240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llsyllabus.com/aj/note/ECE/Digital_System_Design_Using_VHDL/Unit4/4-bit%20Multiplier%20Partial%20Product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41" y="972641"/>
            <a:ext cx="9526797" cy="55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7800" y="1746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1.2. Carry Save Multiplier (diagram)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7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115" y="2959100"/>
            <a:ext cx="2501900" cy="1943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Half Adder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26170" y="1777731"/>
            <a:ext cx="1430340" cy="8181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065815" y="1471611"/>
            <a:ext cx="25400" cy="1487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41341" y="2705097"/>
            <a:ext cx="0" cy="25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61115" y="4902200"/>
            <a:ext cx="0" cy="55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41340" y="4902200"/>
            <a:ext cx="0" cy="55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2115" y="1092200"/>
            <a:ext cx="2159000" cy="37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A     B                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402115" y="5507831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Sum                      Carry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86215" y="1562100"/>
            <a:ext cx="2933700" cy="35941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186215" y="6008914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Half Adder Modified (HAM)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445830" y="2959100"/>
            <a:ext cx="2501900" cy="1943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Full Adder</a:t>
            </a:r>
            <a:endParaRPr lang="en-IN" sz="3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69885" y="1777731"/>
            <a:ext cx="1430340" cy="81810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9109530" y="1471611"/>
            <a:ext cx="25400" cy="1487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985056" y="2705097"/>
            <a:ext cx="0" cy="25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04830" y="4902200"/>
            <a:ext cx="0" cy="55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85055" y="4902200"/>
            <a:ext cx="0" cy="55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45830" y="1092200"/>
            <a:ext cx="2501900" cy="37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A     B                C        D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445830" y="5507831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Sum                      Carry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229930" y="1562100"/>
            <a:ext cx="2933700" cy="35941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229930" y="6008914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Full Adder Modified (FAM)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623880" y="1471611"/>
            <a:ext cx="25400" cy="1487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5314" y="203200"/>
            <a:ext cx="975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1.2.1 HAM and FAM modules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25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1.2.2. Half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 = A XOR B</a:t>
            </a:r>
          </a:p>
          <a:p>
            <a:r>
              <a:rPr lang="en-IN" dirty="0" smtClean="0"/>
              <a:t>C = A AND B</a:t>
            </a:r>
            <a:endParaRPr lang="en-IN" dirty="0"/>
          </a:p>
        </p:txBody>
      </p:sp>
      <p:pic>
        <p:nvPicPr>
          <p:cNvPr id="3074" name="Picture 2" descr="http://volga.eng.yale.edu/uploads/Main/half-ad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41" y="1690688"/>
            <a:ext cx="7677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3519" y="1690688"/>
            <a:ext cx="5331655" cy="44862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1.2.3. </a:t>
            </a:r>
            <a:r>
              <a:rPr lang="en-IN" dirty="0"/>
              <a:t>Full </a:t>
            </a:r>
            <a:r>
              <a:rPr lang="en-IN" dirty="0" smtClean="0"/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 = A XOR B XOR Ci</a:t>
            </a:r>
          </a:p>
          <a:p>
            <a:r>
              <a:rPr lang="en-IN" dirty="0" smtClean="0"/>
              <a:t>Co = (A AND B) OR ((A XOR B) AND Ci) </a:t>
            </a:r>
          </a:p>
          <a:p>
            <a:r>
              <a:rPr lang="en-IN" dirty="0" smtClean="0"/>
              <a:t>HA – Half Adder</a:t>
            </a:r>
            <a:endParaRPr lang="en-IN" dirty="0"/>
          </a:p>
        </p:txBody>
      </p:sp>
      <p:pic>
        <p:nvPicPr>
          <p:cNvPr id="6146" name="Picture 2" descr="http://verticalhorizons.in/wp-content/uploads/2011/08/Full_Adder_Implementation_Using_Half_Add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80" y="3965490"/>
            <a:ext cx="9889040" cy="22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1.3 Full Adder (10 – bit)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90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6688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832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230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501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899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3043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2441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1458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085614" y="4845957"/>
            <a:ext cx="58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H</a:t>
            </a:r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4" idx="1"/>
            <a:endCxn id="13" idx="3"/>
          </p:cNvCxnSpPr>
          <p:nvPr/>
        </p:nvCxnSpPr>
        <p:spPr>
          <a:xfrm flipH="1">
            <a:off x="9730014" y="503062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H="1">
            <a:off x="8828314" y="5030623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</p:cNvCxnSpPr>
          <p:nvPr/>
        </p:nvCxnSpPr>
        <p:spPr>
          <a:xfrm flipH="1">
            <a:off x="7888514" y="503062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34314" y="503062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67414" y="503062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3214" y="503062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74114" y="5018439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</p:cNvCxnSpPr>
          <p:nvPr/>
        </p:nvCxnSpPr>
        <p:spPr>
          <a:xfrm flipH="1" flipV="1">
            <a:off x="5107214" y="5018439"/>
            <a:ext cx="342900" cy="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65714" y="5030623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373414" y="5012089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021114" y="5215289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910114" y="5215289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62614" y="5215289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51614" y="5215289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691414" y="5215289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631214" y="5207312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20214" y="5207312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472714" y="5207312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361714" y="5207312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301514" y="5207312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868714" y="4476844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57714" y="4476844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10214" y="4476844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599214" y="4476844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539014" y="4476844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78814" y="4468867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67814" y="4468867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320314" y="4468867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209314" y="4468867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49114" y="4468867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24314" y="4486150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13314" y="4486150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065814" y="4486150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54814" y="4486150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894614" y="4486150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834414" y="4478173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723414" y="4478173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675914" y="4478173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564914" y="4478173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0504714" y="4478173"/>
            <a:ext cx="12700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73414" y="3788228"/>
            <a:ext cx="969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mtClean="0"/>
              <a:t>INPUTS (10 – BIT)</a:t>
            </a:r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1367064" y="5590970"/>
            <a:ext cx="969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OUTPUTS (10 – BIT)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838200" y="2343315"/>
            <a:ext cx="638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Consists of 9 full adders and 1 half adder</a:t>
            </a:r>
          </a:p>
        </p:txBody>
      </p:sp>
    </p:spTree>
    <p:extLst>
      <p:ext uri="{BB962C8B-B14F-4D97-AF65-F5344CB8AC3E}">
        <p14:creationId xmlns:p14="http://schemas.microsoft.com/office/powerpoint/2010/main" val="34151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6" y="365125"/>
            <a:ext cx="11223846" cy="1325563"/>
          </a:xfrm>
        </p:spPr>
        <p:txBody>
          <a:bodyPr/>
          <a:lstStyle/>
          <a:p>
            <a:r>
              <a:rPr lang="en-IN" dirty="0" smtClean="0"/>
              <a:t>1.4. Parallel in parallel out shift register (</a:t>
            </a:r>
            <a:r>
              <a:rPr lang="en-IN" dirty="0"/>
              <a:t>10 – bit 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Consists of </a:t>
            </a:r>
            <a:r>
              <a:rPr lang="en-IN" dirty="0" smtClean="0"/>
              <a:t>10 </a:t>
            </a:r>
            <a:r>
              <a:rPr lang="en-IN" dirty="0"/>
              <a:t>positive edge triggered D – Flip flops with asynchronous clear signal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41986" y="4423120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89920" y="4452708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28068" y="4466026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873412" y="4483876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4881926" y="5250434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23057" y="5280022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57803" y="5293340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96344" y="5311190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5123" y="3901512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16254" y="3931100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51000" y="3944418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9541" y="3962268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4468249" y="4661035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217957" y="4690623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953071" y="4674353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698415" y="4703942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582063" y="4482093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329997" y="4511681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9068145" y="4524999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813489" y="4542849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7822003" y="5309407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563134" y="5338995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297880" y="5352313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036421" y="5370163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15200" y="3960485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556331" y="3990073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91077" y="400339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029618" y="402124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7408326" y="4720008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8158034" y="4749596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8893148" y="4733326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9638492" y="4762915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10545227" y="4554587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11290571" y="4572437"/>
            <a:ext cx="493486" cy="8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774962" y="538190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1513503" y="5399751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768159" y="4032979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506700" y="4050829"/>
            <a:ext cx="6803" cy="52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0370230" y="4762914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11115574" y="4792503"/>
            <a:ext cx="8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DFF</a:t>
            </a:r>
            <a:endParaRPr lang="en-IN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4556582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5303370" y="5493791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6058689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 flipH="1" flipV="1">
            <a:off x="3815253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17479" y="6317734"/>
            <a:ext cx="28455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53929" y="6133068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Clk</a:t>
            </a:r>
            <a:endParaRPr lang="en-IN" dirty="0"/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7481033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8227821" y="5493791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8983140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H="1" flipV="1">
            <a:off x="6739704" y="5490033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57000" y="6317734"/>
            <a:ext cx="2930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5400000" flipH="1" flipV="1">
            <a:off x="10479454" y="5490996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9738125" y="5490996"/>
            <a:ext cx="1526012" cy="1293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681451" y="6317734"/>
            <a:ext cx="14963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1987" y="5819028"/>
            <a:ext cx="7142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</a:t>
            </a:r>
            <a:r>
              <a:rPr lang="en-IN" dirty="0"/>
              <a:t> </a:t>
            </a:r>
            <a:r>
              <a:rPr lang="en-IN" dirty="0" smtClean="0"/>
              <a:t>(10-bit</a:t>
            </a:r>
            <a:r>
              <a:rPr lang="en-IN" dirty="0"/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6862" y="3570796"/>
            <a:ext cx="7142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</a:t>
            </a:r>
            <a:r>
              <a:rPr lang="en-IN" dirty="0"/>
              <a:t> (10-bit)</a:t>
            </a:r>
          </a:p>
        </p:txBody>
      </p:sp>
    </p:spTree>
    <p:extLst>
      <p:ext uri="{BB962C8B-B14F-4D97-AF65-F5344CB8AC3E}">
        <p14:creationId xmlns:p14="http://schemas.microsoft.com/office/powerpoint/2010/main" val="42790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Interconnects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 smtClean="0"/>
              <a:t>The interconnect consists of a 4 – bit wide bus that facilitates the rippling of input data in each rising edge of the clock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There are three outputs per DPU, two of which are interconnects for the data rippling between the DPUs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1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5952" y="1716774"/>
            <a:ext cx="10820400" cy="2705099"/>
          </a:xfrm>
        </p:spPr>
        <p:txBody>
          <a:bodyPr>
            <a:normAutofit/>
          </a:bodyPr>
          <a:lstStyle/>
          <a:p>
            <a:r>
              <a:rPr lang="en-IN" dirty="0" smtClean="0"/>
              <a:t>Working Example of Matrix Multiplication using Systolic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Register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601"/>
            <a:ext cx="6327633" cy="4318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Consists of 5, 4 – bit registers that are used to store the input data to be given as input to the DPUs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749545" y="2959100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27216" y="2959100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704887" y="2959100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182558" y="2959100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749545" y="3614193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227216" y="3614193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704887" y="3614193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182558" y="3614193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749545" y="4269286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227216" y="4269286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704887" y="4269286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182558" y="4269286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749545" y="4924379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227216" y="4924379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704887" y="4924379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182558" y="4924379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749545" y="2304007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9227216" y="2304007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704887" y="2304007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0182558" y="2304007"/>
            <a:ext cx="477671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9398000" y="1320800"/>
            <a:ext cx="609600" cy="98320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9398000" y="5579472"/>
            <a:ext cx="609600" cy="98320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10007601" y="132135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Shift input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0007601" y="5701743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Shift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8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structure of DPU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10732"/>
              </p:ext>
            </p:extLst>
          </p:nvPr>
        </p:nvGraphicFramePr>
        <p:xfrm>
          <a:off x="150125" y="1037230"/>
          <a:ext cx="11928144" cy="570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143" y="2481943"/>
            <a:ext cx="3670165" cy="2922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Host Computer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7178723" y="3207657"/>
            <a:ext cx="3444325" cy="18771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Systolic Processor Array</a:t>
            </a:r>
          </a:p>
          <a:p>
            <a:pPr algn="ctr"/>
            <a:r>
              <a:rPr lang="en-IN" sz="2400" dirty="0" smtClean="0"/>
              <a:t>(Acts act a co-processor)</a:t>
            </a:r>
            <a:endParaRPr lang="en-IN" sz="2400" dirty="0"/>
          </a:p>
        </p:txBody>
      </p:sp>
      <p:sp>
        <p:nvSpPr>
          <p:cNvPr id="6" name="Left-Right Arrow 5"/>
          <p:cNvSpPr/>
          <p:nvPr/>
        </p:nvSpPr>
        <p:spPr>
          <a:xfrm>
            <a:off x="4831308" y="3807726"/>
            <a:ext cx="2347415" cy="64144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Data Flow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Implementation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744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Implementation</a:t>
            </a:r>
            <a:endParaRPr lang="en-US" sz="32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plan : Raspberry Pi – Host computer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 Systolic Processor Array (FPGA) – Co-processor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Communication protocol –  Serial protocol</a:t>
            </a:r>
          </a:p>
          <a:p>
            <a:endParaRPr lang="en-US" dirty="0" smtClean="0"/>
          </a:p>
          <a:p>
            <a:r>
              <a:rPr lang="en-US" dirty="0" smtClean="0"/>
              <a:t>Working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Raspberry Pi sends data (input matrix) to the FPGA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FPGA processes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output of the PFGA is fed back to the Raspberry Pi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Implementation (Block Diagram)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87" y="3823624"/>
            <a:ext cx="4123113" cy="2593571"/>
          </a:xfrm>
        </p:spPr>
      </p:pic>
      <p:sp>
        <p:nvSpPr>
          <p:cNvPr id="4" name="Rectangle 3"/>
          <p:cNvSpPr/>
          <p:nvPr/>
        </p:nvSpPr>
        <p:spPr>
          <a:xfrm>
            <a:off x="2388358" y="1719616"/>
            <a:ext cx="2879678" cy="181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1968" y="1719617"/>
            <a:ext cx="2879678" cy="181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VIRTEX 4</a:t>
            </a:r>
          </a:p>
          <a:p>
            <a:pPr algn="ctr"/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4746169" y="4859851"/>
            <a:ext cx="2484517" cy="521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74" y="4158580"/>
            <a:ext cx="3672895" cy="2444772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5268036" y="2366634"/>
            <a:ext cx="1683932" cy="521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Coding and testing of MAC, Adder, Shift register </a:t>
            </a:r>
            <a:r>
              <a:rPr lang="en-IN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IN" dirty="0"/>
              <a:t>Coding and testing of the individual </a:t>
            </a:r>
            <a:r>
              <a:rPr lang="en-IN" dirty="0" smtClean="0"/>
              <a:t>DPU</a:t>
            </a:r>
          </a:p>
          <a:p>
            <a:pPr>
              <a:lnSpc>
                <a:spcPct val="150000"/>
              </a:lnSpc>
            </a:pPr>
            <a:r>
              <a:rPr lang="en-IN" dirty="0"/>
              <a:t>VHDL coding and testing of interconnects between DPU’s</a:t>
            </a:r>
          </a:p>
          <a:p>
            <a:pPr>
              <a:lnSpc>
                <a:spcPct val="150000"/>
              </a:lnSpc>
            </a:pPr>
            <a:r>
              <a:rPr lang="en-IN" dirty="0"/>
              <a:t>RTL synthesis of 3 * 3 matrix architecture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Testbench</a:t>
            </a:r>
            <a:r>
              <a:rPr lang="en-IN" dirty="0"/>
              <a:t> simulation of 3 * 3 matrix DPU </a:t>
            </a:r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84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to be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Input data </a:t>
            </a:r>
            <a:r>
              <a:rPr lang="en-IN" dirty="0" smtClean="0"/>
              <a:t>module design and implementation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Output data </a:t>
            </a:r>
            <a:r>
              <a:rPr lang="en-IN" dirty="0"/>
              <a:t>module design and </a:t>
            </a:r>
            <a:r>
              <a:rPr lang="en-IN" dirty="0" smtClean="0"/>
              <a:t>implementation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Raspberry pi – FPGA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41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02002"/>
              </p:ext>
            </p:extLst>
          </p:nvPr>
        </p:nvGraphicFramePr>
        <p:xfrm>
          <a:off x="973537" y="2419892"/>
          <a:ext cx="21790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  <a:gridCol w="435819"/>
                <a:gridCol w="435819"/>
                <a:gridCol w="435819"/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34436" y="2224761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3772" y="222493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4436" y="3757680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4436" y="5281322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2207" y="5290601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13108" y="2224761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3772" y="5281323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73772" y="3753131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13108" y="3757681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DPU 6</a:t>
            </a:r>
            <a:endParaRPr lang="en-US" dirty="0"/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60074"/>
              </p:ext>
            </p:extLst>
          </p:nvPr>
        </p:nvGraphicFramePr>
        <p:xfrm>
          <a:off x="1000842" y="3950720"/>
          <a:ext cx="2169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  <a:gridCol w="433998"/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021823"/>
              </p:ext>
            </p:extLst>
          </p:nvPr>
        </p:nvGraphicFramePr>
        <p:xfrm>
          <a:off x="982642" y="5456125"/>
          <a:ext cx="2169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  <a:gridCol w="433998"/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2430"/>
              </p:ext>
            </p:extLst>
          </p:nvPr>
        </p:nvGraphicFramePr>
        <p:xfrm>
          <a:off x="3399008" y="332388"/>
          <a:ext cx="504733" cy="189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3723"/>
              </p:ext>
            </p:extLst>
          </p:nvPr>
        </p:nvGraphicFramePr>
        <p:xfrm>
          <a:off x="8498884" y="332388"/>
          <a:ext cx="503466" cy="189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22671"/>
              </p:ext>
            </p:extLst>
          </p:nvPr>
        </p:nvGraphicFramePr>
        <p:xfrm>
          <a:off x="5948742" y="327546"/>
          <a:ext cx="486466" cy="189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12526" y="2814172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06026" y="5882435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82099" y="436728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191198" y="2826114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51862" y="436728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03427" y="436728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38214" y="2847194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91198" y="5882435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1862" y="5882435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03426" y="2360374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12526" y="3906701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615466" y="2404393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5774055" y="4670212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076130" y="542291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651862" y="5412106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642763" y="389763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3237572" y="4647424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3281533" y="3132636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5774055" y="3128193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8322490" y="3142021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8310538" y="4647423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1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15618"/>
              </p:ext>
            </p:extLst>
          </p:nvPr>
        </p:nvGraphicFramePr>
        <p:xfrm>
          <a:off x="1438385" y="2132810"/>
          <a:ext cx="1743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  <a:gridCol w="435819"/>
                <a:gridCol w="435819"/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161450"/>
              </p:ext>
            </p:extLst>
          </p:nvPr>
        </p:nvGraphicFramePr>
        <p:xfrm>
          <a:off x="1416641" y="3611196"/>
          <a:ext cx="17359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83027"/>
              </p:ext>
            </p:extLst>
          </p:nvPr>
        </p:nvGraphicFramePr>
        <p:xfrm>
          <a:off x="1416641" y="5183406"/>
          <a:ext cx="17359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40128"/>
              </p:ext>
            </p:extLst>
          </p:nvPr>
        </p:nvGraphicFramePr>
        <p:xfrm>
          <a:off x="3401168" y="379445"/>
          <a:ext cx="504733" cy="15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</a:t>
                      </a:r>
                      <a:r>
                        <a:rPr lang="en-US" sz="1800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7275"/>
              </p:ext>
            </p:extLst>
          </p:nvPr>
        </p:nvGraphicFramePr>
        <p:xfrm>
          <a:off x="8470312" y="374457"/>
          <a:ext cx="503466" cy="15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23958"/>
              </p:ext>
            </p:extLst>
          </p:nvPr>
        </p:nvGraphicFramePr>
        <p:xfrm>
          <a:off x="5958663" y="388585"/>
          <a:ext cx="486466" cy="15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670059" y="2076849"/>
            <a:ext cx="1561246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139822" y="5095368"/>
            <a:ext cx="1552147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8337833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2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737494"/>
              </p:ext>
            </p:extLst>
          </p:nvPr>
        </p:nvGraphicFramePr>
        <p:xfrm>
          <a:off x="1854275" y="2093622"/>
          <a:ext cx="13074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  <a:gridCol w="435819"/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5353"/>
              </p:ext>
            </p:extLst>
          </p:nvPr>
        </p:nvGraphicFramePr>
        <p:xfrm>
          <a:off x="1859738" y="3658126"/>
          <a:ext cx="13019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059438"/>
              </p:ext>
            </p:extLst>
          </p:nvPr>
        </p:nvGraphicFramePr>
        <p:xfrm>
          <a:off x="1859738" y="5183406"/>
          <a:ext cx="13019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54400"/>
              </p:ext>
            </p:extLst>
          </p:nvPr>
        </p:nvGraphicFramePr>
        <p:xfrm>
          <a:off x="3423738" y="758888"/>
          <a:ext cx="504733" cy="113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73933"/>
              </p:ext>
            </p:extLst>
          </p:nvPr>
        </p:nvGraphicFramePr>
        <p:xfrm>
          <a:off x="8486214" y="758888"/>
          <a:ext cx="503466" cy="113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55678"/>
              </p:ext>
            </p:extLst>
          </p:nvPr>
        </p:nvGraphicFramePr>
        <p:xfrm>
          <a:off x="5958663" y="758888"/>
          <a:ext cx="486466" cy="113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3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2789"/>
              </p:ext>
            </p:extLst>
          </p:nvPr>
        </p:nvGraphicFramePr>
        <p:xfrm>
          <a:off x="2290094" y="2105088"/>
          <a:ext cx="8716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1*1+2*2+3*3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1*2+2*3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2*1+3*2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828995"/>
              </p:ext>
            </p:extLst>
          </p:nvPr>
        </p:nvGraphicFramePr>
        <p:xfrm>
          <a:off x="2293736" y="3673976"/>
          <a:ext cx="8679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/>
          </p:nvPr>
        </p:nvGraphicFramePr>
        <p:xfrm>
          <a:off x="2293736" y="5183406"/>
          <a:ext cx="8679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1799"/>
              </p:ext>
            </p:extLst>
          </p:nvPr>
        </p:nvGraphicFramePr>
        <p:xfrm>
          <a:off x="3429968" y="1138331"/>
          <a:ext cx="504733" cy="75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79218"/>
              </p:ext>
            </p:extLst>
          </p:nvPr>
        </p:nvGraphicFramePr>
        <p:xfrm>
          <a:off x="8495146" y="1138331"/>
          <a:ext cx="503466" cy="75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32940"/>
              </p:ext>
            </p:extLst>
          </p:nvPr>
        </p:nvGraphicFramePr>
        <p:xfrm>
          <a:off x="5958663" y="1138331"/>
          <a:ext cx="486466" cy="75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4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/>
          </p:nvPr>
        </p:nvGraphicFramePr>
        <p:xfrm>
          <a:off x="2725913" y="2105088"/>
          <a:ext cx="4358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1*1+2*2+3*3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1*2+2*3+3*1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2*1+3*2+1*3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3*1+1*2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1*3+2*1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2*2+3*3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2*3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227481"/>
              </p:ext>
            </p:extLst>
          </p:nvPr>
        </p:nvGraphicFramePr>
        <p:xfrm>
          <a:off x="2727734" y="365812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/>
          </p:nvPr>
        </p:nvGraphicFramePr>
        <p:xfrm>
          <a:off x="2727734" y="518340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452102" y="1500966"/>
          <a:ext cx="504733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8507098" y="1507808"/>
          <a:ext cx="5034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240517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0795"/>
              </p:ext>
            </p:extLst>
          </p:nvPr>
        </p:nvGraphicFramePr>
        <p:xfrm>
          <a:off x="5925996" y="1500966"/>
          <a:ext cx="486466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5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92985"/>
              </p:ext>
            </p:extLst>
          </p:nvPr>
        </p:nvGraphicFramePr>
        <p:xfrm>
          <a:off x="2725913" y="2105088"/>
          <a:ext cx="4358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19"/>
              </a:tblGrid>
              <a:tr h="31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61732" y="189721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1*1+2*2+3*3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1068" y="1897395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1*2+2*3+3*1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32" y="3430136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2*1+3*2+1*3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1732" y="4953778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3*1+1*2+2*3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9503" y="496305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0404" y="1897217"/>
            <a:ext cx="96899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1*3+2*1+3*2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1068" y="4953779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3*2+1*3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068" y="342558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2*2+3*3+1*1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0404" y="3430137"/>
            <a:ext cx="968991" cy="736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2*3+3*1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27175"/>
              </p:ext>
            </p:extLst>
          </p:nvPr>
        </p:nvGraphicFramePr>
        <p:xfrm>
          <a:off x="2727734" y="365812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5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327961"/>
              </p:ext>
            </p:extLst>
          </p:nvPr>
        </p:nvGraphicFramePr>
        <p:xfrm>
          <a:off x="2727734" y="5183406"/>
          <a:ext cx="433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/>
              </a:tblGrid>
              <a:tr h="347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27025"/>
              </p:ext>
            </p:extLst>
          </p:nvPr>
        </p:nvGraphicFramePr>
        <p:xfrm>
          <a:off x="3452102" y="1500966"/>
          <a:ext cx="504733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33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75051"/>
              </p:ext>
            </p:extLst>
          </p:nvPr>
        </p:nvGraphicFramePr>
        <p:xfrm>
          <a:off x="8507098" y="1507808"/>
          <a:ext cx="5034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66"/>
              </a:tblGrid>
              <a:tr h="240517">
                <a:tc>
                  <a:txBody>
                    <a:bodyPr/>
                    <a:lstStyle/>
                    <a:p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57732"/>
              </p:ext>
            </p:extLst>
          </p:nvPr>
        </p:nvGraphicFramePr>
        <p:xfrm>
          <a:off x="5925996" y="1500966"/>
          <a:ext cx="486466" cy="3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6"/>
              </a:tblGrid>
              <a:tr h="37944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139822" y="2486628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33322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09395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8494" y="249857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9158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30723" y="4039736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65510" y="2519650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18494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79158" y="5554891"/>
            <a:ext cx="527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117940" y="2032830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139822" y="3579157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62691" y="2076849"/>
            <a:ext cx="1568614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5801351" y="4342668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103426" y="509536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6679158" y="5084562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6670059" y="3570088"/>
            <a:ext cx="158854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264868" y="4319880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3294790" y="279623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ight Arrow 54"/>
          <p:cNvSpPr/>
          <p:nvPr/>
        </p:nvSpPr>
        <p:spPr>
          <a:xfrm rot="5400000">
            <a:off x="5801351" y="280064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8349786" y="2814477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8337834" y="4319879"/>
            <a:ext cx="768423" cy="45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1139</Words>
  <Application>Microsoft Office PowerPoint</Application>
  <PresentationFormat>Widescreen</PresentationFormat>
  <Paragraphs>485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Batang</vt:lpstr>
      <vt:lpstr>Arabic Typesetting</vt:lpstr>
      <vt:lpstr>Arial</vt:lpstr>
      <vt:lpstr>Calibri</vt:lpstr>
      <vt:lpstr>Calibri Light</vt:lpstr>
      <vt:lpstr>Office Theme</vt:lpstr>
      <vt:lpstr>1_Office Theme</vt:lpstr>
      <vt:lpstr>Systolic Processor Array using FPGA</vt:lpstr>
      <vt:lpstr>OBJECTIVE</vt:lpstr>
      <vt:lpstr>Working Example of Matrix Multiplication using Systolic Array</vt:lpstr>
      <vt:lpstr> </vt:lpstr>
      <vt:lpstr>Clock 1</vt:lpstr>
      <vt:lpstr>Clock 2</vt:lpstr>
      <vt:lpstr>Clock 3</vt:lpstr>
      <vt:lpstr>Clock 4</vt:lpstr>
      <vt:lpstr>Clock 5</vt:lpstr>
      <vt:lpstr>Clock 6</vt:lpstr>
      <vt:lpstr>Clock 7</vt:lpstr>
      <vt:lpstr>System Overview</vt:lpstr>
      <vt:lpstr>Systolic Processor Architecture</vt:lpstr>
      <vt:lpstr>Systolic Processor Architecture (Block Diagram)</vt:lpstr>
      <vt:lpstr>Input and Output data control modules</vt:lpstr>
      <vt:lpstr>Detailed Architecture (individual modules)</vt:lpstr>
      <vt:lpstr>1. Data Processing Unit (DPU)</vt:lpstr>
      <vt:lpstr>DPU BLOCK DIAGRAM</vt:lpstr>
      <vt:lpstr>1.1. Parallel in parallel out 4 – bit shift register </vt:lpstr>
      <vt:lpstr>1.1.1. D-Flip Flop (DFF)</vt:lpstr>
      <vt:lpstr>1.2. Carry Save Multiplier</vt:lpstr>
      <vt:lpstr>1.2. Carry Save Multiplier</vt:lpstr>
      <vt:lpstr>PowerPoint Presentation</vt:lpstr>
      <vt:lpstr>PowerPoint Presentation</vt:lpstr>
      <vt:lpstr>1.2.2. Half Adder</vt:lpstr>
      <vt:lpstr>1.2.3. Full Adder</vt:lpstr>
      <vt:lpstr>1.3 Full Adder (10 – bit)</vt:lpstr>
      <vt:lpstr>1.4. Parallel in parallel out shift register (10 – bit )</vt:lpstr>
      <vt:lpstr>2. Interconnects</vt:lpstr>
      <vt:lpstr>3. Register cache</vt:lpstr>
      <vt:lpstr>Tree structure of DPU</vt:lpstr>
      <vt:lpstr>PowerPoint Presentation</vt:lpstr>
      <vt:lpstr>Implementation</vt:lpstr>
      <vt:lpstr>Implementation (Block Diagram)</vt:lpstr>
      <vt:lpstr>Task Completed</vt:lpstr>
      <vt:lpstr>Tasks to be completed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</dc:title>
  <dc:creator>admin</dc:creator>
  <cp:lastModifiedBy>Deepak J Puthukkaden</cp:lastModifiedBy>
  <cp:revision>102</cp:revision>
  <dcterms:created xsi:type="dcterms:W3CDTF">2016-03-12T17:41:23Z</dcterms:created>
  <dcterms:modified xsi:type="dcterms:W3CDTF">2016-03-14T08:31:28Z</dcterms:modified>
</cp:coreProperties>
</file>