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09" r:id="rId3"/>
    <p:sldId id="307" r:id="rId4"/>
    <p:sldId id="257" r:id="rId5"/>
    <p:sldId id="308" r:id="rId6"/>
    <p:sldId id="258" r:id="rId7"/>
    <p:sldId id="259" r:id="rId8"/>
    <p:sldId id="260" r:id="rId9"/>
    <p:sldId id="261" r:id="rId10"/>
    <p:sldId id="266" r:id="rId11"/>
    <p:sldId id="280" r:id="rId12"/>
    <p:sldId id="267" r:id="rId13"/>
    <p:sldId id="272" r:id="rId14"/>
    <p:sldId id="282" r:id="rId15"/>
    <p:sldId id="288" r:id="rId16"/>
    <p:sldId id="281" r:id="rId17"/>
    <p:sldId id="268" r:id="rId18"/>
    <p:sldId id="283" r:id="rId19"/>
    <p:sldId id="269" r:id="rId20"/>
    <p:sldId id="285" r:id="rId21"/>
    <p:sldId id="286" r:id="rId22"/>
    <p:sldId id="270" r:id="rId23"/>
    <p:sldId id="284" r:id="rId24"/>
    <p:sldId id="264" r:id="rId25"/>
    <p:sldId id="271" r:id="rId26"/>
    <p:sldId id="287" r:id="rId27"/>
    <p:sldId id="275" r:id="rId28"/>
    <p:sldId id="273" r:id="rId29"/>
    <p:sldId id="291" r:id="rId30"/>
    <p:sldId id="290" r:id="rId31"/>
    <p:sldId id="274" r:id="rId32"/>
    <p:sldId id="292" r:id="rId33"/>
    <p:sldId id="276" r:id="rId34"/>
    <p:sldId id="277" r:id="rId35"/>
    <p:sldId id="294" r:id="rId36"/>
    <p:sldId id="278" r:id="rId37"/>
    <p:sldId id="295" r:id="rId38"/>
    <p:sldId id="296" r:id="rId39"/>
    <p:sldId id="297" r:id="rId40"/>
    <p:sldId id="298" r:id="rId41"/>
    <p:sldId id="299" r:id="rId42"/>
    <p:sldId id="301" r:id="rId43"/>
    <p:sldId id="302" r:id="rId44"/>
    <p:sldId id="300" r:id="rId45"/>
    <p:sldId id="305" r:id="rId46"/>
    <p:sldId id="303" r:id="rId47"/>
    <p:sldId id="304" r:id="rId48"/>
    <p:sldId id="306" r:id="rId4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28" autoAdjust="0"/>
  </p:normalViewPr>
  <p:slideViewPr>
    <p:cSldViewPr snapToGrid="0">
      <p:cViewPr varScale="1">
        <p:scale>
          <a:sx n="81" d="100"/>
          <a:sy n="81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ike J van Putten" userId="eaaa552f951b8eb9" providerId="LiveId" clId="{3C73A22D-01E2-459C-96CB-92CB849A5B76}"/>
    <pc:docChg chg="undo custSel addSld modSld">
      <pc:chgData name="Maaike J van Putten" userId="eaaa552f951b8eb9" providerId="LiveId" clId="{3C73A22D-01E2-459C-96CB-92CB849A5B76}" dt="2020-08-20T12:06:03.189" v="3430" actId="20577"/>
      <pc:docMkLst>
        <pc:docMk/>
      </pc:docMkLst>
      <pc:sldChg chg="modSp mod">
        <pc:chgData name="Maaike J van Putten" userId="eaaa552f951b8eb9" providerId="LiveId" clId="{3C73A22D-01E2-459C-96CB-92CB849A5B76}" dt="2020-08-19T19:07:32.529" v="22" actId="20577"/>
        <pc:sldMkLst>
          <pc:docMk/>
          <pc:sldMk cId="924001110" sldId="256"/>
        </pc:sldMkLst>
        <pc:spChg chg="mod">
          <ac:chgData name="Maaike J van Putten" userId="eaaa552f951b8eb9" providerId="LiveId" clId="{3C73A22D-01E2-459C-96CB-92CB849A5B76}" dt="2020-08-19T19:07:32.529" v="22" actId="20577"/>
          <ac:spMkLst>
            <pc:docMk/>
            <pc:sldMk cId="924001110" sldId="256"/>
            <ac:spMk id="2" creationId="{08517DEC-8435-4E1C-AFBC-542BF10668CA}"/>
          </ac:spMkLst>
        </pc:spChg>
      </pc:sldChg>
      <pc:sldChg chg="addSp delSp modSp mod">
        <pc:chgData name="Maaike J van Putten" userId="eaaa552f951b8eb9" providerId="LiveId" clId="{3C73A22D-01E2-459C-96CB-92CB849A5B76}" dt="2020-08-19T20:59:40.008" v="2316" actId="20577"/>
        <pc:sldMkLst>
          <pc:docMk/>
          <pc:sldMk cId="4075951754" sldId="257"/>
        </pc:sldMkLst>
        <pc:spChg chg="mod">
          <ac:chgData name="Maaike J van Putten" userId="eaaa552f951b8eb9" providerId="LiveId" clId="{3C73A22D-01E2-459C-96CB-92CB849A5B76}" dt="2020-08-19T20:59:40.008" v="2316" actId="20577"/>
          <ac:spMkLst>
            <pc:docMk/>
            <pc:sldMk cId="4075951754" sldId="257"/>
            <ac:spMk id="2" creationId="{A25DB9C0-4D1F-4951-B079-72B6C4969056}"/>
          </ac:spMkLst>
        </pc:spChg>
        <pc:spChg chg="add del mod">
          <ac:chgData name="Maaike J van Putten" userId="eaaa552f951b8eb9" providerId="LiveId" clId="{3C73A22D-01E2-459C-96CB-92CB849A5B76}" dt="2020-08-19T20:56:14.483" v="2145" actId="20577"/>
          <ac:spMkLst>
            <pc:docMk/>
            <pc:sldMk cId="4075951754" sldId="257"/>
            <ac:spMk id="3" creationId="{ADDC9227-D266-42BA-9BF9-2DE95A969B9F}"/>
          </ac:spMkLst>
        </pc:spChg>
        <pc:spChg chg="add del mod">
          <ac:chgData name="Maaike J van Putten" userId="eaaa552f951b8eb9" providerId="LiveId" clId="{3C73A22D-01E2-459C-96CB-92CB849A5B76}" dt="2020-08-19T19:07:22.602" v="2" actId="21"/>
          <ac:spMkLst>
            <pc:docMk/>
            <pc:sldMk cId="4075951754" sldId="257"/>
            <ac:spMk id="5" creationId="{614FE980-EF97-4470-8B9F-96BB29C5F3C6}"/>
          </ac:spMkLst>
        </pc:spChg>
      </pc:sldChg>
      <pc:sldChg chg="modSp mod">
        <pc:chgData name="Maaike J van Putten" userId="eaaa552f951b8eb9" providerId="LiveId" clId="{3C73A22D-01E2-459C-96CB-92CB849A5B76}" dt="2020-08-20T11:29:20.147" v="3378" actId="20577"/>
        <pc:sldMkLst>
          <pc:docMk/>
          <pc:sldMk cId="2288153336" sldId="280"/>
        </pc:sldMkLst>
        <pc:spChg chg="mod">
          <ac:chgData name="Maaike J van Putten" userId="eaaa552f951b8eb9" providerId="LiveId" clId="{3C73A22D-01E2-459C-96CB-92CB849A5B76}" dt="2020-08-20T11:29:20.147" v="3378" actId="20577"/>
          <ac:spMkLst>
            <pc:docMk/>
            <pc:sldMk cId="2288153336" sldId="280"/>
            <ac:spMk id="3" creationId="{8C4BC438-DBA9-470E-9650-DC895E219A07}"/>
          </ac:spMkLst>
        </pc:spChg>
      </pc:sldChg>
      <pc:sldChg chg="modSp mod">
        <pc:chgData name="Maaike J van Putten" userId="eaaa552f951b8eb9" providerId="LiveId" clId="{3C73A22D-01E2-459C-96CB-92CB849A5B76}" dt="2020-08-20T12:06:03.189" v="3430" actId="20577"/>
        <pc:sldMkLst>
          <pc:docMk/>
          <pc:sldMk cId="1604504971" sldId="284"/>
        </pc:sldMkLst>
        <pc:spChg chg="mod">
          <ac:chgData name="Maaike J van Putten" userId="eaaa552f951b8eb9" providerId="LiveId" clId="{3C73A22D-01E2-459C-96CB-92CB849A5B76}" dt="2020-08-20T12:06:03.189" v="3430" actId="20577"/>
          <ac:spMkLst>
            <pc:docMk/>
            <pc:sldMk cId="1604504971" sldId="284"/>
            <ac:spMk id="3" creationId="{8C4BC438-DBA9-470E-9650-DC895E219A07}"/>
          </ac:spMkLst>
        </pc:spChg>
      </pc:sldChg>
      <pc:sldChg chg="modSp mod">
        <pc:chgData name="Maaike J van Putten" userId="eaaa552f951b8eb9" providerId="LiveId" clId="{3C73A22D-01E2-459C-96CB-92CB849A5B76}" dt="2020-08-20T12:01:26.923" v="3429" actId="20577"/>
        <pc:sldMkLst>
          <pc:docMk/>
          <pc:sldMk cId="418851721" sldId="285"/>
        </pc:sldMkLst>
        <pc:spChg chg="mod">
          <ac:chgData name="Maaike J van Putten" userId="eaaa552f951b8eb9" providerId="LiveId" clId="{3C73A22D-01E2-459C-96CB-92CB849A5B76}" dt="2020-08-20T12:01:26.923" v="3429" actId="20577"/>
          <ac:spMkLst>
            <pc:docMk/>
            <pc:sldMk cId="418851721" sldId="285"/>
            <ac:spMk id="3" creationId="{8C4BC438-DBA9-470E-9650-DC895E219A07}"/>
          </ac:spMkLst>
        </pc:spChg>
      </pc:sldChg>
      <pc:sldChg chg="modSp new mod">
        <pc:chgData name="Maaike J van Putten" userId="eaaa552f951b8eb9" providerId="LiveId" clId="{3C73A22D-01E2-459C-96CB-92CB849A5B76}" dt="2020-08-19T20:46:42.352" v="968" actId="207"/>
        <pc:sldMkLst>
          <pc:docMk/>
          <pc:sldMk cId="1095643555" sldId="299"/>
        </pc:sldMkLst>
        <pc:spChg chg="mod">
          <ac:chgData name="Maaike J van Putten" userId="eaaa552f951b8eb9" providerId="LiveId" clId="{3C73A22D-01E2-459C-96CB-92CB849A5B76}" dt="2020-08-19T20:46:42.352" v="968" actId="207"/>
          <ac:spMkLst>
            <pc:docMk/>
            <pc:sldMk cId="1095643555" sldId="299"/>
            <ac:spMk id="2" creationId="{6011BB69-AAA5-4974-ACA1-C4C6BECCE914}"/>
          </ac:spMkLst>
        </pc:spChg>
        <pc:spChg chg="mod">
          <ac:chgData name="Maaike J van Putten" userId="eaaa552f951b8eb9" providerId="LiveId" clId="{3C73A22D-01E2-459C-96CB-92CB849A5B76}" dt="2020-08-19T20:40:52.946" v="343" actId="20577"/>
          <ac:spMkLst>
            <pc:docMk/>
            <pc:sldMk cId="1095643555" sldId="299"/>
            <ac:spMk id="3" creationId="{2B69596E-88F3-4C4F-AA6F-AEE70C630168}"/>
          </ac:spMkLst>
        </pc:spChg>
      </pc:sldChg>
      <pc:sldChg chg="modSp add mod">
        <pc:chgData name="Maaike J van Putten" userId="eaaa552f951b8eb9" providerId="LiveId" clId="{3C73A22D-01E2-459C-96CB-92CB849A5B76}" dt="2020-08-19T20:51:26.546" v="1372" actId="207"/>
        <pc:sldMkLst>
          <pc:docMk/>
          <pc:sldMk cId="2122834748" sldId="300"/>
        </pc:sldMkLst>
        <pc:spChg chg="mod">
          <ac:chgData name="Maaike J van Putten" userId="eaaa552f951b8eb9" providerId="LiveId" clId="{3C73A22D-01E2-459C-96CB-92CB849A5B76}" dt="2020-08-19T20:51:26.546" v="1372" actId="207"/>
          <ac:spMkLst>
            <pc:docMk/>
            <pc:sldMk cId="2122834748" sldId="300"/>
            <ac:spMk id="2" creationId="{6011BB69-AAA5-4974-ACA1-C4C6BECCE914}"/>
          </ac:spMkLst>
        </pc:spChg>
        <pc:spChg chg="mod">
          <ac:chgData name="Maaike J van Putten" userId="eaaa552f951b8eb9" providerId="LiveId" clId="{3C73A22D-01E2-459C-96CB-92CB849A5B76}" dt="2020-08-19T20:51:22.963" v="1371" actId="20577"/>
          <ac:spMkLst>
            <pc:docMk/>
            <pc:sldMk cId="2122834748" sldId="300"/>
            <ac:spMk id="3" creationId="{2B69596E-88F3-4C4F-AA6F-AEE70C630168}"/>
          </ac:spMkLst>
        </pc:spChg>
      </pc:sldChg>
      <pc:sldChg chg="modSp new mod modNotesTx">
        <pc:chgData name="Maaike J van Putten" userId="eaaa552f951b8eb9" providerId="LiveId" clId="{3C73A22D-01E2-459C-96CB-92CB849A5B76}" dt="2020-08-19T20:45:17.553" v="947" actId="20577"/>
        <pc:sldMkLst>
          <pc:docMk/>
          <pc:sldMk cId="2212143024" sldId="301"/>
        </pc:sldMkLst>
        <pc:spChg chg="mod">
          <ac:chgData name="Maaike J van Putten" userId="eaaa552f951b8eb9" providerId="LiveId" clId="{3C73A22D-01E2-459C-96CB-92CB849A5B76}" dt="2020-08-19T20:42:00.948" v="356" actId="20577"/>
          <ac:spMkLst>
            <pc:docMk/>
            <pc:sldMk cId="2212143024" sldId="301"/>
            <ac:spMk id="2" creationId="{12EE8434-BFF2-4217-8450-E62761A0B6A1}"/>
          </ac:spMkLst>
        </pc:spChg>
        <pc:spChg chg="mod">
          <ac:chgData name="Maaike J van Putten" userId="eaaa552f951b8eb9" providerId="LiveId" clId="{3C73A22D-01E2-459C-96CB-92CB849A5B76}" dt="2020-08-19T20:44:42.257" v="789" actId="20577"/>
          <ac:spMkLst>
            <pc:docMk/>
            <pc:sldMk cId="2212143024" sldId="301"/>
            <ac:spMk id="3" creationId="{C5249D2B-869E-4ADD-BF7F-FFAEEAA1C5AD}"/>
          </ac:spMkLst>
        </pc:spChg>
      </pc:sldChg>
      <pc:sldChg chg="modSp new mod">
        <pc:chgData name="Maaike J van Putten" userId="eaaa552f951b8eb9" providerId="LiveId" clId="{3C73A22D-01E2-459C-96CB-92CB849A5B76}" dt="2020-08-20T06:55:14.906" v="3268" actId="207"/>
        <pc:sldMkLst>
          <pc:docMk/>
          <pc:sldMk cId="2834591391" sldId="302"/>
        </pc:sldMkLst>
        <pc:spChg chg="mod">
          <ac:chgData name="Maaike J van Putten" userId="eaaa552f951b8eb9" providerId="LiveId" clId="{3C73A22D-01E2-459C-96CB-92CB849A5B76}" dt="2020-08-20T06:55:14.906" v="3268" actId="207"/>
          <ac:spMkLst>
            <pc:docMk/>
            <pc:sldMk cId="2834591391" sldId="302"/>
            <ac:spMk id="2" creationId="{2B253FE8-B1EA-40CF-963B-97F06B7B9F26}"/>
          </ac:spMkLst>
        </pc:spChg>
        <pc:spChg chg="mod">
          <ac:chgData name="Maaike J van Putten" userId="eaaa552f951b8eb9" providerId="LiveId" clId="{3C73A22D-01E2-459C-96CB-92CB849A5B76}" dt="2020-08-20T06:55:11.678" v="3267" actId="20577"/>
          <ac:spMkLst>
            <pc:docMk/>
            <pc:sldMk cId="2834591391" sldId="302"/>
            <ac:spMk id="3" creationId="{6B4F6238-185A-408F-BFFE-A49D0059DD15}"/>
          </ac:spMkLst>
        </pc:spChg>
      </pc:sldChg>
      <pc:sldChg chg="modSp new mod">
        <pc:chgData name="Maaike J van Putten" userId="eaaa552f951b8eb9" providerId="LiveId" clId="{3C73A22D-01E2-459C-96CB-92CB849A5B76}" dt="2020-08-19T20:51:47.710" v="1379" actId="27636"/>
        <pc:sldMkLst>
          <pc:docMk/>
          <pc:sldMk cId="1699993823" sldId="303"/>
        </pc:sldMkLst>
        <pc:spChg chg="mod">
          <ac:chgData name="Maaike J van Putten" userId="eaaa552f951b8eb9" providerId="LiveId" clId="{3C73A22D-01E2-459C-96CB-92CB849A5B76}" dt="2020-08-19T20:49:57.053" v="981" actId="20577"/>
          <ac:spMkLst>
            <pc:docMk/>
            <pc:sldMk cId="1699993823" sldId="303"/>
            <ac:spMk id="2" creationId="{A79F4CAF-17EC-4003-B5DC-6AB897DCA9EE}"/>
          </ac:spMkLst>
        </pc:spChg>
        <pc:spChg chg="mod">
          <ac:chgData name="Maaike J van Putten" userId="eaaa552f951b8eb9" providerId="LiveId" clId="{3C73A22D-01E2-459C-96CB-92CB849A5B76}" dt="2020-08-19T20:51:47.710" v="1379" actId="27636"/>
          <ac:spMkLst>
            <pc:docMk/>
            <pc:sldMk cId="1699993823" sldId="303"/>
            <ac:spMk id="3" creationId="{B6B331A4-0E51-4F76-B3BA-800CB9E60922}"/>
          </ac:spMkLst>
        </pc:spChg>
      </pc:sldChg>
      <pc:sldChg chg="modSp new mod">
        <pc:chgData name="Maaike J van Putten" userId="eaaa552f951b8eb9" providerId="LiveId" clId="{3C73A22D-01E2-459C-96CB-92CB849A5B76}" dt="2020-08-19T20:51:59.152" v="1397"/>
        <pc:sldMkLst>
          <pc:docMk/>
          <pc:sldMk cId="1106638620" sldId="304"/>
        </pc:sldMkLst>
        <pc:spChg chg="mod">
          <ac:chgData name="Maaike J van Putten" userId="eaaa552f951b8eb9" providerId="LiveId" clId="{3C73A22D-01E2-459C-96CB-92CB849A5B76}" dt="2020-08-19T20:51:57.717" v="1396" actId="20577"/>
          <ac:spMkLst>
            <pc:docMk/>
            <pc:sldMk cId="1106638620" sldId="304"/>
            <ac:spMk id="2" creationId="{7610A549-1C50-45A1-A675-772AA8FAFCCE}"/>
          </ac:spMkLst>
        </pc:spChg>
        <pc:spChg chg="mod">
          <ac:chgData name="Maaike J van Putten" userId="eaaa552f951b8eb9" providerId="LiveId" clId="{3C73A22D-01E2-459C-96CB-92CB849A5B76}" dt="2020-08-19T20:51:59.152" v="1397"/>
          <ac:spMkLst>
            <pc:docMk/>
            <pc:sldMk cId="1106638620" sldId="304"/>
            <ac:spMk id="3" creationId="{AE2CA538-8863-4484-BD36-E20E76C0CF93}"/>
          </ac:spMkLst>
        </pc:spChg>
      </pc:sldChg>
      <pc:sldChg chg="modSp add mod">
        <pc:chgData name="Maaike J van Putten" userId="eaaa552f951b8eb9" providerId="LiveId" clId="{3C73A22D-01E2-459C-96CB-92CB849A5B76}" dt="2020-08-19T20:52:39.450" v="1511" actId="207"/>
        <pc:sldMkLst>
          <pc:docMk/>
          <pc:sldMk cId="2704197261" sldId="305"/>
        </pc:sldMkLst>
        <pc:spChg chg="mod">
          <ac:chgData name="Maaike J van Putten" userId="eaaa552f951b8eb9" providerId="LiveId" clId="{3C73A22D-01E2-459C-96CB-92CB849A5B76}" dt="2020-08-19T20:52:39.450" v="1511" actId="207"/>
          <ac:spMkLst>
            <pc:docMk/>
            <pc:sldMk cId="2704197261" sldId="305"/>
            <ac:spMk id="2" creationId="{2B253FE8-B1EA-40CF-963B-97F06B7B9F26}"/>
          </ac:spMkLst>
        </pc:spChg>
        <pc:spChg chg="mod">
          <ac:chgData name="Maaike J van Putten" userId="eaaa552f951b8eb9" providerId="LiveId" clId="{3C73A22D-01E2-459C-96CB-92CB849A5B76}" dt="2020-08-19T20:52:31.271" v="1499" actId="20577"/>
          <ac:spMkLst>
            <pc:docMk/>
            <pc:sldMk cId="2704197261" sldId="305"/>
            <ac:spMk id="3" creationId="{6B4F6238-185A-408F-BFFE-A49D0059DD15}"/>
          </ac:spMkLst>
        </pc:spChg>
      </pc:sldChg>
      <pc:sldChg chg="modSp new mod">
        <pc:chgData name="Maaike J van Putten" userId="eaaa552f951b8eb9" providerId="LiveId" clId="{3C73A22D-01E2-459C-96CB-92CB849A5B76}" dt="2020-08-20T06:53:35.222" v="2951" actId="207"/>
        <pc:sldMkLst>
          <pc:docMk/>
          <pc:sldMk cId="4215601260" sldId="306"/>
        </pc:sldMkLst>
        <pc:spChg chg="mod">
          <ac:chgData name="Maaike J van Putten" userId="eaaa552f951b8eb9" providerId="LiveId" clId="{3C73A22D-01E2-459C-96CB-92CB849A5B76}" dt="2020-08-20T06:53:35.222" v="2951" actId="207"/>
          <ac:spMkLst>
            <pc:docMk/>
            <pc:sldMk cId="4215601260" sldId="306"/>
            <ac:spMk id="2" creationId="{C9321A66-4502-452E-9891-4A634F85806C}"/>
          </ac:spMkLst>
        </pc:spChg>
        <pc:spChg chg="mod">
          <ac:chgData name="Maaike J van Putten" userId="eaaa552f951b8eb9" providerId="LiveId" clId="{3C73A22D-01E2-459C-96CB-92CB849A5B76}" dt="2020-08-20T06:53:30.412" v="2950" actId="20577"/>
          <ac:spMkLst>
            <pc:docMk/>
            <pc:sldMk cId="4215601260" sldId="306"/>
            <ac:spMk id="3" creationId="{9BA9063B-86BC-43CD-B7EA-58FFE813CE26}"/>
          </ac:spMkLst>
        </pc:spChg>
      </pc:sldChg>
      <pc:sldChg chg="modSp new mod">
        <pc:chgData name="Maaike J van Putten" userId="eaaa552f951b8eb9" providerId="LiveId" clId="{3C73A22D-01E2-459C-96CB-92CB849A5B76}" dt="2020-08-19T20:55:52.407" v="2043" actId="20577"/>
        <pc:sldMkLst>
          <pc:docMk/>
          <pc:sldMk cId="1129538456" sldId="307"/>
        </pc:sldMkLst>
        <pc:spChg chg="mod">
          <ac:chgData name="Maaike J van Putten" userId="eaaa552f951b8eb9" providerId="LiveId" clId="{3C73A22D-01E2-459C-96CB-92CB849A5B76}" dt="2020-08-19T20:53:31.353" v="1576" actId="20577"/>
          <ac:spMkLst>
            <pc:docMk/>
            <pc:sldMk cId="1129538456" sldId="307"/>
            <ac:spMk id="2" creationId="{8A56D1A0-8C5B-4370-BB92-376CCC75E9CB}"/>
          </ac:spMkLst>
        </pc:spChg>
        <pc:spChg chg="mod">
          <ac:chgData name="Maaike J van Putten" userId="eaaa552f951b8eb9" providerId="LiveId" clId="{3C73A22D-01E2-459C-96CB-92CB849A5B76}" dt="2020-08-19T20:55:52.407" v="2043" actId="20577"/>
          <ac:spMkLst>
            <pc:docMk/>
            <pc:sldMk cId="1129538456" sldId="307"/>
            <ac:spMk id="3" creationId="{966BB0F4-A830-44F9-841A-7C470791CC2E}"/>
          </ac:spMkLst>
        </pc:spChg>
      </pc:sldChg>
      <pc:sldChg chg="modSp new mod">
        <pc:chgData name="Maaike J van Putten" userId="eaaa552f951b8eb9" providerId="LiveId" clId="{3C73A22D-01E2-459C-96CB-92CB849A5B76}" dt="2020-08-19T20:59:24.834" v="2297" actId="20577"/>
        <pc:sldMkLst>
          <pc:docMk/>
          <pc:sldMk cId="1410278742" sldId="308"/>
        </pc:sldMkLst>
        <pc:spChg chg="mod">
          <ac:chgData name="Maaike J van Putten" userId="eaaa552f951b8eb9" providerId="LiveId" clId="{3C73A22D-01E2-459C-96CB-92CB849A5B76}" dt="2020-08-19T20:56:24.748" v="2162" actId="20577"/>
          <ac:spMkLst>
            <pc:docMk/>
            <pc:sldMk cId="1410278742" sldId="308"/>
            <ac:spMk id="2" creationId="{AE355A04-9AAC-4704-9590-D6C433E7D212}"/>
          </ac:spMkLst>
        </pc:spChg>
        <pc:spChg chg="mod">
          <ac:chgData name="Maaike J van Putten" userId="eaaa552f951b8eb9" providerId="LiveId" clId="{3C73A22D-01E2-459C-96CB-92CB849A5B76}" dt="2020-08-19T20:59:24.834" v="2297" actId="20577"/>
          <ac:spMkLst>
            <pc:docMk/>
            <pc:sldMk cId="1410278742" sldId="308"/>
            <ac:spMk id="3" creationId="{1E4006B2-351E-4B4A-B1F4-77C2E0839E8C}"/>
          </ac:spMkLst>
        </pc:spChg>
      </pc:sldChg>
      <pc:sldChg chg="modSp new mod">
        <pc:chgData name="Maaike J van Putten" userId="eaaa552f951b8eb9" providerId="LiveId" clId="{3C73A22D-01E2-459C-96CB-92CB849A5B76}" dt="2020-08-19T21:00:42.107" v="2489" actId="20577"/>
        <pc:sldMkLst>
          <pc:docMk/>
          <pc:sldMk cId="1685463657" sldId="309"/>
        </pc:sldMkLst>
        <pc:spChg chg="mod">
          <ac:chgData name="Maaike J van Putten" userId="eaaa552f951b8eb9" providerId="LiveId" clId="{3C73A22D-01E2-459C-96CB-92CB849A5B76}" dt="2020-08-19T20:59:47.562" v="2335" actId="20577"/>
          <ac:spMkLst>
            <pc:docMk/>
            <pc:sldMk cId="1685463657" sldId="309"/>
            <ac:spMk id="2" creationId="{B21588FC-55BF-4904-AAED-28A8960EC749}"/>
          </ac:spMkLst>
        </pc:spChg>
        <pc:spChg chg="mod">
          <ac:chgData name="Maaike J van Putten" userId="eaaa552f951b8eb9" providerId="LiveId" clId="{3C73A22D-01E2-459C-96CB-92CB849A5B76}" dt="2020-08-19T21:00:42.107" v="2489" actId="20577"/>
          <ac:spMkLst>
            <pc:docMk/>
            <pc:sldMk cId="1685463657" sldId="309"/>
            <ac:spMk id="3" creationId="{644D57F8-8BED-4683-8F9A-D7CDD41CE0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4C714-84EC-45BA-85D4-8C6893F0ED48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5C790-037E-405C-B5B2-F2DFE6AA28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90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 </a:t>
            </a:r>
            <a:r>
              <a:rPr lang="nl-NL" dirty="0" err="1"/>
              <a:t>cA.sayName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cA.countName</a:t>
            </a:r>
            <a:r>
              <a:rPr lang="nl-NL" dirty="0"/>
              <a:t>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subclass</a:t>
            </a:r>
            <a:r>
              <a:rPr lang="nl-NL" dirty="0"/>
              <a:t> like </a:t>
            </a:r>
            <a:r>
              <a:rPr lang="nl-NL" dirty="0" err="1"/>
              <a:t>this</a:t>
            </a:r>
            <a:r>
              <a:rPr lang="nl-NL" dirty="0"/>
              <a:t>. </a:t>
            </a:r>
            <a:r>
              <a:rPr lang="nl-NL" dirty="0" err="1"/>
              <a:t>sayName</a:t>
            </a:r>
            <a:r>
              <a:rPr lang="nl-NL" dirty="0"/>
              <a:t> is </a:t>
            </a:r>
            <a:r>
              <a:rPr lang="nl-NL" dirty="0" err="1"/>
              <a:t>available</a:t>
            </a:r>
            <a:r>
              <a:rPr lang="nl-NL" dirty="0"/>
              <a:t>, but </a:t>
            </a:r>
            <a:r>
              <a:rPr lang="nl-NL" dirty="0" err="1"/>
              <a:t>only</a:t>
            </a:r>
            <a:r>
              <a:rPr lang="nl-NL" dirty="0"/>
              <a:t> as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like </a:t>
            </a:r>
            <a:r>
              <a:rPr lang="nl-NL" dirty="0" err="1"/>
              <a:t>done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constructor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4191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 classes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abstract. </a:t>
            </a:r>
            <a:r>
              <a:rPr lang="nl-NL" dirty="0" err="1"/>
              <a:t>There</a:t>
            </a:r>
            <a:r>
              <a:rPr lang="nl-NL" dirty="0"/>
              <a:t> is no point in </a:t>
            </a:r>
            <a:r>
              <a:rPr lang="nl-NL" dirty="0" err="1"/>
              <a:t>having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abstract class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extend</a:t>
            </a:r>
            <a:r>
              <a:rPr lang="nl-NL" dirty="0"/>
              <a:t> </a:t>
            </a:r>
            <a:r>
              <a:rPr lang="nl-NL" dirty="0" err="1"/>
              <a:t>from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2511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Takes object as </a:t>
            </a:r>
            <a:r>
              <a:rPr lang="nl-NL" dirty="0" err="1"/>
              <a:t>method</a:t>
            </a:r>
            <a:r>
              <a:rPr lang="nl-NL" dirty="0"/>
              <a:t> parameter,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avoid</a:t>
            </a:r>
            <a:r>
              <a:rPr lang="nl-NL" dirty="0"/>
              <a:t> crash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sending</a:t>
            </a:r>
            <a:r>
              <a:rPr lang="nl-NL" dirty="0"/>
              <a:t> in wrong 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2713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Takes object as </a:t>
            </a:r>
            <a:r>
              <a:rPr lang="nl-NL" dirty="0" err="1"/>
              <a:t>method</a:t>
            </a:r>
            <a:r>
              <a:rPr lang="nl-NL" dirty="0"/>
              <a:t> parameter,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avoid</a:t>
            </a:r>
            <a:r>
              <a:rPr lang="nl-NL" dirty="0"/>
              <a:t> crash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sending</a:t>
            </a:r>
            <a:r>
              <a:rPr lang="nl-NL" dirty="0"/>
              <a:t> in wrong 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515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For(</a:t>
            </a:r>
            <a:r>
              <a:rPr lang="nl-NL" dirty="0" err="1"/>
              <a:t>Season</a:t>
            </a:r>
            <a:r>
              <a:rPr lang="nl-NL" dirty="0"/>
              <a:t> </a:t>
            </a:r>
            <a:r>
              <a:rPr lang="nl-NL" dirty="0" err="1"/>
              <a:t>season</a:t>
            </a:r>
            <a:r>
              <a:rPr lang="nl-NL" dirty="0"/>
              <a:t> : </a:t>
            </a:r>
            <a:r>
              <a:rPr lang="nl-NL" dirty="0" err="1"/>
              <a:t>Season.values</a:t>
            </a:r>
            <a:r>
              <a:rPr lang="nl-NL" dirty="0"/>
              <a:t>()) {</a:t>
            </a:r>
          </a:p>
          <a:p>
            <a:r>
              <a:rPr lang="nl-NL" dirty="0"/>
              <a:t>     </a:t>
            </a:r>
            <a:r>
              <a:rPr lang="nl-NL" dirty="0" err="1"/>
              <a:t>System.out.println</a:t>
            </a:r>
            <a:r>
              <a:rPr lang="nl-NL" dirty="0"/>
              <a:t>(season.name());</a:t>
            </a:r>
          </a:p>
          <a:p>
            <a:r>
              <a:rPr lang="nl-NL" dirty="0"/>
              <a:t>}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823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enum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WeekDays</a:t>
            </a:r>
            <a:r>
              <a:rPr lang="en-US" dirty="0">
                <a:effectLst/>
              </a:rPr>
              <a:t> {</a:t>
            </a:r>
          </a:p>
          <a:p>
            <a:r>
              <a:rPr lang="en-US" dirty="0">
                <a:effectLst/>
              </a:rPr>
              <a:t>SUNDAY("Sunday Funday", true), </a:t>
            </a:r>
          </a:p>
          <a:p>
            <a:r>
              <a:rPr lang="en-US" dirty="0">
                <a:effectLst/>
              </a:rPr>
              <a:t>MONDAY("Marketing Monday"),</a:t>
            </a:r>
          </a:p>
          <a:p>
            <a:r>
              <a:rPr lang="en-US" dirty="0">
                <a:effectLst/>
              </a:rPr>
              <a:t>TUESDAY("Trendy Tuesday"), </a:t>
            </a:r>
          </a:p>
          <a:p>
            <a:r>
              <a:rPr lang="en-US" dirty="0">
                <a:effectLst/>
              </a:rPr>
              <a:t>WEDNESDAY("Wellness Wednesday"),</a:t>
            </a:r>
          </a:p>
          <a:p>
            <a:r>
              <a:rPr lang="en-US" dirty="0">
                <a:effectLst/>
              </a:rPr>
              <a:t>THURSDAY("Thankful Thursday"),</a:t>
            </a:r>
          </a:p>
          <a:p>
            <a:r>
              <a:rPr lang="en-US" dirty="0">
                <a:effectLst/>
              </a:rPr>
              <a:t>FRIDAY("Foodie Friday"),</a:t>
            </a:r>
          </a:p>
          <a:p>
            <a:r>
              <a:rPr lang="en-US" dirty="0">
                <a:effectLst/>
              </a:rPr>
              <a:t>SATURDAY("Social Saturday", true);</a:t>
            </a:r>
          </a:p>
          <a:p>
            <a:r>
              <a:rPr lang="en-US" dirty="0">
                <a:effectLst/>
              </a:rPr>
              <a:t>private String </a:t>
            </a:r>
            <a:r>
              <a:rPr lang="en-US" dirty="0" err="1">
                <a:effectLst/>
              </a:rPr>
              <a:t>daysGreeting</a:t>
            </a:r>
            <a:r>
              <a:rPr lang="en-US" dirty="0">
                <a:effectLst/>
              </a:rPr>
              <a:t>;</a:t>
            </a:r>
          </a:p>
          <a:p>
            <a:r>
              <a:rPr lang="en-US" dirty="0">
                <a:effectLst/>
              </a:rPr>
              <a:t>private </a:t>
            </a:r>
            <a:r>
              <a:rPr lang="en-US" dirty="0" err="1">
                <a:effectLst/>
              </a:rPr>
              <a:t>boolean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isWeekend</a:t>
            </a:r>
            <a:r>
              <a:rPr lang="en-US" dirty="0">
                <a:effectLst/>
              </a:rPr>
              <a:t>;</a:t>
            </a:r>
          </a:p>
          <a:p>
            <a:r>
              <a:rPr lang="en-US" dirty="0" err="1">
                <a:effectLst/>
              </a:rPr>
              <a:t>WeekDays</a:t>
            </a:r>
            <a:r>
              <a:rPr lang="en-US" dirty="0">
                <a:effectLst/>
              </a:rPr>
              <a:t>(final String </a:t>
            </a:r>
            <a:r>
              <a:rPr lang="en-US" dirty="0" err="1">
                <a:effectLst/>
              </a:rPr>
              <a:t>daysGreeting</a:t>
            </a:r>
            <a:r>
              <a:rPr lang="en-US" dirty="0">
                <a:effectLst/>
              </a:rPr>
              <a:t>) {</a:t>
            </a:r>
          </a:p>
          <a:p>
            <a:r>
              <a:rPr lang="en-US" dirty="0" err="1">
                <a:effectLst/>
              </a:rPr>
              <a:t>this.daysGreeting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daysGreeting</a:t>
            </a:r>
            <a:r>
              <a:rPr lang="en-US" dirty="0">
                <a:effectLst/>
              </a:rPr>
              <a:t>;</a:t>
            </a:r>
          </a:p>
          <a:p>
            <a:r>
              <a:rPr lang="en-US" dirty="0">
                <a:effectLst/>
              </a:rPr>
              <a:t>}</a:t>
            </a:r>
          </a:p>
          <a:p>
            <a:r>
              <a:rPr lang="en-US" dirty="0" err="1">
                <a:effectLst/>
              </a:rPr>
              <a:t>WeekDays</a:t>
            </a:r>
            <a:r>
              <a:rPr lang="en-US" dirty="0">
                <a:effectLst/>
              </a:rPr>
              <a:t>(final String </a:t>
            </a:r>
            <a:r>
              <a:rPr lang="en-US" dirty="0" err="1">
                <a:effectLst/>
              </a:rPr>
              <a:t>daysGreeting</a:t>
            </a:r>
            <a:r>
              <a:rPr lang="en-US" dirty="0">
                <a:effectLst/>
              </a:rPr>
              <a:t>, final </a:t>
            </a:r>
            <a:r>
              <a:rPr lang="en-US" dirty="0" err="1">
                <a:effectLst/>
              </a:rPr>
              <a:t>boolean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isWeekend</a:t>
            </a:r>
            <a:r>
              <a:rPr lang="en-US" dirty="0">
                <a:effectLst/>
              </a:rPr>
              <a:t>) {</a:t>
            </a:r>
          </a:p>
          <a:p>
            <a:r>
              <a:rPr lang="en-US" dirty="0">
                <a:effectLst/>
              </a:rPr>
              <a:t>this(</a:t>
            </a:r>
            <a:r>
              <a:rPr lang="en-US" dirty="0" err="1">
                <a:effectLst/>
              </a:rPr>
              <a:t>daysGreeting</a:t>
            </a:r>
            <a:r>
              <a:rPr lang="en-US" dirty="0">
                <a:effectLst/>
              </a:rPr>
              <a:t>);</a:t>
            </a:r>
          </a:p>
          <a:p>
            <a:r>
              <a:rPr lang="en-US" dirty="0" err="1">
                <a:effectLst/>
              </a:rPr>
              <a:t>this.isWeekend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isWeekend</a:t>
            </a:r>
            <a:r>
              <a:rPr lang="en-US" dirty="0">
                <a:effectLst/>
              </a:rPr>
              <a:t>;</a:t>
            </a:r>
          </a:p>
          <a:p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public String </a:t>
            </a:r>
            <a:r>
              <a:rPr lang="en-US" dirty="0" err="1">
                <a:effectLst/>
              </a:rPr>
              <a:t>getDaysGreeting</a:t>
            </a:r>
            <a:r>
              <a:rPr lang="en-US" dirty="0">
                <a:effectLst/>
              </a:rPr>
              <a:t>() {</a:t>
            </a:r>
          </a:p>
          <a:p>
            <a:r>
              <a:rPr lang="en-US" dirty="0">
                <a:effectLst/>
              </a:rPr>
              <a:t>return </a:t>
            </a:r>
            <a:r>
              <a:rPr lang="en-US" dirty="0" err="1">
                <a:effectLst/>
              </a:rPr>
              <a:t>daysGreeting</a:t>
            </a:r>
            <a:r>
              <a:rPr lang="en-US" dirty="0">
                <a:effectLst/>
              </a:rPr>
              <a:t>;</a:t>
            </a:r>
          </a:p>
          <a:p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public </a:t>
            </a:r>
            <a:r>
              <a:rPr lang="en-US" dirty="0" err="1">
                <a:effectLst/>
              </a:rPr>
              <a:t>boolean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isWeekend</a:t>
            </a:r>
            <a:r>
              <a:rPr lang="en-US" dirty="0">
                <a:effectLst/>
              </a:rPr>
              <a:t>() {</a:t>
            </a:r>
          </a:p>
          <a:p>
            <a:r>
              <a:rPr lang="en-US" dirty="0">
                <a:effectLst/>
              </a:rPr>
              <a:t>return </a:t>
            </a:r>
            <a:r>
              <a:rPr lang="en-US" dirty="0" err="1">
                <a:effectLst/>
              </a:rPr>
              <a:t>isWeekend</a:t>
            </a:r>
            <a:r>
              <a:rPr lang="en-US" dirty="0">
                <a:effectLst/>
              </a:rPr>
              <a:t>;</a:t>
            </a:r>
          </a:p>
          <a:p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}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4630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Psvm</a:t>
            </a:r>
            <a:r>
              <a:rPr lang="nl-NL" dirty="0"/>
              <a:t> {</a:t>
            </a:r>
          </a:p>
          <a:p>
            <a:r>
              <a:rPr lang="nl-NL" dirty="0"/>
              <a:t>Outer </a:t>
            </a:r>
            <a:r>
              <a:rPr lang="nl-NL" dirty="0" err="1"/>
              <a:t>outer</a:t>
            </a:r>
            <a:r>
              <a:rPr lang="nl-NL" dirty="0"/>
              <a:t>= new Outer();</a:t>
            </a:r>
          </a:p>
          <a:p>
            <a:r>
              <a:rPr lang="nl-NL" dirty="0"/>
              <a:t>Inner </a:t>
            </a:r>
            <a:r>
              <a:rPr lang="nl-NL" dirty="0" err="1"/>
              <a:t>inner</a:t>
            </a:r>
            <a:r>
              <a:rPr lang="nl-NL" dirty="0"/>
              <a:t> = </a:t>
            </a:r>
            <a:r>
              <a:rPr lang="nl-NL" dirty="0" err="1"/>
              <a:t>outer.new</a:t>
            </a:r>
            <a:r>
              <a:rPr lang="nl-NL" dirty="0"/>
              <a:t> Inner();</a:t>
            </a:r>
          </a:p>
          <a:p>
            <a:r>
              <a:rPr lang="nl-NL" dirty="0" err="1"/>
              <a:t>inner.someMethod</a:t>
            </a:r>
            <a:r>
              <a:rPr lang="nl-NL" dirty="0"/>
              <a:t>();</a:t>
            </a:r>
          </a:p>
          <a:p>
            <a:endParaRPr lang="nl-NL" dirty="0"/>
          </a:p>
          <a:p>
            <a:r>
              <a:rPr lang="nl-NL" dirty="0"/>
              <a:t>}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9992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Abstract class = interface</a:t>
            </a:r>
          </a:p>
          <a:p>
            <a:r>
              <a:rPr lang="nl-NL" dirty="0"/>
              <a:t>Public int random(), </a:t>
            </a:r>
            <a:r>
              <a:rPr lang="nl-NL" dirty="0" err="1"/>
              <a:t>because</a:t>
            </a:r>
            <a:r>
              <a:rPr lang="nl-NL" dirty="0"/>
              <a:t> interfaces have public </a:t>
            </a:r>
            <a:r>
              <a:rPr lang="nl-NL" dirty="0" err="1"/>
              <a:t>methods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926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have default </a:t>
            </a:r>
            <a:r>
              <a:rPr lang="nl-NL" dirty="0" err="1"/>
              <a:t>methods</a:t>
            </a:r>
            <a:r>
              <a:rPr lang="nl-NL" dirty="0"/>
              <a:t> in interfaces? – </a:t>
            </a:r>
            <a:r>
              <a:rPr lang="nl-NL" dirty="0" err="1"/>
              <a:t>this</a:t>
            </a:r>
            <a:r>
              <a:rPr lang="nl-NL" dirty="0"/>
              <a:t> way </a:t>
            </a:r>
            <a:r>
              <a:rPr lang="nl-NL" dirty="0" err="1"/>
              <a:t>functionality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interface, without </a:t>
            </a:r>
            <a:r>
              <a:rPr lang="nl-NL" dirty="0" err="1"/>
              <a:t>having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adjustment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class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implements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interface</a:t>
            </a:r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a class </a:t>
            </a:r>
            <a:r>
              <a:rPr lang="nl-NL" dirty="0" err="1"/>
              <a:t>implements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interfaces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default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signature</a:t>
            </a:r>
            <a:r>
              <a:rPr lang="nl-NL" dirty="0"/>
              <a:t>? – </a:t>
            </a:r>
            <a:r>
              <a:rPr lang="nl-NL" dirty="0" err="1"/>
              <a:t>the</a:t>
            </a:r>
            <a:r>
              <a:rPr lang="nl-NL" dirty="0"/>
              <a:t> class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override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default </a:t>
            </a:r>
            <a:r>
              <a:rPr lang="nl-NL" dirty="0" err="1"/>
              <a:t>method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Why</a:t>
            </a:r>
            <a:r>
              <a:rPr lang="nl-NL" dirty="0"/>
              <a:t> private –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avoid</a:t>
            </a:r>
            <a:r>
              <a:rPr lang="nl-NL" dirty="0"/>
              <a:t> </a:t>
            </a:r>
            <a:r>
              <a:rPr lang="nl-NL" dirty="0" err="1"/>
              <a:t>duplicate</a:t>
            </a:r>
            <a:r>
              <a:rPr lang="nl-NL" dirty="0"/>
              <a:t> code </a:t>
            </a:r>
            <a:r>
              <a:rPr lang="nl-NL" dirty="0" err="1"/>
              <a:t>within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interface, private </a:t>
            </a:r>
            <a:r>
              <a:rPr lang="nl-NL" dirty="0" err="1"/>
              <a:t>normal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default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private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21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 </a:t>
            </a:r>
            <a:r>
              <a:rPr lang="nl-NL" dirty="0" err="1"/>
              <a:t>outer</a:t>
            </a:r>
            <a:r>
              <a:rPr lang="nl-NL" dirty="0"/>
              <a:t> classes </a:t>
            </a:r>
            <a:r>
              <a:rPr lang="nl-NL" dirty="0" err="1"/>
              <a:t>can’t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private, </a:t>
            </a:r>
            <a:r>
              <a:rPr lang="nl-NL" dirty="0" err="1"/>
              <a:t>inner</a:t>
            </a:r>
            <a:r>
              <a:rPr lang="nl-NL" dirty="0"/>
              <a:t> classes </a:t>
            </a:r>
            <a:r>
              <a:rPr lang="nl-NL" dirty="0" err="1"/>
              <a:t>can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18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Annotation</a:t>
            </a:r>
            <a:r>
              <a:rPr lang="nl-NL" dirty="0"/>
              <a:t> is extra information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program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considered</a:t>
            </a:r>
            <a:r>
              <a:rPr lang="nl-NL" dirty="0"/>
              <a:t> metadata. It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compiler </a:t>
            </a:r>
            <a:r>
              <a:rPr lang="nl-NL" dirty="0" err="1"/>
              <a:t>and</a:t>
            </a:r>
            <a:r>
              <a:rPr lang="nl-NL" dirty="0"/>
              <a:t> even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runtime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312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No,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overridden</a:t>
            </a:r>
            <a:r>
              <a:rPr lang="nl-NL" dirty="0"/>
              <a:t>, </a:t>
            </a: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hidden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812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Add</a:t>
            </a:r>
            <a:r>
              <a:rPr lang="nl-NL" dirty="0"/>
              <a:t> a String parameter </a:t>
            </a:r>
            <a:r>
              <a:rPr lang="nl-NL" dirty="0" err="1"/>
              <a:t>to</a:t>
            </a:r>
            <a:r>
              <a:rPr lang="nl-NL" dirty="0"/>
              <a:t> show in </a:t>
            </a:r>
            <a:r>
              <a:rPr lang="nl-NL" dirty="0" err="1"/>
              <a:t>OverrideExercise</a:t>
            </a:r>
            <a:r>
              <a:rPr lang="nl-NL" dirty="0"/>
              <a:t>, or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in </a:t>
            </a:r>
            <a:r>
              <a:rPr lang="nl-NL" dirty="0" err="1"/>
              <a:t>OtherClass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79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Yes, </a:t>
            </a:r>
            <a:r>
              <a:rPr lang="nl-NL" dirty="0" err="1"/>
              <a:t>use</a:t>
            </a:r>
            <a:r>
              <a:rPr lang="nl-NL" dirty="0"/>
              <a:t> super </a:t>
            </a:r>
            <a:r>
              <a:rPr lang="nl-NL" dirty="0" err="1"/>
              <a:t>keyword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157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Implement</a:t>
            </a:r>
            <a:r>
              <a:rPr lang="nl-NL" dirty="0"/>
              <a:t> start in </a:t>
            </a:r>
            <a:r>
              <a:rPr lang="nl-NL" dirty="0" err="1"/>
              <a:t>car</a:t>
            </a:r>
            <a:endParaRPr lang="nl-NL" dirty="0"/>
          </a:p>
          <a:p>
            <a:r>
              <a:rPr lang="nl-NL" dirty="0" err="1"/>
              <a:t>Remove</a:t>
            </a:r>
            <a:r>
              <a:rPr lang="nl-NL" dirty="0"/>
              <a:t> start </a:t>
            </a:r>
            <a:r>
              <a:rPr lang="nl-NL" dirty="0" err="1"/>
              <a:t>from</a:t>
            </a:r>
            <a:r>
              <a:rPr lang="nl-NL" dirty="0"/>
              <a:t> vehicle</a:t>
            </a:r>
          </a:p>
          <a:p>
            <a:r>
              <a:rPr lang="nl-NL" dirty="0"/>
              <a:t>Make </a:t>
            </a:r>
            <a:r>
              <a:rPr lang="nl-NL" dirty="0" err="1"/>
              <a:t>car</a:t>
            </a:r>
            <a:r>
              <a:rPr lang="nl-NL" dirty="0"/>
              <a:t> abstract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1091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cannot</a:t>
            </a:r>
            <a:r>
              <a:rPr lang="nl-NL" dirty="0"/>
              <a:t> access </a:t>
            </a:r>
            <a:r>
              <a:rPr lang="nl-NL" dirty="0" err="1"/>
              <a:t>this</a:t>
            </a:r>
            <a:r>
              <a:rPr lang="nl-NL" dirty="0"/>
              <a:t> or super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method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3622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No, a is non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referenced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static</a:t>
            </a:r>
            <a:r>
              <a:rPr lang="nl-NL" dirty="0"/>
              <a:t> context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995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531E3-4387-429B-AAB0-50EBFFE23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2083545-BB1F-4FE0-AFCC-9FE0F451F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6C67CF-F4C8-4DBA-BAA9-C07F190D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37DDF9-84DD-4914-80D2-EF80AD45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669129-C098-426A-9F52-F754C5A0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1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307EF-0BA0-4805-A7E0-C9A491D9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9A5BB37-C2B4-47B1-B71A-291D8B72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1242D8-8558-4F5E-99B8-2F1102AB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EA3E06-ED01-446C-AFE0-27D72BB7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997BD9-9AB7-4116-B4D3-BBC02646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82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C717E07-1183-4B32-BBF6-88BFDADD6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7283FF8-8CAC-4588-858F-C31535AF4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BE0D02-6862-4B29-AF7A-BAC3EC06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861650-B166-434B-A287-4B6F32DD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38AEB3-FB9C-4444-B456-41B2DAA7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15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AB9DD-DD18-4128-9CE7-0BBED478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733443-7EFF-4136-BEB2-D0D6D855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0A8CD8-1BE4-4F27-B32A-20B0DCB1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0998A5-671F-4CFB-9A14-246904CA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8609FA-2C8A-42F2-BFB3-BF7E8435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94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6A0BE-CE53-4513-A8DC-686B90B0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BADA3D-3826-429E-84CF-168DAAB6B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EE7395-7452-45BB-8C78-93D87C0F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220E21-A7E5-48E7-8C30-C4DE2A14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AED9C9-39C6-4F6F-B154-20EDA1ED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437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84A2F-9691-4BA9-83A8-AA05B887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3E89C-2A42-40F3-A7A3-012E91C99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213F6E8-E644-48C2-935D-0338DA593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D292D37-80C5-4AF7-AD14-59E519C3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A37B07-951A-48C1-88AF-103B1981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9D5377-4097-4FA5-AAB7-122AAEAA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672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F7FCE-3B70-478D-81BD-B76F3850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CEE6FE-9BF4-4444-A934-AC296BA21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7B68F2-7C1E-4766-8A6E-0573533A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2407C3E-C08F-4F2A-8785-06DF59900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953BCDA-DFB4-41CC-88A8-2E7DC64CC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ECA2166-47DE-4F65-867D-02366979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E0F6A28-A707-401F-81F2-5A799CF4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9CFFC01-A05D-4295-A01E-5B8BBA7F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580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935F6-089A-46D7-B00F-4A42091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1A93044-02BC-4CA9-8CFB-7BAAA4A4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C992427-2576-47D8-B370-0D000287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C09911C-4123-4972-B4D7-77F579C8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902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8B892D3-2CA4-4D0A-9615-EEA294CB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79B137-406D-43F9-9BA6-CE9BAF89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CDFE8B-59FC-4333-98E2-A74BA179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471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49D5F-034D-4BD5-AEA1-21B8A681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89F2DA-0C33-4B26-95B0-62D70F05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9CCACF-D14B-4FAC-81B2-F7DB6449A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F7D4BE-0621-4F22-9BF0-0565F890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CC35A6E-B347-4BA0-84D6-7DAAE664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7A6F8D-BE56-4882-BB49-A646F231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055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2C76B-24E5-4362-9F3D-68CCC176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1935FE-430E-42EA-93B5-5F65B5197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A5F410B-017A-442D-8658-14AF94DA5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F2B7AD-F97F-4EEF-92CC-ED881130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1AC3DA7-2ADB-4DD7-9F0C-C840117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CA3C825-2334-47C6-A524-254EBE5E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36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98DDEB5-B8C6-4E75-9218-4A79BC7A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0E5F28D-CB39-4F78-9265-AB8B10603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FA1B42-559C-44B0-B856-F113E601B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2EFE-D223-4615-8C91-794742FB3034}" type="datetimeFigureOut">
              <a:rPr lang="nl-NL" smtClean="0"/>
              <a:t>19-8-2020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038F09-ED9B-4232-BE64-8C2129C81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2EE6E3-DFBA-4D45-941A-CCFF141E8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636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ghtBoost/catch-the-mou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17DEC-8435-4E1C-AFBC-542BF1066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Java Fundamentals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8CEF3D-68D9-4228-8A7D-3D11E9281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OCP </a:t>
            </a:r>
            <a:r>
              <a:rPr lang="nl-NL" dirty="0" err="1"/>
              <a:t>day</a:t>
            </a:r>
            <a:r>
              <a:rPr lang="nl-NL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92400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Overloading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Same </a:t>
            </a:r>
            <a:r>
              <a:rPr lang="nl-NL" dirty="0" err="1"/>
              <a:t>method</a:t>
            </a:r>
            <a:r>
              <a:rPr lang="nl-NL" dirty="0"/>
              <a:t> name, but different parameter list</a:t>
            </a:r>
          </a:p>
          <a:p>
            <a:endParaRPr lang="nl-NL" dirty="0"/>
          </a:p>
          <a:p>
            <a:r>
              <a:rPr lang="nl-NL" dirty="0"/>
              <a:t>Rules:</a:t>
            </a:r>
          </a:p>
          <a:p>
            <a:pPr lvl="1"/>
            <a:r>
              <a:rPr lang="nl-NL" dirty="0"/>
              <a:t>Return type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different, but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overloading</a:t>
            </a:r>
            <a:endParaRPr lang="nl-NL" dirty="0"/>
          </a:p>
          <a:p>
            <a:pPr lvl="1"/>
            <a:r>
              <a:rPr lang="nl-NL" dirty="0" err="1"/>
              <a:t>Overloaded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static</a:t>
            </a:r>
            <a:r>
              <a:rPr lang="nl-NL" dirty="0"/>
              <a:t>  / non-</a:t>
            </a:r>
            <a:r>
              <a:rPr lang="nl-NL" dirty="0" err="1"/>
              <a:t>static</a:t>
            </a:r>
            <a:r>
              <a:rPr lang="nl-NL" dirty="0"/>
              <a:t>, but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overloading</a:t>
            </a:r>
            <a:endParaRPr lang="nl-NL" dirty="0"/>
          </a:p>
          <a:p>
            <a:pPr lvl="1"/>
            <a:r>
              <a:rPr lang="nl-NL" dirty="0"/>
              <a:t>Java looks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closest</a:t>
            </a:r>
            <a:r>
              <a:rPr lang="nl-NL" dirty="0"/>
              <a:t> match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call:</a:t>
            </a:r>
          </a:p>
          <a:p>
            <a:pPr lvl="2"/>
            <a:r>
              <a:rPr lang="nl-NL" dirty="0"/>
              <a:t>Exact match</a:t>
            </a:r>
          </a:p>
          <a:p>
            <a:pPr lvl="2"/>
            <a:r>
              <a:rPr lang="nl-NL" dirty="0"/>
              <a:t>Matching superclass</a:t>
            </a:r>
          </a:p>
          <a:p>
            <a:pPr lvl="2"/>
            <a:r>
              <a:rPr lang="nl-NL" dirty="0" err="1"/>
              <a:t>Converting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larger</a:t>
            </a:r>
            <a:r>
              <a:rPr lang="nl-NL" dirty="0"/>
              <a:t> </a:t>
            </a:r>
            <a:r>
              <a:rPr lang="nl-NL" dirty="0" err="1"/>
              <a:t>primitive</a:t>
            </a:r>
            <a:endParaRPr lang="nl-NL" dirty="0"/>
          </a:p>
          <a:p>
            <a:pPr lvl="2"/>
            <a:r>
              <a:rPr lang="nl-NL" dirty="0" err="1"/>
              <a:t>Converting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autoboxed</a:t>
            </a:r>
            <a:r>
              <a:rPr lang="nl-NL" dirty="0"/>
              <a:t> type</a:t>
            </a:r>
          </a:p>
          <a:p>
            <a:pPr lvl="2"/>
            <a:r>
              <a:rPr lang="nl-NL" dirty="0" err="1"/>
              <a:t>Varargs</a:t>
            </a:r>
            <a:endParaRPr lang="nl-NL" dirty="0"/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016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Overloading</a:t>
            </a:r>
            <a:r>
              <a:rPr lang="nl-NL" dirty="0"/>
              <a:t>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class named '</a:t>
            </a:r>
            <a:r>
              <a:rPr lang="en-US" dirty="0" err="1"/>
              <a:t>PrintStuff</a:t>
            </a:r>
            <a:r>
              <a:rPr lang="en-US" dirty="0"/>
              <a:t>' to print various things of different datatypes by creating different methods with the same name having a parameter for each datatype. </a:t>
            </a:r>
          </a:p>
          <a:p>
            <a:r>
              <a:rPr lang="en-US" dirty="0"/>
              <a:t>Make sure to use </a:t>
            </a:r>
          </a:p>
          <a:p>
            <a:pPr lvl="1"/>
            <a:r>
              <a:rPr lang="en-US" dirty="0"/>
              <a:t>Primitive type char, int, byte</a:t>
            </a:r>
          </a:p>
          <a:p>
            <a:pPr lvl="1"/>
            <a:r>
              <a:rPr lang="en-US" dirty="0"/>
              <a:t>An array</a:t>
            </a:r>
          </a:p>
          <a:p>
            <a:pPr lvl="1"/>
            <a:r>
              <a:rPr lang="en-US" dirty="0"/>
              <a:t>Wrapper classes</a:t>
            </a:r>
          </a:p>
          <a:p>
            <a:pPr lvl="1"/>
            <a:r>
              <a:rPr lang="en-US" dirty="0" err="1"/>
              <a:t>Varargs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Call from another class (Main for example) with different parameters and see which version is being called</a:t>
            </a:r>
          </a:p>
        </p:txBody>
      </p:sp>
    </p:spTree>
    <p:extLst>
      <p:ext uri="{BB962C8B-B14F-4D97-AF65-F5344CB8AC3E}">
        <p14:creationId xmlns:p14="http://schemas.microsoft.com/office/powerpoint/2010/main" val="228815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Overriding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Same name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signature</a:t>
            </a:r>
            <a:r>
              <a:rPr lang="nl-NL" dirty="0"/>
              <a:t>, but in a different class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endParaRPr lang="nl-NL" dirty="0"/>
          </a:p>
          <a:p>
            <a:endParaRPr lang="nl-NL" dirty="0"/>
          </a:p>
          <a:p>
            <a:r>
              <a:rPr lang="nl-NL" dirty="0"/>
              <a:t>Rules:</a:t>
            </a:r>
          </a:p>
          <a:p>
            <a:pPr lvl="1"/>
            <a:r>
              <a:rPr lang="nl-NL" dirty="0"/>
              <a:t>Access </a:t>
            </a:r>
            <a:r>
              <a:rPr lang="nl-NL" dirty="0" err="1"/>
              <a:t>modifier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or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restrictive</a:t>
            </a:r>
            <a:endParaRPr lang="nl-NL" dirty="0"/>
          </a:p>
          <a:p>
            <a:pPr lvl="1"/>
            <a:r>
              <a:rPr lang="nl-NL" dirty="0"/>
              <a:t>Return type </a:t>
            </a:r>
            <a:r>
              <a:rPr lang="nl-NL" dirty="0" err="1"/>
              <a:t>same</a:t>
            </a:r>
            <a:r>
              <a:rPr lang="nl-NL" dirty="0"/>
              <a:t> or more </a:t>
            </a:r>
            <a:r>
              <a:rPr lang="nl-NL" dirty="0" err="1"/>
              <a:t>restrictive</a:t>
            </a:r>
            <a:endParaRPr lang="nl-NL" dirty="0"/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checked</a:t>
            </a:r>
            <a:r>
              <a:rPr lang="nl-NL" dirty="0"/>
              <a:t> </a:t>
            </a:r>
            <a:r>
              <a:rPr lang="nl-NL" dirty="0" err="1"/>
              <a:t>exceptions</a:t>
            </a:r>
            <a:r>
              <a:rPr lang="nl-NL" dirty="0"/>
              <a:t> are </a:t>
            </a:r>
            <a:r>
              <a:rPr lang="nl-NL" dirty="0" err="1"/>
              <a:t>thrown</a:t>
            </a:r>
            <a:r>
              <a:rPr lang="nl-NL" dirty="0"/>
              <a:t>,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or subset of these are </a:t>
            </a:r>
            <a:r>
              <a:rPr lang="nl-NL" dirty="0" err="1"/>
              <a:t>allowed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thrown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600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@</a:t>
            </a:r>
            <a:r>
              <a:rPr lang="nl-NL" dirty="0" err="1"/>
              <a:t>Override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Indicate</a:t>
            </a:r>
            <a:r>
              <a:rPr lang="nl-NL" dirty="0"/>
              <a:t> </a:t>
            </a:r>
            <a:r>
              <a:rPr lang="nl-NL" dirty="0" err="1"/>
              <a:t>explicitly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 </a:t>
            </a:r>
            <a:r>
              <a:rPr lang="nl-NL" dirty="0" err="1"/>
              <a:t>method</a:t>
            </a:r>
            <a:r>
              <a:rPr lang="nl-NL" dirty="0"/>
              <a:t> is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overridden</a:t>
            </a:r>
            <a:endParaRPr lang="nl-NL" dirty="0"/>
          </a:p>
          <a:p>
            <a:r>
              <a:rPr lang="nl-NL" dirty="0" err="1"/>
              <a:t>Useful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compiler </a:t>
            </a:r>
            <a:r>
              <a:rPr lang="nl-NL" dirty="0" err="1"/>
              <a:t>notices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overriding</a:t>
            </a:r>
            <a:r>
              <a:rPr lang="nl-NL" dirty="0"/>
              <a:t> </a:t>
            </a:r>
            <a:r>
              <a:rPr lang="nl-NL" dirty="0" err="1"/>
              <a:t>something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three</a:t>
            </a:r>
            <a:r>
              <a:rPr lang="nl-NL" dirty="0"/>
              <a:t> </a:t>
            </a:r>
            <a:r>
              <a:rPr lang="nl-NL" dirty="0" err="1"/>
              <a:t>situations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Override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interface</a:t>
            </a:r>
          </a:p>
          <a:p>
            <a:pPr lvl="1"/>
            <a:r>
              <a:rPr lang="nl-NL" dirty="0" err="1"/>
              <a:t>Override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superclass</a:t>
            </a:r>
          </a:p>
          <a:p>
            <a:pPr lvl="1"/>
            <a:r>
              <a:rPr lang="nl-NL" dirty="0" err="1"/>
              <a:t>Override</a:t>
            </a:r>
            <a:r>
              <a:rPr lang="nl-NL" dirty="0"/>
              <a:t> a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is in </a:t>
            </a:r>
            <a:r>
              <a:rPr lang="nl-NL" dirty="0" err="1"/>
              <a:t>the</a:t>
            </a:r>
            <a:r>
              <a:rPr lang="nl-NL" dirty="0"/>
              <a:t> Object class (</a:t>
            </a:r>
            <a:r>
              <a:rPr lang="nl-NL" dirty="0" err="1"/>
              <a:t>such</a:t>
            </a:r>
            <a:r>
              <a:rPr lang="nl-NL" dirty="0"/>
              <a:t> as </a:t>
            </a:r>
            <a:r>
              <a:rPr lang="nl-NL" dirty="0" err="1"/>
              <a:t>toString</a:t>
            </a:r>
            <a:r>
              <a:rPr lang="nl-NL" dirty="0"/>
              <a:t>, </a:t>
            </a:r>
            <a:r>
              <a:rPr lang="nl-NL" dirty="0" err="1"/>
              <a:t>equals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hashcode</a:t>
            </a:r>
            <a:r>
              <a:rPr lang="nl-NL" dirty="0"/>
              <a:t>)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823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Question: is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overriding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400" dirty="0"/>
              <a:t>public class </a:t>
            </a:r>
            <a:r>
              <a:rPr lang="nl-NL" sz="2400" dirty="0" err="1"/>
              <a:t>OverrideExercise</a:t>
            </a:r>
            <a:r>
              <a:rPr lang="nl-NL" sz="2400" dirty="0"/>
              <a:t> </a:t>
            </a:r>
            <a:r>
              <a:rPr lang="nl-NL" sz="2400" dirty="0" err="1"/>
              <a:t>extends</a:t>
            </a:r>
            <a:r>
              <a:rPr lang="nl-NL" sz="2400" dirty="0"/>
              <a:t> </a:t>
            </a:r>
            <a:r>
              <a:rPr lang="nl-NL" sz="2400" dirty="0" err="1"/>
              <a:t>OtherClass</a:t>
            </a:r>
            <a:r>
              <a:rPr lang="nl-NL" sz="2400" dirty="0"/>
              <a:t> {</a:t>
            </a:r>
          </a:p>
          <a:p>
            <a:pPr marL="0" indent="0">
              <a:buNone/>
            </a:pPr>
            <a:r>
              <a:rPr lang="nl-NL" sz="2400" dirty="0"/>
              <a:t>      @</a:t>
            </a:r>
            <a:r>
              <a:rPr lang="nl-NL" sz="2400" dirty="0" err="1"/>
              <a:t>Override</a:t>
            </a:r>
            <a:endParaRPr lang="nl-NL" sz="2400" dirty="0"/>
          </a:p>
          <a:p>
            <a:pPr marL="457200" lvl="1" indent="0">
              <a:buNone/>
            </a:pPr>
            <a:r>
              <a:rPr lang="nl-NL" dirty="0"/>
              <a:t>Public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void</a:t>
            </a:r>
            <a:r>
              <a:rPr lang="nl-NL" dirty="0"/>
              <a:t> show(){</a:t>
            </a:r>
          </a:p>
          <a:p>
            <a:pPr marL="457200" lvl="1" indent="0">
              <a:buNone/>
            </a:pPr>
            <a:r>
              <a:rPr lang="nl-NL" dirty="0"/>
              <a:t>	</a:t>
            </a:r>
            <a:r>
              <a:rPr lang="nl-NL" dirty="0" err="1"/>
              <a:t>System.out.println</a:t>
            </a:r>
            <a:r>
              <a:rPr lang="nl-NL" dirty="0"/>
              <a:t>(“</a:t>
            </a:r>
            <a:r>
              <a:rPr lang="nl-NL" dirty="0" err="1"/>
              <a:t>tada</a:t>
            </a:r>
            <a:r>
              <a:rPr lang="nl-NL" dirty="0"/>
              <a:t>”);</a:t>
            </a:r>
          </a:p>
          <a:p>
            <a:pPr marL="457200" lvl="1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r>
              <a:rPr lang="nl-NL" sz="2400" dirty="0"/>
              <a:t>}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public class </a:t>
            </a:r>
            <a:r>
              <a:rPr lang="nl-NL" sz="2400" dirty="0" err="1"/>
              <a:t>OtherClass</a:t>
            </a:r>
            <a:r>
              <a:rPr lang="nl-NL" sz="2400" dirty="0"/>
              <a:t> {</a:t>
            </a:r>
          </a:p>
          <a:p>
            <a:pPr marL="457200" lvl="1" indent="0">
              <a:buNone/>
            </a:pPr>
            <a:r>
              <a:rPr lang="nl-NL" dirty="0"/>
              <a:t>public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void</a:t>
            </a:r>
            <a:r>
              <a:rPr lang="nl-NL" dirty="0"/>
              <a:t> show(){</a:t>
            </a:r>
          </a:p>
          <a:p>
            <a:pPr marL="457200" lvl="1" indent="0">
              <a:buNone/>
            </a:pPr>
            <a:r>
              <a:rPr lang="nl-NL" dirty="0"/>
              <a:t>	</a:t>
            </a:r>
            <a:r>
              <a:rPr lang="nl-NL" dirty="0" err="1"/>
              <a:t>System.out.println</a:t>
            </a:r>
            <a:r>
              <a:rPr lang="nl-NL" dirty="0"/>
              <a:t>(“TADA”);</a:t>
            </a:r>
          </a:p>
          <a:p>
            <a:pPr marL="457200" lvl="1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r>
              <a:rPr lang="nl-NL" sz="2400" dirty="0"/>
              <a:t>}</a:t>
            </a:r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7485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Question: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400" dirty="0"/>
              <a:t>public class </a:t>
            </a:r>
            <a:r>
              <a:rPr lang="nl-NL" sz="2400" dirty="0" err="1"/>
              <a:t>OverrideExercise</a:t>
            </a:r>
            <a:r>
              <a:rPr lang="nl-NL" sz="2400" dirty="0"/>
              <a:t> </a:t>
            </a:r>
            <a:r>
              <a:rPr lang="nl-NL" sz="2400" dirty="0" err="1"/>
              <a:t>extends</a:t>
            </a:r>
            <a:r>
              <a:rPr lang="nl-NL" sz="2400" dirty="0"/>
              <a:t> </a:t>
            </a:r>
            <a:r>
              <a:rPr lang="nl-NL" sz="2400" dirty="0" err="1"/>
              <a:t>OtherClass</a:t>
            </a:r>
            <a:r>
              <a:rPr lang="nl-NL" sz="2400" dirty="0"/>
              <a:t> {</a:t>
            </a:r>
          </a:p>
          <a:p>
            <a:pPr marL="0" indent="0">
              <a:buNone/>
            </a:pPr>
            <a:r>
              <a:rPr lang="nl-NL" sz="2400" dirty="0"/>
              <a:t>      @</a:t>
            </a:r>
            <a:r>
              <a:rPr lang="nl-NL" sz="2400" dirty="0" err="1"/>
              <a:t>Override</a:t>
            </a:r>
            <a:endParaRPr lang="nl-NL" sz="2400" dirty="0"/>
          </a:p>
          <a:p>
            <a:pPr marL="457200" lvl="1" indent="0">
              <a:buNone/>
            </a:pPr>
            <a:r>
              <a:rPr lang="nl-NL" dirty="0"/>
              <a:t>Public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void</a:t>
            </a:r>
            <a:r>
              <a:rPr lang="nl-NL" dirty="0"/>
              <a:t> show(){</a:t>
            </a:r>
          </a:p>
          <a:p>
            <a:pPr marL="457200" lvl="1" indent="0">
              <a:buNone/>
            </a:pPr>
            <a:r>
              <a:rPr lang="nl-NL" dirty="0"/>
              <a:t>	</a:t>
            </a:r>
            <a:r>
              <a:rPr lang="nl-NL" dirty="0" err="1"/>
              <a:t>System.out.println</a:t>
            </a:r>
            <a:r>
              <a:rPr lang="nl-NL" dirty="0"/>
              <a:t>(“</a:t>
            </a:r>
            <a:r>
              <a:rPr lang="nl-NL" dirty="0" err="1"/>
              <a:t>tada</a:t>
            </a:r>
            <a:r>
              <a:rPr lang="nl-NL" dirty="0"/>
              <a:t>”);</a:t>
            </a:r>
          </a:p>
          <a:p>
            <a:pPr marL="457200" lvl="1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r>
              <a:rPr lang="nl-NL" sz="2400" dirty="0"/>
              <a:t>}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public class </a:t>
            </a:r>
            <a:r>
              <a:rPr lang="nl-NL" sz="2400" dirty="0" err="1"/>
              <a:t>OtherClass</a:t>
            </a:r>
            <a:r>
              <a:rPr lang="nl-NL" sz="2400" dirty="0"/>
              <a:t> {</a:t>
            </a:r>
          </a:p>
          <a:p>
            <a:pPr marL="457200" lvl="1" indent="0">
              <a:buNone/>
            </a:pPr>
            <a:r>
              <a:rPr lang="nl-NL" dirty="0"/>
              <a:t>public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void</a:t>
            </a:r>
            <a:r>
              <a:rPr lang="nl-NL" dirty="0"/>
              <a:t> show(String </a:t>
            </a:r>
            <a:r>
              <a:rPr lang="nl-NL" dirty="0" err="1"/>
              <a:t>text</a:t>
            </a:r>
            <a:r>
              <a:rPr lang="nl-NL" dirty="0"/>
              <a:t>){</a:t>
            </a:r>
          </a:p>
          <a:p>
            <a:pPr marL="457200" lvl="1" indent="0">
              <a:buNone/>
            </a:pPr>
            <a:r>
              <a:rPr lang="nl-NL" dirty="0"/>
              <a:t>	</a:t>
            </a: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text</a:t>
            </a:r>
            <a:r>
              <a:rPr lang="nl-NL" dirty="0"/>
              <a:t>);</a:t>
            </a:r>
          </a:p>
          <a:p>
            <a:pPr marL="457200" lvl="1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r>
              <a:rPr lang="nl-NL" sz="2400" dirty="0"/>
              <a:t>}</a:t>
            </a:r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4760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FECB0-AF52-4AA1-9BF7-73750DF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Overriding</a:t>
            </a:r>
            <a:r>
              <a:rPr lang="nl-NL" dirty="0"/>
              <a:t>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6E84E4-2BA3-4316-81C9-B46286A79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‘Certificate’ with a method ‘</a:t>
            </a:r>
            <a:r>
              <a:rPr lang="en-US" dirty="0" err="1"/>
              <a:t>printCertificate</a:t>
            </a:r>
            <a:r>
              <a:rPr lang="en-US" dirty="0"/>
              <a:t>' that prints "I got a certificate". It has two subclasses namely ‘OCA' and ‘OCP' each having a method with the same name the right certificate. Call the method by creating an object of each of the three classes. </a:t>
            </a:r>
          </a:p>
          <a:p>
            <a:r>
              <a:rPr lang="nl-NL" dirty="0"/>
              <a:t>Call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 err="1"/>
              <a:t>Certificate</a:t>
            </a:r>
            <a:r>
              <a:rPr lang="nl-NL" dirty="0"/>
              <a:t> c = new OCA(); </a:t>
            </a:r>
            <a:r>
              <a:rPr lang="nl-NL" dirty="0" err="1"/>
              <a:t>c.printCertificate</a:t>
            </a:r>
            <a:r>
              <a:rPr lang="nl-NL" dirty="0"/>
              <a:t>; &gt;&gt; </a:t>
            </a:r>
            <a:r>
              <a:rPr lang="nl-NL" dirty="0" err="1"/>
              <a:t>what</a:t>
            </a:r>
            <a:r>
              <a:rPr lang="nl-NL" dirty="0"/>
              <a:t> do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think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print?</a:t>
            </a:r>
          </a:p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call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parent</a:t>
            </a:r>
            <a:r>
              <a:rPr lang="nl-NL" dirty="0"/>
              <a:t> class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child</a:t>
            </a:r>
            <a:r>
              <a:rPr lang="nl-NL" dirty="0"/>
              <a:t> class?</a:t>
            </a:r>
          </a:p>
        </p:txBody>
      </p:sp>
    </p:spTree>
    <p:extLst>
      <p:ext uri="{BB962C8B-B14F-4D97-AF65-F5344CB8AC3E}">
        <p14:creationId xmlns:p14="http://schemas.microsoft.com/office/powerpoint/2010/main" val="1502904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Abstract classes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An abstract class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instantiated</a:t>
            </a:r>
            <a:endParaRPr lang="nl-NL" dirty="0"/>
          </a:p>
          <a:p>
            <a:r>
              <a:rPr lang="nl-NL" dirty="0" err="1"/>
              <a:t>When</a:t>
            </a:r>
            <a:r>
              <a:rPr lang="nl-NL" dirty="0"/>
              <a:t> a class has </a:t>
            </a:r>
            <a:r>
              <a:rPr lang="nl-NL" dirty="0" err="1"/>
              <a:t>an</a:t>
            </a:r>
            <a:r>
              <a:rPr lang="nl-NL" dirty="0"/>
              <a:t> abstract </a:t>
            </a:r>
            <a:r>
              <a:rPr lang="nl-NL" dirty="0" err="1"/>
              <a:t>method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class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abstract</a:t>
            </a:r>
          </a:p>
          <a:p>
            <a:r>
              <a:rPr lang="nl-NL" dirty="0"/>
              <a:t>An abstract class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an</a:t>
            </a:r>
            <a:r>
              <a:rPr lang="nl-NL" dirty="0"/>
              <a:t> abstract </a:t>
            </a:r>
            <a:r>
              <a:rPr lang="nl-NL" dirty="0" err="1"/>
              <a:t>method</a:t>
            </a:r>
            <a:endParaRPr lang="nl-NL" dirty="0"/>
          </a:p>
          <a:p>
            <a:r>
              <a:rPr lang="nl-NL" dirty="0"/>
              <a:t>Concrete (non abstract) </a:t>
            </a:r>
            <a:r>
              <a:rPr lang="nl-NL" dirty="0" err="1"/>
              <a:t>child</a:t>
            </a:r>
            <a:r>
              <a:rPr lang="nl-NL" dirty="0"/>
              <a:t> classes must </a:t>
            </a:r>
            <a:r>
              <a:rPr lang="nl-NL" dirty="0" err="1"/>
              <a:t>implement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abstract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parents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grandparents</a:t>
            </a:r>
            <a:r>
              <a:rPr lang="nl-NL" dirty="0"/>
              <a:t> or interfaces</a:t>
            </a:r>
          </a:p>
        </p:txBody>
      </p:sp>
    </p:spTree>
    <p:extLst>
      <p:ext uri="{BB962C8B-B14F-4D97-AF65-F5344CB8AC3E}">
        <p14:creationId xmlns:p14="http://schemas.microsoft.com/office/powerpoint/2010/main" val="1598128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this</a:t>
            </a:r>
            <a:r>
              <a:rPr lang="nl-NL" dirty="0"/>
              <a:t> code </a:t>
            </a:r>
            <a:r>
              <a:rPr lang="nl-NL" dirty="0" err="1"/>
              <a:t>compile</a:t>
            </a:r>
            <a:r>
              <a:rPr lang="nl-NL" dirty="0"/>
              <a:t>? – </a:t>
            </a:r>
            <a:r>
              <a:rPr lang="nl-NL" dirty="0" err="1"/>
              <a:t>Come</a:t>
            </a:r>
            <a:r>
              <a:rPr lang="nl-NL" dirty="0"/>
              <a:t> up </a:t>
            </a:r>
            <a:r>
              <a:rPr lang="nl-NL" dirty="0" err="1"/>
              <a:t>with</a:t>
            </a:r>
            <a:r>
              <a:rPr lang="nl-NL" dirty="0"/>
              <a:t> 3 options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public abstract class Vehicle {</a:t>
            </a:r>
          </a:p>
          <a:p>
            <a:pPr marL="0" indent="0">
              <a:buNone/>
            </a:pPr>
            <a:r>
              <a:rPr lang="nl-NL" dirty="0"/>
              <a:t>	abstract </a:t>
            </a:r>
            <a:r>
              <a:rPr lang="nl-NL" dirty="0" err="1"/>
              <a:t>void</a:t>
            </a:r>
            <a:r>
              <a:rPr lang="nl-NL" dirty="0"/>
              <a:t> start();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r>
              <a:rPr lang="nl-NL" dirty="0"/>
              <a:t>public class </a:t>
            </a:r>
            <a:r>
              <a:rPr lang="nl-NL" dirty="0" err="1"/>
              <a:t>Car</a:t>
            </a:r>
            <a:r>
              <a:rPr lang="nl-NL" dirty="0"/>
              <a:t> </a:t>
            </a:r>
            <a:r>
              <a:rPr lang="nl-NL" dirty="0" err="1"/>
              <a:t>extends</a:t>
            </a:r>
            <a:r>
              <a:rPr lang="nl-NL" dirty="0"/>
              <a:t> Vehicle {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890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keyword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applied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: variables, </a:t>
            </a:r>
            <a:r>
              <a:rPr lang="nl-NL" dirty="0" err="1"/>
              <a:t>methods</a:t>
            </a:r>
            <a:r>
              <a:rPr lang="nl-NL" dirty="0"/>
              <a:t>, </a:t>
            </a:r>
            <a:r>
              <a:rPr lang="nl-NL" dirty="0" err="1"/>
              <a:t>blocks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inner</a:t>
            </a:r>
            <a:r>
              <a:rPr lang="nl-NL" dirty="0"/>
              <a:t> classes</a:t>
            </a:r>
          </a:p>
          <a:p>
            <a:endParaRPr lang="nl-NL" dirty="0"/>
          </a:p>
          <a:p>
            <a:r>
              <a:rPr lang="nl-NL" dirty="0" err="1"/>
              <a:t>Variable</a:t>
            </a:r>
            <a:r>
              <a:rPr lang="nl-NL" dirty="0"/>
              <a:t>: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instances</a:t>
            </a:r>
            <a:r>
              <a:rPr lang="nl-NL" dirty="0"/>
              <a:t> of </a:t>
            </a:r>
            <a:r>
              <a:rPr lang="nl-NL" dirty="0" err="1"/>
              <a:t>that</a:t>
            </a:r>
            <a:r>
              <a:rPr lang="nl-NL" dirty="0"/>
              <a:t> object share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</a:t>
            </a:r>
            <a:r>
              <a:rPr lang="nl-NL" dirty="0" err="1"/>
              <a:t>that</a:t>
            </a:r>
            <a:r>
              <a:rPr lang="nl-NL" dirty="0"/>
              <a:t> member, it is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stored</a:t>
            </a:r>
            <a:r>
              <a:rPr lang="nl-NL" dirty="0"/>
              <a:t> in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place</a:t>
            </a:r>
            <a:endParaRPr lang="nl-NL" dirty="0"/>
          </a:p>
          <a:p>
            <a:r>
              <a:rPr lang="nl-NL" dirty="0" err="1"/>
              <a:t>Methods</a:t>
            </a:r>
            <a:r>
              <a:rPr lang="nl-NL" dirty="0"/>
              <a:t>: </a:t>
            </a:r>
            <a:r>
              <a:rPr lang="nl-NL" dirty="0" err="1"/>
              <a:t>belongs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instances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class,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accessed</a:t>
            </a:r>
            <a:r>
              <a:rPr lang="nl-NL" dirty="0"/>
              <a:t> without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of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clas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access </a:t>
            </a:r>
            <a:r>
              <a:rPr lang="nl-NL" dirty="0" err="1"/>
              <a:t>static</a:t>
            </a:r>
            <a:r>
              <a:rPr lang="nl-NL" dirty="0"/>
              <a:t> members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outside</a:t>
            </a:r>
            <a:endParaRPr lang="nl-NL" dirty="0"/>
          </a:p>
          <a:p>
            <a:r>
              <a:rPr lang="nl-NL" dirty="0"/>
              <a:t>Blocks: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instantiate</a:t>
            </a:r>
            <a:r>
              <a:rPr lang="nl-NL" dirty="0"/>
              <a:t> </a:t>
            </a:r>
            <a:r>
              <a:rPr lang="nl-NL" dirty="0" err="1"/>
              <a:t>static</a:t>
            </a:r>
            <a:r>
              <a:rPr lang="nl-NL" dirty="0"/>
              <a:t> fields </a:t>
            </a:r>
            <a:r>
              <a:rPr lang="nl-NL" dirty="0" err="1"/>
              <a:t>and</a:t>
            </a:r>
            <a:r>
              <a:rPr lang="nl-NL" dirty="0"/>
              <a:t> it is </a:t>
            </a:r>
            <a:r>
              <a:rPr lang="nl-NL" dirty="0" err="1"/>
              <a:t>executed</a:t>
            </a:r>
            <a:r>
              <a:rPr lang="nl-NL" dirty="0"/>
              <a:t> on class </a:t>
            </a:r>
            <a:r>
              <a:rPr lang="nl-NL" dirty="0" err="1"/>
              <a:t>loading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method</a:t>
            </a:r>
            <a:endParaRPr lang="nl-NL" dirty="0"/>
          </a:p>
          <a:p>
            <a:r>
              <a:rPr lang="nl-NL" dirty="0" err="1"/>
              <a:t>Nested</a:t>
            </a:r>
            <a:r>
              <a:rPr lang="nl-NL" dirty="0"/>
              <a:t> classes: </a:t>
            </a:r>
            <a:r>
              <a:rPr lang="nl-NL" dirty="0" err="1"/>
              <a:t>can</a:t>
            </a:r>
            <a:r>
              <a:rPr lang="nl-NL" dirty="0"/>
              <a:t> access </a:t>
            </a:r>
            <a:r>
              <a:rPr lang="nl-NL" dirty="0" err="1"/>
              <a:t>static</a:t>
            </a:r>
            <a:r>
              <a:rPr lang="nl-NL" dirty="0"/>
              <a:t> members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outer</a:t>
            </a:r>
            <a:r>
              <a:rPr lang="nl-NL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48442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588FC-55BF-4904-AAED-28A8960E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round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4D57F8-8BED-4683-8F9A-D7CDD41C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Name</a:t>
            </a:r>
          </a:p>
          <a:p>
            <a:endParaRPr lang="nl-NL" dirty="0"/>
          </a:p>
          <a:p>
            <a:r>
              <a:rPr lang="nl-NL" dirty="0"/>
              <a:t>Job / team / background</a:t>
            </a:r>
          </a:p>
          <a:p>
            <a:endParaRPr lang="nl-NL" dirty="0"/>
          </a:p>
          <a:p>
            <a:r>
              <a:rPr lang="nl-NL" dirty="0"/>
              <a:t>Home </a:t>
            </a:r>
            <a:r>
              <a:rPr lang="nl-NL" dirty="0" err="1"/>
              <a:t>situation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Hobbies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passions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do </a:t>
            </a:r>
            <a:r>
              <a:rPr lang="nl-NL" dirty="0" err="1"/>
              <a:t>you</a:t>
            </a:r>
            <a:r>
              <a:rPr lang="nl-NL" dirty="0"/>
              <a:t> hope </a:t>
            </a:r>
            <a:r>
              <a:rPr lang="nl-NL" dirty="0" err="1"/>
              <a:t>to</a:t>
            </a:r>
            <a:r>
              <a:rPr lang="nl-NL" dirty="0"/>
              <a:t> take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course?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46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Will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public </a:t>
            </a:r>
            <a:r>
              <a:rPr lang="nl-NL" dirty="0" err="1"/>
              <a:t>ClassA</a:t>
            </a:r>
            <a:r>
              <a:rPr lang="nl-NL" dirty="0"/>
              <a:t> </a:t>
            </a:r>
            <a:r>
              <a:rPr lang="nl-NL" dirty="0" err="1"/>
              <a:t>extends</a:t>
            </a:r>
            <a:r>
              <a:rPr lang="nl-NL" dirty="0"/>
              <a:t> </a:t>
            </a:r>
            <a:r>
              <a:rPr lang="nl-NL" dirty="0" err="1"/>
              <a:t>ClassWithDoSomethingMethod</a:t>
            </a:r>
            <a:r>
              <a:rPr lang="nl-NL" dirty="0"/>
              <a:t> {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doSomething</a:t>
            </a:r>
            <a:r>
              <a:rPr lang="nl-NL" dirty="0"/>
              <a:t>(){</a:t>
            </a:r>
          </a:p>
          <a:p>
            <a:pPr marL="457200" lvl="1" indent="0">
              <a:buNone/>
            </a:pPr>
            <a:r>
              <a:rPr lang="nl-NL" dirty="0"/>
              <a:t>		</a:t>
            </a:r>
            <a:r>
              <a:rPr lang="nl-NL" dirty="0" err="1"/>
              <a:t>super.doSomething</a:t>
            </a:r>
            <a:r>
              <a:rPr lang="nl-NL" dirty="0"/>
              <a:t>();</a:t>
            </a:r>
          </a:p>
          <a:p>
            <a:pPr marL="0" indent="0">
              <a:buNone/>
            </a:pPr>
            <a:r>
              <a:rPr lang="nl-NL" dirty="0"/>
              <a:t>	}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85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Will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class </a:t>
            </a:r>
            <a:r>
              <a:rPr lang="nl-NL" dirty="0" err="1"/>
              <a:t>ClassA</a:t>
            </a:r>
            <a:r>
              <a:rPr lang="nl-NL" dirty="0"/>
              <a:t> {  </a:t>
            </a:r>
          </a:p>
          <a:p>
            <a:pPr marL="0" indent="0">
              <a:buNone/>
            </a:pPr>
            <a:r>
              <a:rPr lang="nl-NL" dirty="0"/>
              <a:t> int a = 40;</a:t>
            </a:r>
          </a:p>
          <a:p>
            <a:pPr marL="0" indent="0">
              <a:buNone/>
            </a:pPr>
            <a:r>
              <a:rPr lang="nl-NL" dirty="0"/>
              <a:t>   </a:t>
            </a:r>
          </a:p>
          <a:p>
            <a:pPr marL="0" indent="0">
              <a:buNone/>
            </a:pPr>
            <a:r>
              <a:rPr lang="nl-NL" dirty="0"/>
              <a:t> public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(String </a:t>
            </a:r>
            <a:r>
              <a:rPr lang="nl-NL" dirty="0" err="1"/>
              <a:t>args</a:t>
            </a:r>
            <a:r>
              <a:rPr lang="nl-NL" dirty="0"/>
              <a:t>[]){  </a:t>
            </a:r>
          </a:p>
          <a:p>
            <a:pPr marL="0" indent="0">
              <a:buNone/>
            </a:pPr>
            <a:r>
              <a:rPr lang="nl-NL" dirty="0"/>
              <a:t>  	</a:t>
            </a:r>
            <a:r>
              <a:rPr lang="nl-NL" dirty="0" err="1"/>
              <a:t>System.out.println</a:t>
            </a:r>
            <a:r>
              <a:rPr lang="nl-NL" dirty="0"/>
              <a:t>(a);  </a:t>
            </a:r>
          </a:p>
          <a:p>
            <a:pPr marL="0" indent="0">
              <a:buNone/>
            </a:pPr>
            <a:r>
              <a:rPr lang="nl-NL" dirty="0"/>
              <a:t> }  </a:t>
            </a:r>
          </a:p>
          <a:p>
            <a:pPr marL="0" indent="0">
              <a:buNone/>
            </a:pPr>
            <a:r>
              <a:rPr lang="nl-NL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2066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keyword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applied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: variables, </a:t>
            </a:r>
            <a:r>
              <a:rPr lang="nl-NL" dirty="0" err="1"/>
              <a:t>methods</a:t>
            </a:r>
            <a:r>
              <a:rPr lang="nl-NL" dirty="0"/>
              <a:t>, classes</a:t>
            </a:r>
          </a:p>
          <a:p>
            <a:endParaRPr lang="nl-NL" dirty="0"/>
          </a:p>
          <a:p>
            <a:r>
              <a:rPr lang="nl-NL" dirty="0"/>
              <a:t>Variables: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a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once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constants</a:t>
            </a:r>
          </a:p>
          <a:p>
            <a:r>
              <a:rPr lang="nl-NL" dirty="0" err="1"/>
              <a:t>Methods</a:t>
            </a:r>
            <a:r>
              <a:rPr lang="nl-NL" dirty="0"/>
              <a:t>: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overridden</a:t>
            </a:r>
            <a:endParaRPr lang="nl-NL" dirty="0"/>
          </a:p>
          <a:p>
            <a:r>
              <a:rPr lang="nl-NL" dirty="0"/>
              <a:t>Classes: </a:t>
            </a:r>
            <a:r>
              <a:rPr lang="nl-NL" dirty="0" err="1"/>
              <a:t>cannot</a:t>
            </a:r>
            <a:r>
              <a:rPr lang="nl-NL" dirty="0"/>
              <a:t> have </a:t>
            </a:r>
            <a:r>
              <a:rPr lang="nl-NL" dirty="0" err="1"/>
              <a:t>subclasses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7786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Will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public </a:t>
            </a:r>
            <a:r>
              <a:rPr lang="nl-NL" dirty="0" err="1"/>
              <a:t>final</a:t>
            </a:r>
            <a:r>
              <a:rPr lang="nl-NL" dirty="0"/>
              <a:t> abstract </a:t>
            </a:r>
            <a:r>
              <a:rPr lang="nl-NL" dirty="0" err="1"/>
              <a:t>ClassA</a:t>
            </a:r>
            <a:r>
              <a:rPr lang="nl-NL" dirty="0"/>
              <a:t> {</a:t>
            </a:r>
          </a:p>
          <a:p>
            <a:pPr marL="0" indent="0">
              <a:buNone/>
            </a:pPr>
            <a:r>
              <a:rPr lang="nl-NL"/>
              <a:t>	 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doSomething</a:t>
            </a:r>
            <a:r>
              <a:rPr lang="nl-NL" dirty="0"/>
              <a:t>(){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dirty="0" err="1"/>
              <a:t>System.out.println</a:t>
            </a:r>
            <a:r>
              <a:rPr lang="nl-NL" dirty="0"/>
              <a:t>(“</a:t>
            </a:r>
            <a:r>
              <a:rPr lang="nl-NL" dirty="0" err="1"/>
              <a:t>pretend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busy”);</a:t>
            </a:r>
          </a:p>
          <a:p>
            <a:pPr marL="0" indent="0">
              <a:buNone/>
            </a:pPr>
            <a:r>
              <a:rPr lang="nl-NL" dirty="0"/>
              <a:t>	}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4504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instanceof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Operator (</a:t>
            </a:r>
            <a:r>
              <a:rPr lang="nl-NL" dirty="0" err="1"/>
              <a:t>comparison</a:t>
            </a:r>
            <a:r>
              <a:rPr lang="nl-NL" dirty="0"/>
              <a:t> operator)</a:t>
            </a:r>
          </a:p>
          <a:p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whether</a:t>
            </a:r>
            <a:r>
              <a:rPr lang="nl-NL" dirty="0"/>
              <a:t> a </a:t>
            </a:r>
            <a:r>
              <a:rPr lang="nl-NL" dirty="0" err="1"/>
              <a:t>certain</a:t>
            </a:r>
            <a:r>
              <a:rPr lang="nl-NL" dirty="0"/>
              <a:t> object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of a </a:t>
            </a:r>
            <a:r>
              <a:rPr lang="nl-NL" dirty="0" err="1"/>
              <a:t>certain</a:t>
            </a:r>
            <a:r>
              <a:rPr lang="nl-NL" dirty="0"/>
              <a:t> type </a:t>
            </a:r>
          </a:p>
          <a:p>
            <a:r>
              <a:rPr lang="nl-NL" dirty="0"/>
              <a:t>Return </a:t>
            </a:r>
            <a:r>
              <a:rPr lang="nl-NL" dirty="0" err="1"/>
              <a:t>true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class, </a:t>
            </a:r>
            <a:r>
              <a:rPr lang="nl-NL" dirty="0" err="1"/>
              <a:t>subclass</a:t>
            </a:r>
            <a:r>
              <a:rPr lang="nl-NL" dirty="0"/>
              <a:t> of,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interface is </a:t>
            </a:r>
            <a:r>
              <a:rPr lang="nl-NL" dirty="0" err="1"/>
              <a:t>implemented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create</a:t>
            </a:r>
            <a:r>
              <a:rPr lang="nl-NL" dirty="0"/>
              <a:t> a class </a:t>
            </a:r>
            <a:r>
              <a:rPr lang="nl-NL" dirty="0" err="1"/>
              <a:t>named</a:t>
            </a:r>
            <a:r>
              <a:rPr lang="nl-NL" dirty="0"/>
              <a:t> </a:t>
            </a:r>
            <a:r>
              <a:rPr lang="nl-NL" dirty="0" err="1"/>
              <a:t>TestInstanceof</a:t>
            </a:r>
            <a:r>
              <a:rPr lang="nl-NL" dirty="0"/>
              <a:t>.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it, </a:t>
            </a:r>
            <a:r>
              <a:rPr lang="nl-NL" dirty="0" err="1"/>
              <a:t>create</a:t>
            </a:r>
            <a:r>
              <a:rPr lang="nl-NL" dirty="0"/>
              <a:t> a new </a:t>
            </a:r>
            <a:r>
              <a:rPr lang="nl-NL" dirty="0" err="1"/>
              <a:t>instance</a:t>
            </a:r>
            <a:r>
              <a:rPr lang="nl-NL" dirty="0"/>
              <a:t> of a class, </a:t>
            </a:r>
            <a:r>
              <a:rPr lang="nl-NL" dirty="0" err="1"/>
              <a:t>and</a:t>
            </a:r>
            <a:r>
              <a:rPr lang="nl-NL" dirty="0"/>
              <a:t> test </a:t>
            </a:r>
            <a:r>
              <a:rPr lang="nl-NL" dirty="0" err="1"/>
              <a:t>whether</a:t>
            </a:r>
            <a:r>
              <a:rPr lang="nl-NL" dirty="0"/>
              <a:t> it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of </a:t>
            </a:r>
            <a:r>
              <a:rPr lang="nl-NL" dirty="0" err="1"/>
              <a:t>that</a:t>
            </a:r>
            <a:r>
              <a:rPr lang="nl-NL" dirty="0"/>
              <a:t> classes superclass </a:t>
            </a:r>
            <a:r>
              <a:rPr lang="nl-NL" dirty="0" err="1"/>
              <a:t>and</a:t>
            </a:r>
            <a:r>
              <a:rPr lang="nl-NL" dirty="0"/>
              <a:t> a class </a:t>
            </a:r>
            <a:r>
              <a:rPr lang="nl-NL" dirty="0" err="1"/>
              <a:t>that</a:t>
            </a:r>
            <a:r>
              <a:rPr lang="nl-NL" dirty="0"/>
              <a:t> it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of.</a:t>
            </a:r>
          </a:p>
        </p:txBody>
      </p:sp>
    </p:spTree>
    <p:extLst>
      <p:ext uri="{BB962C8B-B14F-4D97-AF65-F5344CB8AC3E}">
        <p14:creationId xmlns:p14="http://schemas.microsoft.com/office/powerpoint/2010/main" val="1455468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Virtual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invocation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Virtual </a:t>
            </a:r>
            <a:r>
              <a:rPr lang="nl-NL" dirty="0" err="1"/>
              <a:t>method</a:t>
            </a:r>
            <a:r>
              <a:rPr lang="nl-NL" dirty="0"/>
              <a:t>: </a:t>
            </a:r>
            <a:r>
              <a:rPr lang="nl-NL" dirty="0" err="1"/>
              <a:t>regular</a:t>
            </a:r>
            <a:r>
              <a:rPr lang="nl-NL" dirty="0"/>
              <a:t> non-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method</a:t>
            </a:r>
            <a:endParaRPr lang="nl-NL" dirty="0"/>
          </a:p>
          <a:p>
            <a:r>
              <a:rPr lang="nl-NL" dirty="0"/>
              <a:t>The exact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invoked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 call </a:t>
            </a:r>
            <a:r>
              <a:rPr lang="nl-NL" dirty="0" err="1"/>
              <a:t>depends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type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it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called</a:t>
            </a:r>
            <a:r>
              <a:rPr lang="nl-NL" dirty="0"/>
              <a:t> on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0785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does </a:t>
            </a:r>
            <a:r>
              <a:rPr lang="nl-NL" dirty="0" err="1"/>
              <a:t>this</a:t>
            </a:r>
            <a:r>
              <a:rPr lang="nl-NL" dirty="0"/>
              <a:t> do?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017"/>
            <a:ext cx="10515600" cy="48128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1800" dirty="0"/>
              <a:t>public class A {</a:t>
            </a:r>
          </a:p>
          <a:p>
            <a:pPr marL="0" indent="0">
              <a:buNone/>
            </a:pPr>
            <a:r>
              <a:rPr lang="nl-NL" sz="1800" dirty="0"/>
              <a:t>	</a:t>
            </a:r>
            <a:r>
              <a:rPr lang="nl-NL" sz="1800" dirty="0" err="1"/>
              <a:t>void</a:t>
            </a:r>
            <a:r>
              <a:rPr lang="nl-NL" sz="1800" dirty="0"/>
              <a:t> print(){</a:t>
            </a:r>
          </a:p>
          <a:p>
            <a:pPr marL="0" indent="0">
              <a:buNone/>
            </a:pPr>
            <a:r>
              <a:rPr lang="nl-NL" sz="1800" dirty="0"/>
              <a:t>		</a:t>
            </a:r>
            <a:r>
              <a:rPr lang="nl-NL" sz="1800" dirty="0" err="1"/>
              <a:t>System.out.println</a:t>
            </a:r>
            <a:r>
              <a:rPr lang="nl-NL" sz="1800" dirty="0"/>
              <a:t>(“print A”);</a:t>
            </a:r>
          </a:p>
          <a:p>
            <a:pPr marL="0" indent="0">
              <a:buNone/>
            </a:pPr>
            <a:r>
              <a:rPr lang="nl-NL" sz="1800" dirty="0"/>
              <a:t>	}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	public </a:t>
            </a:r>
            <a:r>
              <a:rPr lang="nl-NL" sz="1800" dirty="0" err="1"/>
              <a:t>static</a:t>
            </a:r>
            <a:r>
              <a:rPr lang="nl-NL" sz="1800" dirty="0"/>
              <a:t> </a:t>
            </a:r>
            <a:r>
              <a:rPr lang="nl-NL" sz="1800" dirty="0" err="1"/>
              <a:t>void</a:t>
            </a:r>
            <a:r>
              <a:rPr lang="nl-NL" sz="1800" dirty="0"/>
              <a:t> </a:t>
            </a:r>
            <a:r>
              <a:rPr lang="nl-NL" sz="1800" dirty="0" err="1"/>
              <a:t>main</a:t>
            </a:r>
            <a:r>
              <a:rPr lang="nl-NL" sz="1800" dirty="0"/>
              <a:t>(String… </a:t>
            </a:r>
            <a:r>
              <a:rPr lang="nl-NL" sz="1800" dirty="0" err="1"/>
              <a:t>args</a:t>
            </a:r>
            <a:r>
              <a:rPr lang="nl-NL" sz="1800" dirty="0"/>
              <a:t>) {</a:t>
            </a:r>
          </a:p>
          <a:p>
            <a:pPr marL="0" indent="0">
              <a:buNone/>
            </a:pPr>
            <a:r>
              <a:rPr lang="nl-NL" sz="1800" dirty="0"/>
              <a:t>		A </a:t>
            </a:r>
            <a:r>
              <a:rPr lang="nl-NL" sz="1800" dirty="0" err="1"/>
              <a:t>a</a:t>
            </a:r>
            <a:r>
              <a:rPr lang="nl-NL" sz="1800" dirty="0"/>
              <a:t> = new B();</a:t>
            </a:r>
          </a:p>
          <a:p>
            <a:pPr marL="0" indent="0">
              <a:buNone/>
            </a:pPr>
            <a:r>
              <a:rPr lang="nl-NL" sz="1800" dirty="0"/>
              <a:t>		</a:t>
            </a:r>
            <a:r>
              <a:rPr lang="nl-NL" sz="1800" dirty="0" err="1"/>
              <a:t>a.print</a:t>
            </a:r>
            <a:r>
              <a:rPr lang="nl-NL" sz="1800" dirty="0"/>
              <a:t>();</a:t>
            </a:r>
          </a:p>
          <a:p>
            <a:pPr marL="0" indent="0">
              <a:buNone/>
            </a:pPr>
            <a:r>
              <a:rPr lang="nl-NL" sz="1800" dirty="0"/>
              <a:t>	}</a:t>
            </a:r>
          </a:p>
          <a:p>
            <a:pPr marL="0" indent="0">
              <a:buNone/>
            </a:pPr>
            <a:r>
              <a:rPr lang="nl-NL" sz="1800" dirty="0"/>
              <a:t>}</a:t>
            </a:r>
          </a:p>
          <a:p>
            <a:pPr marL="0" indent="0">
              <a:buNone/>
            </a:pPr>
            <a:r>
              <a:rPr lang="nl-NL" sz="1800" dirty="0"/>
              <a:t>public class B </a:t>
            </a:r>
            <a:r>
              <a:rPr lang="nl-NL" sz="1800" dirty="0" err="1"/>
              <a:t>extends</a:t>
            </a:r>
            <a:r>
              <a:rPr lang="nl-NL" sz="1800" dirty="0"/>
              <a:t> A {</a:t>
            </a:r>
          </a:p>
          <a:p>
            <a:pPr marL="0" indent="0">
              <a:buNone/>
            </a:pPr>
            <a:r>
              <a:rPr lang="nl-NL" sz="1800" dirty="0"/>
              <a:t>	</a:t>
            </a:r>
            <a:r>
              <a:rPr lang="nl-NL" sz="1800" dirty="0" err="1"/>
              <a:t>void</a:t>
            </a:r>
            <a:r>
              <a:rPr lang="nl-NL" sz="1800" dirty="0"/>
              <a:t> print(){</a:t>
            </a:r>
          </a:p>
          <a:p>
            <a:pPr marL="0" indent="0">
              <a:buNone/>
            </a:pPr>
            <a:r>
              <a:rPr lang="nl-NL" sz="1800" dirty="0"/>
              <a:t>		</a:t>
            </a:r>
            <a:r>
              <a:rPr lang="nl-NL" sz="1800" dirty="0" err="1"/>
              <a:t>System.out.println</a:t>
            </a:r>
            <a:r>
              <a:rPr lang="nl-NL" sz="1800" dirty="0"/>
              <a:t>(“print B”);</a:t>
            </a:r>
          </a:p>
          <a:p>
            <a:pPr marL="0" indent="0">
              <a:buNone/>
            </a:pPr>
            <a:r>
              <a:rPr lang="nl-NL" sz="1800" dirty="0"/>
              <a:t>	}</a:t>
            </a:r>
          </a:p>
          <a:p>
            <a:pPr marL="0" indent="0">
              <a:buNone/>
            </a:pPr>
            <a:r>
              <a:rPr lang="nl-NL" sz="1800" dirty="0"/>
              <a:t>}</a:t>
            </a:r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391844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Overriding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java.lang.Object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All</a:t>
            </a:r>
            <a:r>
              <a:rPr lang="nl-NL" dirty="0"/>
              <a:t> Java classes </a:t>
            </a:r>
            <a:r>
              <a:rPr lang="nl-NL" dirty="0" err="1"/>
              <a:t>inherit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java.lang.Object</a:t>
            </a:r>
            <a:endParaRPr lang="nl-NL" dirty="0"/>
          </a:p>
          <a:p>
            <a:r>
              <a:rPr lang="nl-NL" dirty="0" err="1"/>
              <a:t>Methods</a:t>
            </a:r>
            <a:r>
              <a:rPr lang="nl-NL" dirty="0"/>
              <a:t> in </a:t>
            </a:r>
            <a:r>
              <a:rPr lang="nl-NL" dirty="0" err="1"/>
              <a:t>java.lang.Object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overriden</a:t>
            </a:r>
            <a:endParaRPr lang="nl-NL" dirty="0"/>
          </a:p>
          <a:p>
            <a:r>
              <a:rPr lang="nl-NL" dirty="0"/>
              <a:t>Common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overriding</a:t>
            </a:r>
            <a:r>
              <a:rPr lang="nl-NL" dirty="0"/>
              <a:t> are:</a:t>
            </a:r>
          </a:p>
          <a:p>
            <a:pPr lvl="1"/>
            <a:r>
              <a:rPr lang="nl-NL" dirty="0" err="1"/>
              <a:t>toString</a:t>
            </a:r>
            <a:r>
              <a:rPr lang="nl-NL" dirty="0"/>
              <a:t>: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giving</a:t>
            </a:r>
            <a:r>
              <a:rPr lang="nl-NL" dirty="0"/>
              <a:t> a human </a:t>
            </a:r>
            <a:r>
              <a:rPr lang="nl-NL" dirty="0" err="1"/>
              <a:t>readable</a:t>
            </a:r>
            <a:r>
              <a:rPr lang="nl-NL" dirty="0"/>
              <a:t> </a:t>
            </a:r>
            <a:r>
              <a:rPr lang="nl-NL" dirty="0" err="1"/>
              <a:t>representation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object</a:t>
            </a:r>
          </a:p>
          <a:p>
            <a:pPr lvl="1"/>
            <a:r>
              <a:rPr lang="nl-NL" dirty="0" err="1"/>
              <a:t>equals</a:t>
            </a:r>
            <a:r>
              <a:rPr lang="nl-NL" dirty="0"/>
              <a:t>: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tests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object is </a:t>
            </a:r>
            <a:r>
              <a:rPr lang="nl-NL" dirty="0" err="1"/>
              <a:t>equal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object</a:t>
            </a:r>
          </a:p>
          <a:p>
            <a:pPr lvl="1"/>
            <a:r>
              <a:rPr lang="nl-NL" dirty="0" err="1"/>
              <a:t>hashCode</a:t>
            </a:r>
            <a:r>
              <a:rPr lang="nl-NL" dirty="0"/>
              <a:t>: puts </a:t>
            </a:r>
            <a:r>
              <a:rPr lang="nl-NL" dirty="0" err="1"/>
              <a:t>instance</a:t>
            </a:r>
            <a:r>
              <a:rPr lang="nl-NL" dirty="0"/>
              <a:t> of a class in a </a:t>
            </a:r>
            <a:r>
              <a:rPr lang="nl-NL" dirty="0" err="1"/>
              <a:t>category</a:t>
            </a:r>
            <a:r>
              <a:rPr lang="nl-NL" dirty="0"/>
              <a:t>,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storing object as a </a:t>
            </a:r>
            <a:r>
              <a:rPr lang="nl-NL" dirty="0" err="1"/>
              <a:t>key</a:t>
            </a:r>
            <a:r>
              <a:rPr lang="nl-NL" dirty="0"/>
              <a:t> in </a:t>
            </a:r>
            <a:r>
              <a:rPr lang="nl-NL" dirty="0" err="1"/>
              <a:t>maps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090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toString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object. For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classes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override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. For </a:t>
            </a:r>
            <a:r>
              <a:rPr lang="nl-NL" dirty="0" err="1"/>
              <a:t>many</a:t>
            </a:r>
            <a:r>
              <a:rPr lang="nl-NL" dirty="0"/>
              <a:t> standard Java classes </a:t>
            </a:r>
            <a:r>
              <a:rPr lang="nl-NL" dirty="0" err="1"/>
              <a:t>this</a:t>
            </a:r>
            <a:r>
              <a:rPr lang="nl-NL" dirty="0"/>
              <a:t> has been </a:t>
            </a:r>
            <a:r>
              <a:rPr lang="nl-NL" dirty="0" err="1"/>
              <a:t>done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Override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public String </a:t>
            </a:r>
            <a:r>
              <a:rPr lang="nl-NL" dirty="0" err="1"/>
              <a:t>toString</a:t>
            </a:r>
            <a:r>
              <a:rPr lang="nl-NL" dirty="0"/>
              <a:t>() { </a:t>
            </a:r>
          </a:p>
          <a:p>
            <a:pPr marL="0" indent="0">
              <a:buNone/>
            </a:pPr>
            <a:r>
              <a:rPr lang="nl-NL" dirty="0"/>
              <a:t>     return “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sort</a:t>
            </a:r>
            <a:r>
              <a:rPr lang="nl-NL" dirty="0"/>
              <a:t> of </a:t>
            </a:r>
            <a:r>
              <a:rPr lang="nl-NL" dirty="0" err="1"/>
              <a:t>useful</a:t>
            </a:r>
            <a:r>
              <a:rPr lang="nl-NL" dirty="0"/>
              <a:t> string”; </a:t>
            </a:r>
          </a:p>
          <a:p>
            <a:pPr marL="0" indent="0">
              <a:buNone/>
            </a:pPr>
            <a:r>
              <a:rPr lang="nl-NL" dirty="0"/>
              <a:t>}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override</a:t>
            </a:r>
            <a:r>
              <a:rPr lang="nl-NL" dirty="0"/>
              <a:t> </a:t>
            </a:r>
            <a:r>
              <a:rPr lang="nl-NL" dirty="0" err="1"/>
              <a:t>toString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class </a:t>
            </a:r>
            <a:r>
              <a:rPr lang="nl-NL" dirty="0" err="1"/>
              <a:t>and</a:t>
            </a:r>
            <a:r>
              <a:rPr lang="nl-NL" dirty="0"/>
              <a:t> print </a:t>
            </a:r>
            <a:r>
              <a:rPr lang="nl-NL" dirty="0" err="1"/>
              <a:t>this</a:t>
            </a:r>
            <a:r>
              <a:rPr lang="nl-NL" dirty="0"/>
              <a:t> object (without </a:t>
            </a:r>
            <a:r>
              <a:rPr lang="nl-NL" dirty="0" err="1"/>
              <a:t>calling</a:t>
            </a:r>
            <a:r>
              <a:rPr lang="nl-NL" dirty="0"/>
              <a:t> </a:t>
            </a:r>
            <a:r>
              <a:rPr lang="nl-NL" dirty="0" err="1"/>
              <a:t>toString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093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equals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Equals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compare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objects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Should</a:t>
            </a:r>
            <a:r>
              <a:rPr lang="nl-NL" dirty="0"/>
              <a:t> return </a:t>
            </a:r>
            <a:r>
              <a:rPr lang="nl-NL" dirty="0" err="1"/>
              <a:t>true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Object 1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of object 2</a:t>
            </a:r>
          </a:p>
          <a:p>
            <a:pPr lvl="1"/>
            <a:r>
              <a:rPr lang="nl-NL" dirty="0"/>
              <a:t>Object 1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null</a:t>
            </a:r>
            <a:endParaRPr lang="nl-NL" dirty="0"/>
          </a:p>
          <a:p>
            <a:pPr lvl="1"/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requirements</a:t>
            </a:r>
            <a:r>
              <a:rPr lang="nl-NL" dirty="0"/>
              <a:t> are met</a:t>
            </a:r>
          </a:p>
          <a:p>
            <a:pPr marL="0" indent="0">
              <a:buNone/>
            </a:pPr>
            <a:r>
              <a:rPr lang="nl-N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753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6D1A0-8C5B-4370-BB92-376CCC7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are we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6BB0F4-A830-44F9-841A-7C470791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Get OCP11 </a:t>
            </a:r>
            <a:r>
              <a:rPr lang="nl-NL" dirty="0" err="1"/>
              <a:t>certified</a:t>
            </a:r>
            <a:r>
              <a:rPr lang="nl-NL" dirty="0"/>
              <a:t>!</a:t>
            </a:r>
          </a:p>
          <a:p>
            <a:endParaRPr lang="nl-NL" dirty="0"/>
          </a:p>
          <a:p>
            <a:r>
              <a:rPr lang="nl-NL" dirty="0"/>
              <a:t>How are we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it?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having</a:t>
            </a:r>
            <a:r>
              <a:rPr lang="nl-NL" dirty="0"/>
              <a:t> </a:t>
            </a:r>
            <a:r>
              <a:rPr lang="nl-NL" dirty="0" err="1"/>
              <a:t>fun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Java!</a:t>
            </a:r>
          </a:p>
          <a:p>
            <a:pPr lvl="1"/>
            <a:r>
              <a:rPr lang="nl-NL" dirty="0" err="1"/>
              <a:t>Theory</a:t>
            </a:r>
            <a:r>
              <a:rPr lang="nl-NL" dirty="0"/>
              <a:t> most </a:t>
            </a:r>
            <a:r>
              <a:rPr lang="nl-NL" dirty="0" err="1"/>
              <a:t>mornings</a:t>
            </a:r>
            <a:endParaRPr lang="nl-NL" dirty="0"/>
          </a:p>
          <a:p>
            <a:pPr lvl="1"/>
            <a:r>
              <a:rPr lang="nl-NL" dirty="0"/>
              <a:t>Case most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afternoons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/>
              <a:t>Topics </a:t>
            </a:r>
            <a:r>
              <a:rPr lang="nl-NL" dirty="0" err="1"/>
              <a:t>we’ll</a:t>
            </a:r>
            <a:r>
              <a:rPr lang="nl-NL" dirty="0"/>
              <a:t> cover: </a:t>
            </a:r>
            <a:r>
              <a:rPr lang="nl-NL" dirty="0" err="1"/>
              <a:t>fundamentals</a:t>
            </a:r>
            <a:r>
              <a:rPr lang="nl-NL" dirty="0"/>
              <a:t>, design </a:t>
            </a:r>
            <a:r>
              <a:rPr lang="nl-NL" dirty="0" err="1"/>
              <a:t>patterns</a:t>
            </a:r>
            <a:r>
              <a:rPr lang="nl-NL" dirty="0"/>
              <a:t>, </a:t>
            </a:r>
            <a:r>
              <a:rPr lang="nl-NL" dirty="0" err="1"/>
              <a:t>annotations</a:t>
            </a:r>
            <a:r>
              <a:rPr lang="nl-NL" dirty="0"/>
              <a:t>, </a:t>
            </a:r>
            <a:r>
              <a:rPr lang="nl-NL" dirty="0" err="1"/>
              <a:t>generics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collections</a:t>
            </a:r>
            <a:r>
              <a:rPr lang="nl-NL" dirty="0"/>
              <a:t>, </a:t>
            </a:r>
            <a:r>
              <a:rPr lang="nl-NL" dirty="0" err="1"/>
              <a:t>functional</a:t>
            </a:r>
            <a:r>
              <a:rPr lang="nl-NL" dirty="0"/>
              <a:t> </a:t>
            </a:r>
            <a:r>
              <a:rPr lang="nl-NL" dirty="0" err="1"/>
              <a:t>programming</a:t>
            </a:r>
            <a:r>
              <a:rPr lang="nl-NL" dirty="0"/>
              <a:t>, </a:t>
            </a:r>
            <a:r>
              <a:rPr lang="nl-NL" dirty="0" err="1"/>
              <a:t>exceptions</a:t>
            </a:r>
            <a:r>
              <a:rPr lang="nl-NL" dirty="0"/>
              <a:t>, </a:t>
            </a:r>
            <a:r>
              <a:rPr lang="nl-NL" dirty="0" err="1"/>
              <a:t>localization</a:t>
            </a:r>
            <a:r>
              <a:rPr lang="nl-NL" dirty="0"/>
              <a:t>, </a:t>
            </a:r>
            <a:r>
              <a:rPr lang="nl-NL" dirty="0" err="1"/>
              <a:t>concurrency</a:t>
            </a:r>
            <a:r>
              <a:rPr lang="nl-NL" dirty="0"/>
              <a:t>, IO, NIO2, JDBC, </a:t>
            </a:r>
            <a:r>
              <a:rPr lang="nl-NL" dirty="0" err="1"/>
              <a:t>modular</a:t>
            </a:r>
            <a:r>
              <a:rPr lang="nl-NL" dirty="0"/>
              <a:t> </a:t>
            </a:r>
            <a:r>
              <a:rPr lang="nl-NL" dirty="0" err="1"/>
              <a:t>programming</a:t>
            </a:r>
            <a:r>
              <a:rPr lang="nl-NL" dirty="0"/>
              <a:t>, secure </a:t>
            </a:r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prepare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exam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9538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Equals</a:t>
            </a:r>
            <a:r>
              <a:rPr lang="nl-NL" dirty="0"/>
              <a:t>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929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1800" dirty="0"/>
              <a:t>@</a:t>
            </a:r>
            <a:r>
              <a:rPr lang="nl-NL" sz="1800" dirty="0" err="1"/>
              <a:t>Override</a:t>
            </a:r>
            <a:endParaRPr lang="nl-NL" sz="1800" dirty="0"/>
          </a:p>
          <a:p>
            <a:pPr marL="0" indent="0">
              <a:buNone/>
            </a:pPr>
            <a:r>
              <a:rPr lang="nl-NL" sz="1800" dirty="0"/>
              <a:t>    public </a:t>
            </a:r>
            <a:r>
              <a:rPr lang="nl-NL" sz="1800" dirty="0" err="1"/>
              <a:t>boolean</a:t>
            </a:r>
            <a:r>
              <a:rPr lang="nl-NL" sz="1800" dirty="0"/>
              <a:t> </a:t>
            </a:r>
            <a:r>
              <a:rPr lang="nl-NL" sz="1800" dirty="0" err="1"/>
              <a:t>equals</a:t>
            </a:r>
            <a:r>
              <a:rPr lang="nl-NL" sz="1800" dirty="0"/>
              <a:t>(Object o) {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        </a:t>
            </a:r>
            <a:r>
              <a:rPr lang="nl-NL" sz="1800" dirty="0" err="1"/>
              <a:t>if</a:t>
            </a:r>
            <a:r>
              <a:rPr lang="nl-NL" sz="1800" dirty="0"/>
              <a:t> (o == </a:t>
            </a:r>
            <a:r>
              <a:rPr lang="nl-NL" sz="1800" dirty="0" err="1"/>
              <a:t>this</a:t>
            </a:r>
            <a:r>
              <a:rPr lang="nl-NL" sz="1800" dirty="0"/>
              <a:t>) return </a:t>
            </a:r>
            <a:r>
              <a:rPr lang="nl-NL" sz="1800" dirty="0" err="1"/>
              <a:t>true</a:t>
            </a:r>
            <a:r>
              <a:rPr lang="nl-NL" sz="1800" dirty="0"/>
              <a:t>;</a:t>
            </a:r>
          </a:p>
          <a:p>
            <a:pPr marL="0" indent="0">
              <a:buNone/>
            </a:pPr>
            <a:r>
              <a:rPr lang="nl-NL" sz="1800" dirty="0"/>
              <a:t>        </a:t>
            </a:r>
            <a:r>
              <a:rPr lang="nl-NL" sz="1800" dirty="0" err="1"/>
              <a:t>if</a:t>
            </a:r>
            <a:r>
              <a:rPr lang="nl-NL" sz="1800" dirty="0"/>
              <a:t> (!(o </a:t>
            </a:r>
            <a:r>
              <a:rPr lang="nl-NL" sz="1800" dirty="0" err="1"/>
              <a:t>instanceof</a:t>
            </a:r>
            <a:r>
              <a:rPr lang="nl-NL" sz="1800" dirty="0"/>
              <a:t> </a:t>
            </a:r>
            <a:r>
              <a:rPr lang="nl-NL" sz="1800" dirty="0" err="1"/>
              <a:t>OtherObject</a:t>
            </a:r>
            <a:r>
              <a:rPr lang="nl-NL" sz="1800" dirty="0"/>
              <a:t>)) {</a:t>
            </a:r>
          </a:p>
          <a:p>
            <a:pPr marL="0" indent="0">
              <a:buNone/>
            </a:pPr>
            <a:r>
              <a:rPr lang="nl-NL" sz="1800" dirty="0"/>
              <a:t>            return </a:t>
            </a:r>
            <a:r>
              <a:rPr lang="nl-NL" sz="1800" dirty="0" err="1"/>
              <a:t>false</a:t>
            </a:r>
            <a:r>
              <a:rPr lang="nl-NL" sz="1800" dirty="0"/>
              <a:t>;</a:t>
            </a:r>
          </a:p>
          <a:p>
            <a:pPr marL="0" indent="0">
              <a:buNone/>
            </a:pPr>
            <a:r>
              <a:rPr lang="nl-NL" sz="1800" dirty="0"/>
              <a:t>        }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      </a:t>
            </a:r>
            <a:r>
              <a:rPr lang="nl-NL" sz="1800" dirty="0" err="1"/>
              <a:t>OtherObject</a:t>
            </a:r>
            <a:r>
              <a:rPr lang="nl-NL" sz="1800" dirty="0"/>
              <a:t> </a:t>
            </a:r>
            <a:r>
              <a:rPr lang="nl-NL" sz="1800" dirty="0" err="1"/>
              <a:t>oo</a:t>
            </a:r>
            <a:r>
              <a:rPr lang="nl-NL" sz="1800" dirty="0"/>
              <a:t> = (</a:t>
            </a:r>
            <a:r>
              <a:rPr lang="nl-NL" sz="1800" dirty="0" err="1"/>
              <a:t>OtherObject</a:t>
            </a:r>
            <a:r>
              <a:rPr lang="nl-NL" sz="1800" dirty="0"/>
              <a:t>) o;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        return </a:t>
            </a:r>
            <a:r>
              <a:rPr lang="nl-NL" sz="1800" dirty="0" err="1"/>
              <a:t>oo.stringVar.equals</a:t>
            </a:r>
            <a:r>
              <a:rPr lang="nl-NL" sz="1800" dirty="0"/>
              <a:t>(</a:t>
            </a:r>
            <a:r>
              <a:rPr lang="nl-NL" sz="1800" dirty="0" err="1"/>
              <a:t>stringVar</a:t>
            </a:r>
            <a:r>
              <a:rPr lang="nl-NL" sz="1800" dirty="0"/>
              <a:t>) &amp;&amp;</a:t>
            </a:r>
          </a:p>
          <a:p>
            <a:pPr marL="0" indent="0">
              <a:buNone/>
            </a:pPr>
            <a:r>
              <a:rPr lang="nl-NL" sz="1800" dirty="0"/>
              <a:t>                </a:t>
            </a:r>
            <a:r>
              <a:rPr lang="nl-NL" sz="1800" dirty="0" err="1"/>
              <a:t>oo.intVar</a:t>
            </a:r>
            <a:r>
              <a:rPr lang="nl-NL" sz="1800" dirty="0"/>
              <a:t> == </a:t>
            </a:r>
            <a:r>
              <a:rPr lang="nl-NL" sz="1800" dirty="0" err="1"/>
              <a:t>intVar</a:t>
            </a:r>
            <a:r>
              <a:rPr lang="nl-NL" sz="1800" dirty="0"/>
              <a:t> &amp;&amp;</a:t>
            </a:r>
          </a:p>
          <a:p>
            <a:pPr marL="0" indent="0">
              <a:buNone/>
            </a:pPr>
            <a:r>
              <a:rPr lang="nl-NL" sz="1800" dirty="0"/>
              <a:t>                </a:t>
            </a:r>
            <a:r>
              <a:rPr lang="nl-NL" sz="1800" dirty="0" err="1"/>
              <a:t>oo.other.equals</a:t>
            </a:r>
            <a:r>
              <a:rPr lang="nl-NL" sz="1800" dirty="0"/>
              <a:t>(</a:t>
            </a:r>
            <a:r>
              <a:rPr lang="nl-NL" sz="1800" dirty="0" err="1"/>
              <a:t>other</a:t>
            </a:r>
            <a:r>
              <a:rPr lang="nl-NL" sz="1800" dirty="0"/>
              <a:t>);</a:t>
            </a:r>
          </a:p>
          <a:p>
            <a:pPr marL="0" indent="0">
              <a:buNone/>
            </a:pPr>
            <a:r>
              <a:rPr lang="nl-NL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01305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hashCode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overridden</a:t>
            </a:r>
            <a:r>
              <a:rPr lang="nl-NL" dirty="0"/>
              <a:t> as well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equals</a:t>
            </a:r>
            <a:r>
              <a:rPr lang="nl-NL" dirty="0"/>
              <a:t> has been </a:t>
            </a:r>
            <a:r>
              <a:rPr lang="nl-NL" dirty="0" err="1"/>
              <a:t>overridden</a:t>
            </a:r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are </a:t>
            </a:r>
            <a:r>
              <a:rPr lang="nl-NL" dirty="0" err="1"/>
              <a:t>equal</a:t>
            </a:r>
            <a:r>
              <a:rPr lang="nl-NL" dirty="0"/>
              <a:t>, </a:t>
            </a:r>
            <a:r>
              <a:rPr lang="nl-NL" dirty="0" err="1"/>
              <a:t>hashcode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equal</a:t>
            </a:r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equal</a:t>
            </a:r>
            <a:r>
              <a:rPr lang="nl-NL" dirty="0"/>
              <a:t>, </a:t>
            </a:r>
            <a:r>
              <a:rPr lang="nl-NL" dirty="0" err="1"/>
              <a:t>hashcode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equal</a:t>
            </a:r>
            <a:endParaRPr lang="nl-NL" dirty="0"/>
          </a:p>
          <a:p>
            <a:r>
              <a:rPr lang="nl-NL" dirty="0"/>
              <a:t>Value of </a:t>
            </a:r>
            <a:r>
              <a:rPr lang="nl-NL" dirty="0" err="1"/>
              <a:t>hashcode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change </a:t>
            </a:r>
            <a:r>
              <a:rPr lang="nl-NL" dirty="0" err="1"/>
              <a:t>if</a:t>
            </a:r>
            <a:r>
              <a:rPr lang="nl-NL" dirty="0"/>
              <a:t> a property </a:t>
            </a:r>
            <a:r>
              <a:rPr lang="nl-NL" dirty="0" err="1"/>
              <a:t>that</a:t>
            </a:r>
            <a:r>
              <a:rPr lang="nl-NL" dirty="0"/>
              <a:t> is in </a:t>
            </a:r>
            <a:r>
              <a:rPr lang="nl-NL" dirty="0" err="1"/>
              <a:t>equals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changes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5435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hashCode</a:t>
            </a:r>
            <a:r>
              <a:rPr lang="nl-NL" dirty="0"/>
              <a:t>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929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000" dirty="0"/>
              <a:t>@</a:t>
            </a:r>
            <a:r>
              <a:rPr lang="nl-NL" sz="2000" dirty="0" err="1"/>
              <a:t>Override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public int </a:t>
            </a:r>
            <a:r>
              <a:rPr lang="nl-NL" sz="2000" dirty="0" err="1"/>
              <a:t>hashCode</a:t>
            </a:r>
            <a:r>
              <a:rPr lang="nl-NL" sz="2000" dirty="0"/>
              <a:t>() {</a:t>
            </a:r>
          </a:p>
          <a:p>
            <a:pPr marL="0" indent="0">
              <a:buNone/>
            </a:pPr>
            <a:r>
              <a:rPr lang="nl-NL" sz="2000" dirty="0"/>
              <a:t>    int </a:t>
            </a:r>
            <a:r>
              <a:rPr lang="nl-NL" sz="2000" dirty="0" err="1"/>
              <a:t>result</a:t>
            </a:r>
            <a:r>
              <a:rPr lang="nl-NL" sz="2000" dirty="0"/>
              <a:t> = 17;</a:t>
            </a:r>
          </a:p>
          <a:p>
            <a:pPr marL="0" indent="0">
              <a:buNone/>
            </a:pPr>
            <a:r>
              <a:rPr lang="nl-NL" sz="2000" dirty="0"/>
              <a:t>    </a:t>
            </a:r>
            <a:r>
              <a:rPr lang="nl-NL" sz="2000" dirty="0" err="1"/>
              <a:t>if</a:t>
            </a:r>
            <a:r>
              <a:rPr lang="nl-NL" sz="2000" dirty="0"/>
              <a:t> (</a:t>
            </a:r>
            <a:r>
              <a:rPr lang="nl-NL" sz="2000" dirty="0" err="1"/>
              <a:t>stringVar</a:t>
            </a:r>
            <a:r>
              <a:rPr lang="nl-NL" sz="2000" dirty="0"/>
              <a:t> != </a:t>
            </a:r>
            <a:r>
              <a:rPr lang="nl-NL" sz="2000" dirty="0" err="1"/>
              <a:t>null</a:t>
            </a:r>
            <a:r>
              <a:rPr lang="nl-NL" sz="2000" dirty="0"/>
              <a:t>) {</a:t>
            </a:r>
          </a:p>
          <a:p>
            <a:pPr marL="0" indent="0">
              <a:buNone/>
            </a:pPr>
            <a:r>
              <a:rPr lang="nl-NL" sz="2000" dirty="0"/>
              <a:t>        </a:t>
            </a:r>
            <a:r>
              <a:rPr lang="nl-NL" sz="2000" dirty="0" err="1"/>
              <a:t>result</a:t>
            </a:r>
            <a:r>
              <a:rPr lang="nl-NL" sz="2000" dirty="0"/>
              <a:t> = 31 * </a:t>
            </a:r>
            <a:r>
              <a:rPr lang="nl-NL" sz="2000" dirty="0" err="1"/>
              <a:t>result</a:t>
            </a:r>
            <a:r>
              <a:rPr lang="nl-NL" sz="2000" dirty="0"/>
              <a:t> + </a:t>
            </a:r>
            <a:r>
              <a:rPr lang="nl-NL" sz="2000" dirty="0" err="1"/>
              <a:t>stringVar.hashCode</a:t>
            </a:r>
            <a:r>
              <a:rPr lang="nl-NL" sz="2000" dirty="0"/>
              <a:t>();</a:t>
            </a:r>
          </a:p>
          <a:p>
            <a:pPr marL="0" indent="0">
              <a:buNone/>
            </a:pPr>
            <a:r>
              <a:rPr lang="nl-NL" sz="2000" dirty="0"/>
              <a:t>    }</a:t>
            </a:r>
          </a:p>
          <a:p>
            <a:pPr marL="0" indent="0">
              <a:buNone/>
            </a:pPr>
            <a:r>
              <a:rPr lang="nl-NL" sz="2000" dirty="0"/>
              <a:t>    </a:t>
            </a:r>
            <a:r>
              <a:rPr lang="nl-NL" sz="2000" dirty="0" err="1"/>
              <a:t>if</a:t>
            </a:r>
            <a:r>
              <a:rPr lang="nl-NL" sz="2000" dirty="0"/>
              <a:t> (</a:t>
            </a:r>
            <a:r>
              <a:rPr lang="nl-NL" sz="2000" dirty="0" err="1"/>
              <a:t>intVar</a:t>
            </a:r>
            <a:r>
              <a:rPr lang="nl-NL" sz="2000" dirty="0"/>
              <a:t> != </a:t>
            </a:r>
            <a:r>
              <a:rPr lang="nl-NL" sz="2000" dirty="0" err="1"/>
              <a:t>null</a:t>
            </a:r>
            <a:r>
              <a:rPr lang="nl-NL" sz="2000" dirty="0"/>
              <a:t>) {</a:t>
            </a:r>
          </a:p>
          <a:p>
            <a:pPr marL="0" indent="0">
              <a:buNone/>
            </a:pPr>
            <a:r>
              <a:rPr lang="nl-NL" sz="2000" dirty="0"/>
              <a:t>        </a:t>
            </a:r>
            <a:r>
              <a:rPr lang="nl-NL" sz="2000" dirty="0" err="1"/>
              <a:t>result</a:t>
            </a:r>
            <a:r>
              <a:rPr lang="nl-NL" sz="2000" dirty="0"/>
              <a:t> = 31 * </a:t>
            </a:r>
            <a:r>
              <a:rPr lang="nl-NL" sz="2000" dirty="0" err="1"/>
              <a:t>result</a:t>
            </a:r>
            <a:r>
              <a:rPr lang="nl-NL" sz="2000" dirty="0"/>
              <a:t> + </a:t>
            </a:r>
            <a:r>
              <a:rPr lang="nl-NL" sz="2000" dirty="0" err="1"/>
              <a:t>intVar.hashCode</a:t>
            </a:r>
            <a:r>
              <a:rPr lang="nl-NL" sz="2000" dirty="0"/>
              <a:t>();</a:t>
            </a:r>
          </a:p>
          <a:p>
            <a:pPr marL="0" indent="0">
              <a:buNone/>
            </a:pPr>
            <a:r>
              <a:rPr lang="nl-NL" sz="2000" dirty="0"/>
              <a:t>    }</a:t>
            </a:r>
          </a:p>
          <a:p>
            <a:pPr marL="0" indent="0">
              <a:buNone/>
            </a:pPr>
            <a:r>
              <a:rPr lang="nl-NL" sz="2000" dirty="0"/>
              <a:t>    </a:t>
            </a:r>
            <a:r>
              <a:rPr lang="nl-NL" sz="2000" dirty="0" err="1"/>
              <a:t>if</a:t>
            </a:r>
            <a:r>
              <a:rPr lang="nl-NL" sz="2000" dirty="0"/>
              <a:t> (</a:t>
            </a:r>
            <a:r>
              <a:rPr lang="nl-NL" sz="2000" dirty="0" err="1"/>
              <a:t>other</a:t>
            </a:r>
            <a:r>
              <a:rPr lang="nl-NL" sz="2000" dirty="0"/>
              <a:t> != </a:t>
            </a:r>
            <a:r>
              <a:rPr lang="nl-NL" sz="2000" dirty="0" err="1"/>
              <a:t>null</a:t>
            </a:r>
            <a:r>
              <a:rPr lang="nl-NL" sz="2000" dirty="0"/>
              <a:t>) {</a:t>
            </a:r>
          </a:p>
          <a:p>
            <a:pPr marL="0" indent="0">
              <a:buNone/>
            </a:pPr>
            <a:r>
              <a:rPr lang="nl-NL" sz="2000" dirty="0"/>
              <a:t>        </a:t>
            </a:r>
            <a:r>
              <a:rPr lang="nl-NL" sz="2000" dirty="0" err="1"/>
              <a:t>result</a:t>
            </a:r>
            <a:r>
              <a:rPr lang="nl-NL" sz="2000" dirty="0"/>
              <a:t> = 31 * </a:t>
            </a:r>
            <a:r>
              <a:rPr lang="nl-NL" sz="2000" dirty="0" err="1"/>
              <a:t>result</a:t>
            </a:r>
            <a:r>
              <a:rPr lang="nl-NL" sz="2000" dirty="0"/>
              <a:t> + </a:t>
            </a:r>
            <a:r>
              <a:rPr lang="nl-NL" sz="2000" dirty="0" err="1"/>
              <a:t>other.hashCode</a:t>
            </a:r>
            <a:r>
              <a:rPr lang="nl-NL" sz="2000" dirty="0"/>
              <a:t>();</a:t>
            </a:r>
          </a:p>
          <a:p>
            <a:pPr marL="0" indent="0">
              <a:buNone/>
            </a:pPr>
            <a:r>
              <a:rPr lang="nl-NL" sz="2000" dirty="0"/>
              <a:t>    }</a:t>
            </a:r>
          </a:p>
          <a:p>
            <a:pPr marL="0" indent="0">
              <a:buNone/>
            </a:pPr>
            <a:r>
              <a:rPr lang="nl-NL" sz="2000" dirty="0"/>
              <a:t>    return </a:t>
            </a:r>
            <a:r>
              <a:rPr lang="nl-NL" sz="2000" dirty="0" err="1"/>
              <a:t>result</a:t>
            </a:r>
            <a:r>
              <a:rPr lang="nl-NL" sz="2000" dirty="0"/>
              <a:t>;</a:t>
            </a:r>
          </a:p>
          <a:p>
            <a:pPr marL="0" indent="0">
              <a:buNone/>
            </a:pPr>
            <a:r>
              <a:rPr lang="nl-NL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739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Enums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Special class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capture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of constants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Season {</a:t>
            </a:r>
            <a:br>
              <a:rPr lang="en-US" dirty="0"/>
            </a:br>
            <a:r>
              <a:rPr lang="en-US" dirty="0"/>
              <a:t>  SPRING,</a:t>
            </a:r>
            <a:br>
              <a:rPr lang="en-US" dirty="0"/>
            </a:br>
            <a:r>
              <a:rPr lang="en-US" dirty="0"/>
              <a:t>  WINTER,</a:t>
            </a:r>
            <a:br>
              <a:rPr lang="en-US" dirty="0"/>
            </a:br>
            <a:r>
              <a:rPr lang="en-US" dirty="0"/>
              <a:t>  FALL,</a:t>
            </a:r>
          </a:p>
          <a:p>
            <a:pPr marL="0" indent="0">
              <a:buNone/>
            </a:pPr>
            <a:r>
              <a:rPr lang="en-US" dirty="0"/>
              <a:t>  SUMMER</a:t>
            </a:r>
            <a:br>
              <a:rPr lang="en-US" dirty="0"/>
            </a:b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Exercise: print all the values of this </a:t>
            </a:r>
            <a:r>
              <a:rPr lang="en-US" dirty="0" err="1"/>
              <a:t>enum</a:t>
            </a:r>
            <a:endParaRPr lang="en-US" dirty="0"/>
          </a:p>
          <a:p>
            <a:pPr marL="0" indent="0">
              <a:buNone/>
            </a:pP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137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Enums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constructors</a:t>
            </a:r>
            <a:r>
              <a:rPr lang="nl-NL" dirty="0"/>
              <a:t>, fields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Constructor</a:t>
            </a:r>
            <a:r>
              <a:rPr lang="nl-NL" dirty="0"/>
              <a:t>: </a:t>
            </a:r>
            <a:r>
              <a:rPr lang="nl-NL" dirty="0" err="1"/>
              <a:t>always</a:t>
            </a:r>
            <a:r>
              <a:rPr lang="nl-NL" dirty="0"/>
              <a:t> private,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executed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first call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value</a:t>
            </a:r>
            <a:r>
              <a:rPr lang="nl-NL" dirty="0"/>
              <a:t>,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have been </a:t>
            </a:r>
            <a:r>
              <a:rPr lang="nl-NL" dirty="0" err="1"/>
              <a:t>contructed</a:t>
            </a:r>
            <a:r>
              <a:rPr lang="nl-NL" dirty="0"/>
              <a:t> </a:t>
            </a:r>
            <a:r>
              <a:rPr lang="nl-NL" dirty="0" err="1"/>
              <a:t>already</a:t>
            </a:r>
            <a:endParaRPr lang="nl-NL" dirty="0"/>
          </a:p>
          <a:p>
            <a:r>
              <a:rPr lang="nl-NL" dirty="0"/>
              <a:t>Fields: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added</a:t>
            </a:r>
            <a:r>
              <a:rPr lang="nl-NL" dirty="0"/>
              <a:t> per constant </a:t>
            </a:r>
            <a:r>
              <a:rPr lang="nl-NL" dirty="0" err="1"/>
              <a:t>and</a:t>
            </a:r>
            <a:r>
              <a:rPr lang="nl-NL" dirty="0"/>
              <a:t> set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constructor</a:t>
            </a:r>
            <a:endParaRPr lang="nl-NL" dirty="0"/>
          </a:p>
          <a:p>
            <a:r>
              <a:rPr lang="nl-NL" dirty="0" err="1"/>
              <a:t>Methods</a:t>
            </a:r>
            <a:r>
              <a:rPr lang="nl-NL" dirty="0"/>
              <a:t>: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e.g. </a:t>
            </a:r>
            <a:r>
              <a:rPr lang="nl-NL" dirty="0" err="1"/>
              <a:t>Season.SUMMER.getAverageTemp</a:t>
            </a:r>
            <a:r>
              <a:rPr lang="nl-NL" dirty="0"/>
              <a:t>()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089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enum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enum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days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week. For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day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special </a:t>
            </a:r>
            <a:r>
              <a:rPr lang="nl-NL" dirty="0" err="1"/>
              <a:t>greeting</a:t>
            </a:r>
            <a:r>
              <a:rPr lang="nl-NL" dirty="0"/>
              <a:t>. </a:t>
            </a:r>
            <a:r>
              <a:rPr lang="nl-NL" dirty="0" err="1"/>
              <a:t>And</a:t>
            </a:r>
            <a:r>
              <a:rPr lang="nl-NL" dirty="0"/>
              <a:t> it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store </a:t>
            </a:r>
            <a:r>
              <a:rPr lang="nl-NL" dirty="0" err="1"/>
              <a:t>whether</a:t>
            </a:r>
            <a:r>
              <a:rPr lang="nl-NL" dirty="0"/>
              <a:t> it is a weekend </a:t>
            </a:r>
            <a:r>
              <a:rPr lang="nl-NL" dirty="0" err="1"/>
              <a:t>day</a:t>
            </a:r>
            <a:r>
              <a:rPr lang="nl-NL" dirty="0"/>
              <a:t> or </a:t>
            </a:r>
            <a:r>
              <a:rPr lang="nl-NL" dirty="0" err="1"/>
              <a:t>not</a:t>
            </a:r>
            <a:r>
              <a:rPr lang="nl-NL" dirty="0"/>
              <a:t>.</a:t>
            </a:r>
          </a:p>
          <a:p>
            <a:r>
              <a:rPr lang="nl-NL" dirty="0"/>
              <a:t>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constructor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greeting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weekend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set</a:t>
            </a:r>
          </a:p>
          <a:p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greeting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whether</a:t>
            </a:r>
            <a:r>
              <a:rPr lang="nl-NL" dirty="0"/>
              <a:t> it is a weekend </a:t>
            </a:r>
            <a:r>
              <a:rPr lang="nl-NL" dirty="0" err="1"/>
              <a:t>day</a:t>
            </a:r>
            <a:r>
              <a:rPr lang="nl-NL" dirty="0"/>
              <a:t> or </a:t>
            </a:r>
            <a:r>
              <a:rPr lang="nl-NL" dirty="0" err="1"/>
              <a:t>not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470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Nested</a:t>
            </a:r>
            <a:r>
              <a:rPr lang="nl-NL" dirty="0"/>
              <a:t> classes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</a:t>
            </a:r>
            <a:r>
              <a:rPr lang="nl-NL" dirty="0" err="1"/>
              <a:t>nested</a:t>
            </a:r>
            <a:r>
              <a:rPr lang="nl-NL" dirty="0"/>
              <a:t> class is a class in a class</a:t>
            </a:r>
          </a:p>
          <a:p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a best </a:t>
            </a:r>
            <a:r>
              <a:rPr lang="nl-NL" dirty="0" err="1"/>
              <a:t>practice</a:t>
            </a:r>
            <a:r>
              <a:rPr lang="nl-NL" dirty="0"/>
              <a:t>, </a:t>
            </a:r>
            <a:r>
              <a:rPr lang="nl-NL" dirty="0" err="1"/>
              <a:t>especially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cases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OCP </a:t>
            </a:r>
            <a:r>
              <a:rPr lang="nl-NL" dirty="0" err="1"/>
              <a:t>exam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find</a:t>
            </a:r>
            <a:r>
              <a:rPr lang="nl-NL" dirty="0"/>
              <a:t> best </a:t>
            </a:r>
            <a:r>
              <a:rPr lang="nl-NL" dirty="0" err="1"/>
              <a:t>practice</a:t>
            </a:r>
            <a:r>
              <a:rPr lang="nl-NL" dirty="0"/>
              <a:t> </a:t>
            </a:r>
            <a:r>
              <a:rPr lang="nl-NL" dirty="0" err="1"/>
              <a:t>examples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9438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Member </a:t>
            </a:r>
            <a:r>
              <a:rPr lang="nl-NL" dirty="0" err="1"/>
              <a:t>inner</a:t>
            </a:r>
            <a:r>
              <a:rPr lang="nl-NL" dirty="0"/>
              <a:t> class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Non-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inner</a:t>
            </a:r>
            <a:r>
              <a:rPr lang="nl-NL" dirty="0"/>
              <a:t> class </a:t>
            </a:r>
            <a:r>
              <a:rPr lang="nl-NL" dirty="0" err="1"/>
              <a:t>that</a:t>
            </a:r>
            <a:r>
              <a:rPr lang="nl-NL" dirty="0"/>
              <a:t> is at </a:t>
            </a:r>
            <a:r>
              <a:rPr lang="nl-NL" dirty="0" err="1"/>
              <a:t>the</a:t>
            </a:r>
            <a:r>
              <a:rPr lang="nl-NL" dirty="0"/>
              <a:t> level of </a:t>
            </a:r>
            <a:r>
              <a:rPr lang="nl-NL" dirty="0" err="1"/>
              <a:t>instance</a:t>
            </a:r>
            <a:r>
              <a:rPr lang="nl-NL" dirty="0"/>
              <a:t> variables</a:t>
            </a:r>
          </a:p>
          <a:p>
            <a:r>
              <a:rPr lang="nl-NL" dirty="0" err="1"/>
              <a:t>Can</a:t>
            </a:r>
            <a:r>
              <a:rPr lang="nl-NL" dirty="0"/>
              <a:t> have </a:t>
            </a:r>
            <a:r>
              <a:rPr lang="nl-NL" dirty="0" err="1"/>
              <a:t>all</a:t>
            </a:r>
            <a:r>
              <a:rPr lang="nl-NL" dirty="0"/>
              <a:t> access </a:t>
            </a:r>
            <a:r>
              <a:rPr lang="nl-NL" dirty="0" err="1"/>
              <a:t>modifiers</a:t>
            </a:r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extend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class</a:t>
            </a:r>
          </a:p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abstract or </a:t>
            </a:r>
            <a:r>
              <a:rPr lang="nl-NL" dirty="0" err="1"/>
              <a:t>final</a:t>
            </a:r>
            <a:r>
              <a:rPr lang="nl-NL" dirty="0"/>
              <a:t>,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static</a:t>
            </a:r>
            <a:endParaRPr lang="nl-NL" dirty="0"/>
          </a:p>
          <a:p>
            <a:r>
              <a:rPr lang="nl-NL" dirty="0" err="1"/>
              <a:t>Cannot</a:t>
            </a:r>
            <a:r>
              <a:rPr lang="nl-NL" dirty="0"/>
              <a:t> have </a:t>
            </a:r>
            <a:r>
              <a:rPr lang="nl-NL" dirty="0" err="1"/>
              <a:t>static</a:t>
            </a:r>
            <a:r>
              <a:rPr lang="nl-NL" dirty="0"/>
              <a:t> fields or </a:t>
            </a:r>
            <a:r>
              <a:rPr lang="nl-NL" dirty="0" err="1"/>
              <a:t>methods</a:t>
            </a:r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 access </a:t>
            </a:r>
            <a:r>
              <a:rPr lang="nl-NL" dirty="0" err="1"/>
              <a:t>all</a:t>
            </a:r>
            <a:r>
              <a:rPr lang="nl-NL" dirty="0"/>
              <a:t> member of </a:t>
            </a:r>
            <a:r>
              <a:rPr lang="nl-NL" dirty="0" err="1"/>
              <a:t>outer</a:t>
            </a:r>
            <a:r>
              <a:rPr lang="nl-NL" dirty="0"/>
              <a:t> class</a:t>
            </a:r>
          </a:p>
          <a:p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outer</a:t>
            </a:r>
            <a:r>
              <a:rPr lang="nl-NL" dirty="0"/>
              <a:t> class, </a:t>
            </a:r>
            <a:r>
              <a:rPr lang="nl-NL" dirty="0" err="1"/>
              <a:t>with</a:t>
            </a:r>
            <a:r>
              <a:rPr lang="nl-NL" dirty="0"/>
              <a:t> a member </a:t>
            </a:r>
            <a:r>
              <a:rPr lang="nl-NL" dirty="0" err="1"/>
              <a:t>inner</a:t>
            </a:r>
            <a:r>
              <a:rPr lang="nl-NL" dirty="0"/>
              <a:t> class.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inner</a:t>
            </a:r>
            <a:r>
              <a:rPr lang="nl-NL" dirty="0"/>
              <a:t> class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. Call a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inner</a:t>
            </a:r>
            <a:r>
              <a:rPr lang="nl-NL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912709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inner</a:t>
            </a:r>
            <a:r>
              <a:rPr lang="nl-NL" dirty="0"/>
              <a:t> class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An </a:t>
            </a:r>
            <a:r>
              <a:rPr lang="nl-NL" dirty="0" err="1"/>
              <a:t>inner</a:t>
            </a:r>
            <a:r>
              <a:rPr lang="nl-NL" dirty="0"/>
              <a:t> class </a:t>
            </a:r>
            <a:r>
              <a:rPr lang="nl-NL" dirty="0" err="1"/>
              <a:t>that</a:t>
            </a:r>
            <a:r>
              <a:rPr lang="nl-NL" dirty="0"/>
              <a:t> is a </a:t>
            </a:r>
            <a:r>
              <a:rPr lang="nl-NL" dirty="0" err="1"/>
              <a:t>nested</a:t>
            </a:r>
            <a:r>
              <a:rPr lang="nl-NL" dirty="0"/>
              <a:t> class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defined</a:t>
            </a:r>
            <a:r>
              <a:rPr lang="nl-NL" dirty="0"/>
              <a:t> in a </a:t>
            </a:r>
            <a:r>
              <a:rPr lang="nl-NL" dirty="0" err="1"/>
              <a:t>method</a:t>
            </a:r>
            <a:endParaRPr lang="nl-NL" dirty="0"/>
          </a:p>
          <a:p>
            <a:r>
              <a:rPr lang="nl-NL" dirty="0"/>
              <a:t>A 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inner</a:t>
            </a:r>
            <a:r>
              <a:rPr lang="nl-NL" dirty="0"/>
              <a:t> class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exist</a:t>
            </a:r>
            <a:r>
              <a:rPr lang="nl-NL" dirty="0"/>
              <a:t> </a:t>
            </a:r>
            <a:r>
              <a:rPr lang="nl-NL" dirty="0" err="1"/>
              <a:t>until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is </a:t>
            </a:r>
            <a:r>
              <a:rPr lang="nl-NL" dirty="0" err="1"/>
              <a:t>invoked</a:t>
            </a:r>
            <a:r>
              <a:rPr lang="nl-NL" dirty="0"/>
              <a:t> (</a:t>
            </a:r>
            <a:r>
              <a:rPr lang="nl-NL" dirty="0" err="1"/>
              <a:t>just</a:t>
            </a:r>
            <a:r>
              <a:rPr lang="nl-NL" dirty="0"/>
              <a:t> like </a:t>
            </a:r>
            <a:r>
              <a:rPr lang="nl-NL" dirty="0" err="1"/>
              <a:t>local</a:t>
            </a:r>
            <a:r>
              <a:rPr lang="nl-NL" dirty="0"/>
              <a:t> variables)</a:t>
            </a:r>
          </a:p>
          <a:p>
            <a:r>
              <a:rPr lang="nl-NL" dirty="0" err="1"/>
              <a:t>And</a:t>
            </a:r>
            <a:r>
              <a:rPr lang="nl-NL" dirty="0"/>
              <a:t> it is </a:t>
            </a:r>
            <a:r>
              <a:rPr lang="nl-NL" dirty="0" err="1"/>
              <a:t>eligible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garbage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as </a:t>
            </a:r>
            <a:r>
              <a:rPr lang="nl-NL" dirty="0" err="1"/>
              <a:t>soon</a:t>
            </a:r>
            <a:r>
              <a:rPr lang="nl-NL" dirty="0"/>
              <a:t> 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ends</a:t>
            </a:r>
            <a:endParaRPr lang="nl-NL" dirty="0"/>
          </a:p>
          <a:p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have </a:t>
            </a:r>
            <a:r>
              <a:rPr lang="nl-NL" dirty="0" err="1"/>
              <a:t>an</a:t>
            </a:r>
            <a:r>
              <a:rPr lang="nl-NL" dirty="0"/>
              <a:t> access </a:t>
            </a:r>
            <a:r>
              <a:rPr lang="nl-NL" dirty="0" err="1"/>
              <a:t>modifier</a:t>
            </a:r>
            <a:endParaRPr lang="nl-NL" dirty="0"/>
          </a:p>
          <a:p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static</a:t>
            </a:r>
            <a:r>
              <a:rPr lang="nl-NL" dirty="0"/>
              <a:t> or have </a:t>
            </a:r>
            <a:r>
              <a:rPr lang="nl-NL" dirty="0" err="1"/>
              <a:t>static</a:t>
            </a:r>
            <a:r>
              <a:rPr lang="nl-NL" dirty="0"/>
              <a:t> fields/</a:t>
            </a:r>
            <a:r>
              <a:rPr lang="nl-NL" dirty="0" err="1"/>
              <a:t>methods</a:t>
            </a:r>
            <a:endParaRPr lang="nl-NL" dirty="0"/>
          </a:p>
          <a:p>
            <a:r>
              <a:rPr lang="nl-NL" dirty="0" err="1"/>
              <a:t>All</a:t>
            </a:r>
            <a:r>
              <a:rPr lang="nl-NL" dirty="0"/>
              <a:t> fields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of </a:t>
            </a:r>
            <a:r>
              <a:rPr lang="nl-NL" dirty="0" err="1"/>
              <a:t>outer</a:t>
            </a:r>
            <a:r>
              <a:rPr lang="nl-NL" dirty="0"/>
              <a:t> class</a:t>
            </a:r>
          </a:p>
          <a:p>
            <a:r>
              <a:rPr lang="nl-NL" dirty="0"/>
              <a:t>No access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variables, </a:t>
            </a:r>
            <a:r>
              <a:rPr lang="nl-NL" dirty="0" err="1"/>
              <a:t>except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or </a:t>
            </a:r>
            <a:r>
              <a:rPr lang="nl-NL" dirty="0" err="1"/>
              <a:t>effectively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ones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3174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Anonymous</a:t>
            </a:r>
            <a:r>
              <a:rPr lang="nl-NL" dirty="0"/>
              <a:t> </a:t>
            </a:r>
            <a:r>
              <a:rPr lang="nl-NL" dirty="0" err="1"/>
              <a:t>inner</a:t>
            </a:r>
            <a:r>
              <a:rPr lang="nl-NL" dirty="0"/>
              <a:t> class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inner</a:t>
            </a:r>
            <a:r>
              <a:rPr lang="nl-NL" dirty="0"/>
              <a:t> class without a name</a:t>
            </a:r>
          </a:p>
          <a:p>
            <a:pPr marL="0" indent="0">
              <a:buNone/>
            </a:pPr>
            <a:r>
              <a:rPr lang="nl-NL" dirty="0"/>
              <a:t>public class Outer{</a:t>
            </a:r>
          </a:p>
          <a:p>
            <a:pPr marL="0" indent="0">
              <a:buNone/>
            </a:pPr>
            <a:r>
              <a:rPr lang="nl-NL" dirty="0"/>
              <a:t>	abstract class </a:t>
            </a:r>
            <a:r>
              <a:rPr lang="nl-NL"/>
              <a:t>Anonymous{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		abstract int random();</a:t>
            </a:r>
          </a:p>
          <a:p>
            <a:pPr marL="0" indent="0">
              <a:buNone/>
            </a:pPr>
            <a:r>
              <a:rPr lang="nl-NL" dirty="0"/>
              <a:t>	}</a:t>
            </a:r>
          </a:p>
          <a:p>
            <a:pPr marL="0" indent="0">
              <a:buNone/>
            </a:pPr>
            <a:r>
              <a:rPr lang="nl-NL" dirty="0"/>
              <a:t>	public </a:t>
            </a:r>
            <a:r>
              <a:rPr lang="nl-NL" dirty="0" err="1"/>
              <a:t>void</a:t>
            </a:r>
            <a:r>
              <a:rPr lang="nl-NL" dirty="0"/>
              <a:t> test(){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dirty="0" err="1"/>
              <a:t>Anonymous</a:t>
            </a:r>
            <a:r>
              <a:rPr lang="nl-NL" dirty="0"/>
              <a:t> a = new </a:t>
            </a:r>
            <a:r>
              <a:rPr lang="nl-NL" dirty="0" err="1"/>
              <a:t>Anonymous</a:t>
            </a:r>
            <a:r>
              <a:rPr lang="nl-NL" dirty="0"/>
              <a:t>() {</a:t>
            </a:r>
          </a:p>
          <a:p>
            <a:pPr marL="0" indent="0">
              <a:buNone/>
            </a:pPr>
            <a:r>
              <a:rPr lang="nl-NL" dirty="0"/>
              <a:t>			int random() { return 8; }</a:t>
            </a:r>
          </a:p>
          <a:p>
            <a:pPr marL="0" indent="0">
              <a:buNone/>
            </a:pPr>
            <a:r>
              <a:rPr lang="nl-NL" dirty="0"/>
              <a:t>		};</a:t>
            </a:r>
          </a:p>
          <a:p>
            <a:pPr marL="0" indent="0">
              <a:buNone/>
            </a:pPr>
            <a:r>
              <a:rPr lang="nl-NL" dirty="0"/>
              <a:t>	}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r>
              <a:rPr lang="nl-NL" dirty="0" err="1"/>
              <a:t>Exercise</a:t>
            </a:r>
            <a:r>
              <a:rPr lang="nl-NL" dirty="0"/>
              <a:t>: change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interface </a:t>
            </a:r>
            <a:r>
              <a:rPr lang="nl-NL" dirty="0" err="1"/>
              <a:t>instead</a:t>
            </a:r>
            <a:r>
              <a:rPr lang="nl-NL" dirty="0"/>
              <a:t> of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11990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DB9C0-4D1F-4951-B079-72B6C496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Today’s</a:t>
            </a:r>
            <a:r>
              <a:rPr lang="nl-NL" dirty="0"/>
              <a:t> </a:t>
            </a:r>
            <a:r>
              <a:rPr lang="nl-NL" dirty="0" err="1"/>
              <a:t>schedule</a:t>
            </a:r>
            <a:r>
              <a:rPr lang="nl-NL" dirty="0"/>
              <a:t>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DC9227-D266-42BA-9BF9-2DE95A969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57624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Test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standing </a:t>
            </a:r>
            <a:r>
              <a:rPr lang="nl-NL" dirty="0" err="1"/>
              <a:t>with</a:t>
            </a:r>
            <a:r>
              <a:rPr lang="nl-NL" dirty="0"/>
              <a:t> Java</a:t>
            </a:r>
          </a:p>
          <a:p>
            <a:r>
              <a:rPr lang="nl-NL" dirty="0"/>
              <a:t>Quick </a:t>
            </a:r>
            <a:r>
              <a:rPr lang="nl-NL" dirty="0" err="1"/>
              <a:t>recap</a:t>
            </a:r>
            <a:endParaRPr lang="nl-NL" dirty="0"/>
          </a:p>
          <a:p>
            <a:r>
              <a:rPr lang="nl-NL" dirty="0" err="1"/>
              <a:t>instanceof</a:t>
            </a:r>
            <a:endParaRPr lang="nl-NL" dirty="0"/>
          </a:p>
          <a:p>
            <a:r>
              <a:rPr lang="nl-NL" dirty="0" err="1"/>
              <a:t>Invoking</a:t>
            </a:r>
            <a:r>
              <a:rPr lang="nl-NL" dirty="0"/>
              <a:t> virtual </a:t>
            </a:r>
            <a:r>
              <a:rPr lang="nl-NL" dirty="0" err="1"/>
              <a:t>methods</a:t>
            </a:r>
            <a:endParaRPr lang="nl-NL" dirty="0"/>
          </a:p>
          <a:p>
            <a:r>
              <a:rPr lang="nl-NL" dirty="0" err="1"/>
              <a:t>Annotation</a:t>
            </a:r>
            <a:r>
              <a:rPr lang="nl-NL" dirty="0"/>
              <a:t>: @</a:t>
            </a:r>
            <a:r>
              <a:rPr lang="nl-NL" dirty="0" err="1"/>
              <a:t>Override</a:t>
            </a:r>
            <a:endParaRPr lang="nl-NL" dirty="0"/>
          </a:p>
          <a:p>
            <a:r>
              <a:rPr lang="nl-NL" dirty="0" err="1"/>
              <a:t>Overriding</a:t>
            </a:r>
            <a:r>
              <a:rPr lang="nl-NL" dirty="0"/>
              <a:t> </a:t>
            </a:r>
            <a:r>
              <a:rPr lang="nl-NL" dirty="0" err="1"/>
              <a:t>equals</a:t>
            </a:r>
            <a:r>
              <a:rPr lang="nl-NL" dirty="0"/>
              <a:t>, </a:t>
            </a:r>
            <a:r>
              <a:rPr lang="nl-NL" dirty="0" err="1"/>
              <a:t>hashcode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tostring</a:t>
            </a:r>
          </a:p>
          <a:p>
            <a:r>
              <a:rPr lang="nl-NL" dirty="0" err="1"/>
              <a:t>Enums</a:t>
            </a:r>
            <a:endParaRPr lang="nl-NL" dirty="0"/>
          </a:p>
          <a:p>
            <a:r>
              <a:rPr lang="nl-NL" dirty="0" err="1"/>
              <a:t>Nested</a:t>
            </a:r>
            <a:r>
              <a:rPr lang="nl-NL" dirty="0"/>
              <a:t> classes</a:t>
            </a:r>
          </a:p>
          <a:p>
            <a:r>
              <a:rPr lang="nl-NL" dirty="0"/>
              <a:t>Interface members</a:t>
            </a:r>
          </a:p>
          <a:p>
            <a:r>
              <a:rPr lang="nl-NL" dirty="0"/>
              <a:t>Basics of </a:t>
            </a:r>
            <a:r>
              <a:rPr lang="nl-NL" dirty="0" err="1"/>
              <a:t>functional</a:t>
            </a:r>
            <a:r>
              <a:rPr lang="nl-NL" dirty="0"/>
              <a:t> </a:t>
            </a:r>
            <a:r>
              <a:rPr lang="nl-NL" dirty="0" err="1"/>
              <a:t>programming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5951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791C-3A31-4545-88A3-C343B3C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nested</a:t>
            </a:r>
            <a:r>
              <a:rPr lang="nl-NL" dirty="0"/>
              <a:t> classes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C438-DBA9-470E-9650-DC895E2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Static</a:t>
            </a:r>
            <a:r>
              <a:rPr lang="nl-NL" dirty="0"/>
              <a:t> class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defined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level as </a:t>
            </a:r>
            <a:r>
              <a:rPr lang="nl-NL" dirty="0" err="1"/>
              <a:t>static</a:t>
            </a:r>
            <a:r>
              <a:rPr lang="nl-NL" dirty="0"/>
              <a:t> variables</a:t>
            </a:r>
          </a:p>
          <a:p>
            <a:r>
              <a:rPr lang="nl-NL" dirty="0" err="1"/>
              <a:t>Regular</a:t>
            </a:r>
            <a:r>
              <a:rPr lang="nl-NL" dirty="0"/>
              <a:t> class, </a:t>
            </a:r>
            <a:r>
              <a:rPr lang="nl-NL" dirty="0" err="1"/>
              <a:t>except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access </a:t>
            </a:r>
            <a:r>
              <a:rPr lang="nl-NL" dirty="0" err="1"/>
              <a:t>modifiers</a:t>
            </a:r>
            <a:endParaRPr lang="nl-NL" dirty="0"/>
          </a:p>
          <a:p>
            <a:pPr lvl="1"/>
            <a:r>
              <a:rPr lang="nl-NL" dirty="0"/>
              <a:t>Outer class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fields 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of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nested</a:t>
            </a:r>
            <a:r>
              <a:rPr lang="nl-NL" dirty="0"/>
              <a:t> class,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private </a:t>
            </a:r>
            <a:r>
              <a:rPr lang="nl-NL" dirty="0" err="1"/>
              <a:t>ones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864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1BB69-AAA5-4974-ACA1-C4C6BECC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Interface members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69596E-88F3-4C4F-AA6F-AEE70C63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Constants (</a:t>
            </a:r>
            <a:r>
              <a:rPr lang="nl-NL" dirty="0" err="1"/>
              <a:t>implicitly</a:t>
            </a:r>
            <a:r>
              <a:rPr lang="nl-NL" dirty="0"/>
              <a:t> public, </a:t>
            </a:r>
            <a:r>
              <a:rPr lang="nl-NL" dirty="0" err="1"/>
              <a:t>static</a:t>
            </a:r>
            <a:r>
              <a:rPr lang="nl-NL" dirty="0"/>
              <a:t>, </a:t>
            </a:r>
            <a:r>
              <a:rPr lang="nl-NL" dirty="0" err="1"/>
              <a:t>final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no body (</a:t>
            </a:r>
            <a:r>
              <a:rPr lang="nl-NL" dirty="0" err="1"/>
              <a:t>implicitly</a:t>
            </a:r>
            <a:r>
              <a:rPr lang="nl-NL" dirty="0"/>
              <a:t> public, abstract)</a:t>
            </a:r>
          </a:p>
          <a:p>
            <a:endParaRPr lang="nl-NL" dirty="0"/>
          </a:p>
          <a:p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body </a:t>
            </a:r>
          </a:p>
          <a:p>
            <a:pPr lvl="1"/>
            <a:r>
              <a:rPr lang="nl-NL" dirty="0"/>
              <a:t>Default (</a:t>
            </a:r>
            <a:r>
              <a:rPr lang="nl-NL" dirty="0" err="1"/>
              <a:t>implicitly</a:t>
            </a:r>
            <a:r>
              <a:rPr lang="nl-NL" dirty="0"/>
              <a:t> public, </a:t>
            </a:r>
            <a:r>
              <a:rPr lang="nl-NL" dirty="0" err="1"/>
              <a:t>overriding</a:t>
            </a:r>
            <a:r>
              <a:rPr lang="nl-NL" dirty="0"/>
              <a:t> is </a:t>
            </a:r>
            <a:r>
              <a:rPr lang="nl-NL" dirty="0" err="1"/>
              <a:t>optional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Static</a:t>
            </a:r>
            <a:r>
              <a:rPr lang="nl-NL" dirty="0"/>
              <a:t> (</a:t>
            </a:r>
            <a:r>
              <a:rPr lang="nl-NL" dirty="0" err="1"/>
              <a:t>implicitly</a:t>
            </a:r>
            <a:r>
              <a:rPr lang="nl-NL" dirty="0"/>
              <a:t> public)</a:t>
            </a:r>
          </a:p>
          <a:p>
            <a:pPr lvl="1"/>
            <a:r>
              <a:rPr lang="nl-NL" dirty="0"/>
              <a:t>Private</a:t>
            </a:r>
          </a:p>
          <a:p>
            <a:pPr lvl="1"/>
            <a:r>
              <a:rPr lang="nl-NL" dirty="0"/>
              <a:t>Private </a:t>
            </a:r>
            <a:r>
              <a:rPr lang="nl-NL" dirty="0" err="1"/>
              <a:t>static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5643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E8434-BFF2-4217-8450-E62761A0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249D2B-869E-4ADD-BF7F-FFAEEAA1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have default </a:t>
            </a:r>
            <a:r>
              <a:rPr lang="nl-NL" dirty="0" err="1"/>
              <a:t>methods</a:t>
            </a:r>
            <a:r>
              <a:rPr lang="nl-NL" dirty="0"/>
              <a:t> in interfaces?</a:t>
            </a:r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a class </a:t>
            </a:r>
            <a:r>
              <a:rPr lang="nl-NL" dirty="0" err="1"/>
              <a:t>implements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interfaces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default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signature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a private </a:t>
            </a:r>
            <a:r>
              <a:rPr lang="nl-NL" dirty="0" err="1"/>
              <a:t>method</a:t>
            </a:r>
            <a:r>
              <a:rPr lang="nl-NL" dirty="0"/>
              <a:t> in </a:t>
            </a:r>
            <a:r>
              <a:rPr lang="nl-NL" dirty="0" err="1"/>
              <a:t>an</a:t>
            </a:r>
            <a:r>
              <a:rPr lang="nl-NL" dirty="0"/>
              <a:t> interface?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2143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53FE8-B1EA-40CF-963B-97F06B7B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interface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F6238-185A-408F-BFFE-A49D0059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interface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abstract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takes </a:t>
            </a:r>
            <a:r>
              <a:rPr lang="nl-NL" dirty="0" err="1"/>
              <a:t>an</a:t>
            </a:r>
            <a:r>
              <a:rPr lang="nl-NL" dirty="0"/>
              <a:t> argument int </a:t>
            </a:r>
            <a:r>
              <a:rPr lang="nl-NL" dirty="0" err="1"/>
              <a:t>and</a:t>
            </a:r>
            <a:r>
              <a:rPr lang="nl-NL" dirty="0"/>
              <a:t> returns a double</a:t>
            </a:r>
          </a:p>
          <a:p>
            <a:endParaRPr lang="nl-NL" dirty="0"/>
          </a:p>
          <a:p>
            <a:r>
              <a:rPr lang="nl-NL" dirty="0"/>
              <a:t>Default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saySomething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alwaysRight</a:t>
            </a:r>
            <a:r>
              <a:rPr lang="nl-NL" dirty="0"/>
              <a:t> </a:t>
            </a:r>
            <a:r>
              <a:rPr lang="nl-NL" dirty="0" err="1"/>
              <a:t>returning</a:t>
            </a:r>
            <a:r>
              <a:rPr lang="nl-NL" dirty="0"/>
              <a:t> </a:t>
            </a:r>
            <a:r>
              <a:rPr lang="nl-NL" dirty="0" err="1"/>
              <a:t>true</a:t>
            </a:r>
            <a:r>
              <a:rPr lang="nl-NL" dirty="0"/>
              <a:t>, </a:t>
            </a:r>
            <a:r>
              <a:rPr lang="nl-NL" dirty="0" err="1"/>
              <a:t>that</a:t>
            </a:r>
            <a:r>
              <a:rPr lang="nl-NL" dirty="0"/>
              <a:t> calls </a:t>
            </a:r>
            <a:r>
              <a:rPr lang="nl-NL" dirty="0" err="1"/>
              <a:t>some</a:t>
            </a:r>
            <a:r>
              <a:rPr lang="nl-NL" dirty="0"/>
              <a:t> private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prints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time</a:t>
            </a:r>
          </a:p>
          <a:p>
            <a:endParaRPr lang="nl-NL" dirty="0"/>
          </a:p>
          <a:p>
            <a:r>
              <a:rPr lang="nl-NL" dirty="0" err="1"/>
              <a:t>And</a:t>
            </a:r>
            <a:r>
              <a:rPr lang="nl-NL" dirty="0"/>
              <a:t> a constant </a:t>
            </a:r>
          </a:p>
        </p:txBody>
      </p:sp>
    </p:spTree>
    <p:extLst>
      <p:ext uri="{BB962C8B-B14F-4D97-AF65-F5344CB8AC3E}">
        <p14:creationId xmlns:p14="http://schemas.microsoft.com/office/powerpoint/2010/main" val="2834591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1BB69-AAA5-4974-ACA1-C4C6BECC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Basics of </a:t>
            </a:r>
            <a:r>
              <a:rPr lang="nl-NL" dirty="0" err="1"/>
              <a:t>functional</a:t>
            </a:r>
            <a:r>
              <a:rPr lang="nl-NL" dirty="0"/>
              <a:t> </a:t>
            </a:r>
            <a:r>
              <a:rPr lang="nl-NL" dirty="0" err="1"/>
              <a:t>programming</a:t>
            </a:r>
            <a:r>
              <a:rPr lang="nl-NL" dirty="0"/>
              <a:t> - </a:t>
            </a:r>
            <a:r>
              <a:rPr lang="nl-NL" dirty="0" err="1"/>
              <a:t>lambda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69596E-88F3-4C4F-AA6F-AEE70C63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would you use lambda expressions?</a:t>
            </a:r>
          </a:p>
          <a:p>
            <a:pPr>
              <a:buFontTx/>
              <a:buChar char="-"/>
            </a:pPr>
            <a:r>
              <a:rPr lang="en-US" dirty="0"/>
              <a:t>Readable simplified efficient code</a:t>
            </a:r>
          </a:p>
          <a:p>
            <a:pPr>
              <a:buFontTx/>
              <a:buChar char="-"/>
            </a:pPr>
            <a:r>
              <a:rPr lang="en-US" dirty="0"/>
              <a:t>Stream API</a:t>
            </a:r>
          </a:p>
          <a:p>
            <a:pPr>
              <a:buFontTx/>
              <a:buChar char="-"/>
            </a:pPr>
            <a:r>
              <a:rPr lang="en-US" dirty="0"/>
              <a:t>Functionality as an argument for methods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28347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53FE8-B1EA-40CF-963B-97F06B7B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functional</a:t>
            </a:r>
            <a:r>
              <a:rPr lang="nl-NL" dirty="0"/>
              <a:t> interface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F6238-185A-408F-BFFE-A49D0059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Check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interface </a:t>
            </a:r>
            <a:r>
              <a:rPr lang="nl-NL" dirty="0" err="1"/>
              <a:t>from</a:t>
            </a:r>
            <a:r>
              <a:rPr lang="nl-NL" dirty="0"/>
              <a:t> last </a:t>
            </a:r>
            <a:r>
              <a:rPr lang="nl-NL" dirty="0" err="1"/>
              <a:t>exercise</a:t>
            </a:r>
            <a:r>
              <a:rPr lang="nl-NL" dirty="0"/>
              <a:t> is a </a:t>
            </a:r>
            <a:r>
              <a:rPr lang="nl-NL" dirty="0" err="1"/>
              <a:t>functional</a:t>
            </a:r>
            <a:r>
              <a:rPr lang="nl-NL" dirty="0"/>
              <a:t> interface</a:t>
            </a:r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necessary</a:t>
            </a:r>
            <a:r>
              <a:rPr lang="nl-NL" dirty="0"/>
              <a:t> make </a:t>
            </a:r>
            <a:r>
              <a:rPr lang="nl-NL" dirty="0" err="1"/>
              <a:t>adjustments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4197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F4CAF-17EC-4003-B5DC-6AB897DC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B331A4-0E51-4F76-B3BA-800CB9E6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Interfaces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abstract </a:t>
            </a:r>
            <a:r>
              <a:rPr lang="nl-NL" dirty="0" err="1"/>
              <a:t>method</a:t>
            </a:r>
            <a:endParaRPr lang="nl-NL" dirty="0"/>
          </a:p>
          <a:p>
            <a:endParaRPr lang="nl-NL" dirty="0"/>
          </a:p>
          <a:p>
            <a:r>
              <a:rPr lang="nl-NL" dirty="0"/>
              <a:t>Abstract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signature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ones</a:t>
            </a:r>
            <a:r>
              <a:rPr lang="nl-NL" dirty="0"/>
              <a:t> in Object class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count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abstract </a:t>
            </a:r>
            <a:r>
              <a:rPr lang="nl-NL" dirty="0" err="1"/>
              <a:t>method</a:t>
            </a:r>
            <a:r>
              <a:rPr lang="nl-NL" dirty="0"/>
              <a:t> (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implemented</a:t>
            </a:r>
            <a:r>
              <a:rPr lang="nl-NL" dirty="0"/>
              <a:t>): </a:t>
            </a:r>
            <a:r>
              <a:rPr lang="nl-NL" dirty="0" err="1"/>
              <a:t>toString</a:t>
            </a:r>
            <a:r>
              <a:rPr lang="nl-NL" dirty="0"/>
              <a:t>, </a:t>
            </a:r>
            <a:r>
              <a:rPr lang="nl-NL" dirty="0" err="1"/>
              <a:t>equals</a:t>
            </a:r>
            <a:r>
              <a:rPr lang="nl-NL" dirty="0"/>
              <a:t>, </a:t>
            </a:r>
            <a:r>
              <a:rPr lang="nl-NL" dirty="0" err="1"/>
              <a:t>hashCode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 have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body, but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abstract </a:t>
            </a:r>
            <a:r>
              <a:rPr lang="nl-NL" dirty="0" err="1"/>
              <a:t>method</a:t>
            </a:r>
            <a:endParaRPr lang="nl-NL" dirty="0"/>
          </a:p>
          <a:p>
            <a:endParaRPr lang="nl-NL" dirty="0"/>
          </a:p>
          <a:p>
            <a:r>
              <a:rPr lang="en-US" dirty="0">
                <a:solidFill>
                  <a:schemeClr val="tx1"/>
                </a:solidFill>
              </a:rPr>
              <a:t>They should be annotated with @FunctionalInterface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Built-in functional interfaces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9993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0A549-1C50-45A1-A675-772AA8FA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Lambda</a:t>
            </a:r>
            <a:r>
              <a:rPr lang="nl-NL" dirty="0"/>
              <a:t> </a:t>
            </a:r>
            <a:r>
              <a:rPr lang="nl-NL" dirty="0" err="1"/>
              <a:t>expression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2CA538-8863-4484-BD36-E20E76C0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 a functional interface</a:t>
            </a:r>
          </a:p>
          <a:p>
            <a:r>
              <a:rPr lang="en-US" dirty="0">
                <a:solidFill>
                  <a:schemeClr val="tx1"/>
                </a:solidFill>
              </a:rPr>
              <a:t>(parameters) -&gt; (body)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Easy example:</a:t>
            </a:r>
          </a:p>
          <a:p>
            <a:r>
              <a:rPr lang="en-US" dirty="0">
                <a:solidFill>
                  <a:schemeClr val="tx1"/>
                </a:solidFill>
              </a:rPr>
              <a:t>x -&gt; x + 2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Read the arrow as “becomes”:</a:t>
            </a:r>
          </a:p>
          <a:p>
            <a:r>
              <a:rPr lang="en-US" dirty="0">
                <a:solidFill>
                  <a:schemeClr val="tx1"/>
                </a:solidFill>
              </a:rPr>
              <a:t>x becomes x + 2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6638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21A66-4502-452E-9891-4A634F85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lambda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A9063B-86BC-43CD-B7EA-58FFE813C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Implement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interface </a:t>
            </a:r>
            <a:r>
              <a:rPr lang="nl-NL" dirty="0" err="1"/>
              <a:t>using</a:t>
            </a:r>
            <a:r>
              <a:rPr lang="nl-NL" dirty="0"/>
              <a:t> a </a:t>
            </a:r>
            <a:r>
              <a:rPr lang="nl-NL" dirty="0" err="1"/>
              <a:t>lambda</a:t>
            </a:r>
            <a:r>
              <a:rPr lang="nl-NL" dirty="0"/>
              <a:t> </a:t>
            </a:r>
            <a:r>
              <a:rPr lang="nl-NL" dirty="0" err="1"/>
              <a:t>expression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takes </a:t>
            </a:r>
            <a:r>
              <a:rPr lang="nl-NL" dirty="0" err="1"/>
              <a:t>the</a:t>
            </a:r>
            <a:r>
              <a:rPr lang="nl-NL" dirty="0"/>
              <a:t> interface type as </a:t>
            </a:r>
            <a:r>
              <a:rPr lang="nl-NL" dirty="0" err="1"/>
              <a:t>an</a:t>
            </a:r>
            <a:r>
              <a:rPr lang="nl-NL" dirty="0"/>
              <a:t> argument, </a:t>
            </a:r>
            <a:r>
              <a:rPr lang="nl-NL" dirty="0" err="1"/>
              <a:t>and</a:t>
            </a:r>
            <a:r>
              <a:rPr lang="nl-NL" dirty="0"/>
              <a:t> calls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interface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there</a:t>
            </a:r>
            <a:endParaRPr lang="nl-NL" dirty="0"/>
          </a:p>
          <a:p>
            <a:endParaRPr lang="nl-NL" dirty="0"/>
          </a:p>
          <a:p>
            <a:r>
              <a:rPr lang="nl-NL" dirty="0"/>
              <a:t>Call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a </a:t>
            </a:r>
            <a:r>
              <a:rPr lang="nl-NL" dirty="0" err="1"/>
              <a:t>lambda</a:t>
            </a:r>
            <a:endParaRPr lang="nl-NL" dirty="0"/>
          </a:p>
          <a:p>
            <a:endParaRPr lang="nl-NL" dirty="0"/>
          </a:p>
          <a:p>
            <a:r>
              <a:rPr lang="nl-NL" dirty="0"/>
              <a:t>Bonus: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adjusting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functional</a:t>
            </a:r>
            <a:r>
              <a:rPr lang="nl-NL" dirty="0"/>
              <a:t> interface,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it returns </a:t>
            </a:r>
            <a:r>
              <a:rPr lang="nl-NL" dirty="0" err="1"/>
              <a:t>void</a:t>
            </a:r>
            <a:r>
              <a:rPr lang="nl-NL" dirty="0"/>
              <a:t>, int String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it </a:t>
            </a:r>
            <a:r>
              <a:rPr lang="nl-NL" dirty="0" err="1"/>
              <a:t>doesn’t</a:t>
            </a:r>
            <a:r>
              <a:rPr lang="nl-NL" dirty="0"/>
              <a:t> take </a:t>
            </a:r>
            <a:r>
              <a:rPr lang="nl-NL" dirty="0" err="1"/>
              <a:t>arguments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taking</a:t>
            </a:r>
            <a:r>
              <a:rPr lang="nl-NL" dirty="0"/>
              <a:t> </a:t>
            </a:r>
            <a:r>
              <a:rPr lang="nl-NL" dirty="0" err="1"/>
              <a:t>arguments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560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55A04-9AAC-4704-9590-D6C433E7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Catch </a:t>
            </a:r>
            <a:r>
              <a:rPr lang="nl-NL" dirty="0" err="1"/>
              <a:t>the</a:t>
            </a:r>
            <a:r>
              <a:rPr lang="nl-NL" dirty="0"/>
              <a:t> mouse!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4006B2-351E-4B4A-B1F4-77C2E083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Download </a:t>
            </a:r>
            <a:r>
              <a:rPr lang="nl-NL" dirty="0" err="1"/>
              <a:t>this</a:t>
            </a:r>
            <a:r>
              <a:rPr lang="nl-NL" dirty="0"/>
              <a:t> project: </a:t>
            </a:r>
            <a:r>
              <a:rPr lang="nl-NL" dirty="0">
                <a:hlinkClick r:id="rId2"/>
              </a:rPr>
              <a:t>https://github.com/BrightBoost/catch-the-mouse</a:t>
            </a:r>
            <a:endParaRPr lang="nl-NL" dirty="0"/>
          </a:p>
          <a:p>
            <a:endParaRPr lang="nl-NL" dirty="0"/>
          </a:p>
          <a:p>
            <a:r>
              <a:rPr lang="nl-NL" dirty="0"/>
              <a:t>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exercises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tasks.md</a:t>
            </a:r>
          </a:p>
          <a:p>
            <a:endParaRPr lang="nl-NL" dirty="0"/>
          </a:p>
          <a:p>
            <a:r>
              <a:rPr lang="nl-NL" dirty="0"/>
              <a:t>Run unit tests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solved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!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027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4CD7D-59C4-40DC-AFE2-CFFE6FA1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Access </a:t>
            </a:r>
            <a:r>
              <a:rPr lang="nl-NL" dirty="0" err="1"/>
              <a:t>modifiers</a:t>
            </a:r>
            <a:r>
              <a:rPr lang="nl-NL" dirty="0"/>
              <a:t>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B07702-04C2-4C8F-A08A-43B86F72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Private</a:t>
            </a:r>
          </a:p>
          <a:p>
            <a:r>
              <a:rPr lang="nl-NL" dirty="0"/>
              <a:t>Default (no </a:t>
            </a:r>
            <a:r>
              <a:rPr lang="nl-NL" dirty="0" err="1"/>
              <a:t>keyword</a:t>
            </a:r>
            <a:r>
              <a:rPr lang="nl-NL" dirty="0"/>
              <a:t>)</a:t>
            </a:r>
          </a:p>
          <a:p>
            <a:r>
              <a:rPr lang="nl-NL" dirty="0" err="1"/>
              <a:t>Protected</a:t>
            </a:r>
            <a:endParaRPr lang="nl-NL" dirty="0"/>
          </a:p>
          <a:p>
            <a:r>
              <a:rPr lang="nl-NL" dirty="0"/>
              <a:t>Public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904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4CD7D-59C4-40DC-AFE2-CFFE6FA1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Access of different </a:t>
            </a:r>
            <a:r>
              <a:rPr lang="nl-NL" dirty="0" err="1"/>
              <a:t>modifiers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C0D937D2-F23B-409E-B6BB-A6209B658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79425"/>
              </p:ext>
            </p:extLst>
          </p:nvPr>
        </p:nvGraphicFramePr>
        <p:xfrm>
          <a:off x="838200" y="1825625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76080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930239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435222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08327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2521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Protected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6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Member in </a:t>
                      </a:r>
                      <a:r>
                        <a:rPr lang="nl-NL" dirty="0" err="1"/>
                        <a:t>same</a:t>
                      </a:r>
                      <a:r>
                        <a:rPr lang="nl-NL" dirty="0"/>
                        <a:t>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Member in </a:t>
                      </a:r>
                      <a:r>
                        <a:rPr lang="nl-NL" dirty="0" err="1"/>
                        <a:t>another</a:t>
                      </a:r>
                      <a:r>
                        <a:rPr lang="nl-NL" dirty="0"/>
                        <a:t> class, </a:t>
                      </a:r>
                      <a:r>
                        <a:rPr lang="nl-NL" dirty="0" err="1"/>
                        <a:t>same</a:t>
                      </a:r>
                      <a:r>
                        <a:rPr lang="nl-NL" dirty="0"/>
                        <a:t>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7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Member in </a:t>
                      </a:r>
                      <a:r>
                        <a:rPr lang="nl-NL" dirty="0" err="1"/>
                        <a:t>another</a:t>
                      </a:r>
                      <a:r>
                        <a:rPr lang="nl-NL" dirty="0"/>
                        <a:t> class </a:t>
                      </a:r>
                      <a:r>
                        <a:rPr lang="nl-NL" dirty="0" err="1"/>
                        <a:t>that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inherits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from</a:t>
                      </a:r>
                      <a:r>
                        <a:rPr lang="nl-NL" dirty="0"/>
                        <a:t> class, in </a:t>
                      </a:r>
                      <a:r>
                        <a:rPr lang="nl-NL" dirty="0" err="1"/>
                        <a:t>another</a:t>
                      </a:r>
                      <a:r>
                        <a:rPr lang="nl-NL" dirty="0"/>
                        <a:t>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9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Member in a class in </a:t>
                      </a:r>
                      <a:r>
                        <a:rPr lang="nl-NL" dirty="0" err="1"/>
                        <a:t>another</a:t>
                      </a:r>
                      <a:r>
                        <a:rPr lang="nl-NL" dirty="0"/>
                        <a:t> package without </a:t>
                      </a:r>
                      <a:r>
                        <a:rPr lang="nl-NL" dirty="0" err="1"/>
                        <a:t>inheritance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4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83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4CD7D-59C4-40DC-AFE2-CFFE6FA1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Question: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B07702-04C2-4C8F-A08A-43B86F728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nl-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9AB69D-F2DE-4C84-BAE7-56626357F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778" y="1652648"/>
            <a:ext cx="72136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accessmodifiers.subpackage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accessmodifiers.ClassA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ClassC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ClassC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sayName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nl-NL" altLang="nl-NL" sz="16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nl-NL" altLang="nl-NL" sz="16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"Maria"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altLang="nl-N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cA.name = "Emmy";</a:t>
            </a:r>
            <a:br>
              <a:rPr lang="nl-NL" altLang="nl-N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altLang="nl-NL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cA.sayName</a:t>
            </a:r>
            <a:r>
              <a:rPr lang="nl-NL" altLang="nl-N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nl-NL" altLang="nl-NL" sz="16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nl-NL" altLang="nl-NL" sz="16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br>
              <a:rPr lang="nl-NL" altLang="nl-N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altLang="nl-NL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cA.countName</a:t>
            </a:r>
            <a:r>
              <a:rPr lang="nl-NL" altLang="nl-N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//default in </a:t>
            </a:r>
            <a:r>
              <a:rPr kumimoji="0" lang="nl-NL" altLang="nl-NL" sz="16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b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cA.shoutName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//public in </a:t>
            </a:r>
            <a:r>
              <a:rPr kumimoji="0" lang="nl-NL" altLang="nl-NL" sz="16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5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4CD7D-59C4-40DC-AFE2-CFFE6FA1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Question: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F646D4-93D0-4DA9-A9CF-EFE06322FF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561564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accessmodifiers.subpackage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accessmodifiers.ClassA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ClassC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ClassC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sayName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"Maria"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//cA.name = "Emmy";</a:t>
            </a:r>
            <a:b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// </a:t>
            </a:r>
            <a:r>
              <a:rPr kumimoji="0" lang="nl-NL" altLang="nl-NL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cA.sayName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kumimoji="0" lang="nl-NL" altLang="nl-NL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cA.countName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cA.shoutName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1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9187</TotalTime>
  <Words>3003</Words>
  <Application>Microsoft Office PowerPoint</Application>
  <PresentationFormat>Breedbeeld</PresentationFormat>
  <Paragraphs>448</Paragraphs>
  <Slides>48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Kantoorthema</vt:lpstr>
      <vt:lpstr>Java Fundamentals</vt:lpstr>
      <vt:lpstr>Introduction round</vt:lpstr>
      <vt:lpstr>What are we going to do?</vt:lpstr>
      <vt:lpstr>Today’s schedule </vt:lpstr>
      <vt:lpstr>Catch the mouse!</vt:lpstr>
      <vt:lpstr>Access modifiers </vt:lpstr>
      <vt:lpstr>Access of different modifiers</vt:lpstr>
      <vt:lpstr>Question: will this compile?</vt:lpstr>
      <vt:lpstr>Question: will this compile?</vt:lpstr>
      <vt:lpstr>Overloading</vt:lpstr>
      <vt:lpstr>Overloading exercise</vt:lpstr>
      <vt:lpstr>Overriding</vt:lpstr>
      <vt:lpstr>@Override</vt:lpstr>
      <vt:lpstr>Question: is this overriding?</vt:lpstr>
      <vt:lpstr>Question: how to make this compile?</vt:lpstr>
      <vt:lpstr>Overriding exercise</vt:lpstr>
      <vt:lpstr>Abstract classes</vt:lpstr>
      <vt:lpstr>How to make this code compile? – Come up with 3 options </vt:lpstr>
      <vt:lpstr>Static keyword</vt:lpstr>
      <vt:lpstr>Will this compile?</vt:lpstr>
      <vt:lpstr>Will this compile?</vt:lpstr>
      <vt:lpstr>Final keyword</vt:lpstr>
      <vt:lpstr>Will this compile?</vt:lpstr>
      <vt:lpstr>instanceof</vt:lpstr>
      <vt:lpstr>Virtual method invocation</vt:lpstr>
      <vt:lpstr>What does this do? </vt:lpstr>
      <vt:lpstr>Overriding methods from java.lang.Object</vt:lpstr>
      <vt:lpstr>toString</vt:lpstr>
      <vt:lpstr>equals</vt:lpstr>
      <vt:lpstr>Equals example</vt:lpstr>
      <vt:lpstr>hashCode</vt:lpstr>
      <vt:lpstr>hashCode example</vt:lpstr>
      <vt:lpstr>Enums</vt:lpstr>
      <vt:lpstr>Enums with constructors, fields and methods</vt:lpstr>
      <vt:lpstr>Exercise enum</vt:lpstr>
      <vt:lpstr>Nested classes</vt:lpstr>
      <vt:lpstr>Member inner class</vt:lpstr>
      <vt:lpstr>Local inner class</vt:lpstr>
      <vt:lpstr>Anonymous inner class</vt:lpstr>
      <vt:lpstr>Static nested classes</vt:lpstr>
      <vt:lpstr>Interface members</vt:lpstr>
      <vt:lpstr>Questions:</vt:lpstr>
      <vt:lpstr>Exercise interface</vt:lpstr>
      <vt:lpstr>Basics of functional programming - lambda</vt:lpstr>
      <vt:lpstr>Exercise functional interface</vt:lpstr>
      <vt:lpstr>Functional interfaces</vt:lpstr>
      <vt:lpstr>Lambda expression</vt:lpstr>
      <vt:lpstr>Exercise lambda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Maaike J van Putten</dc:creator>
  <cp:lastModifiedBy>Maaike J van Putten</cp:lastModifiedBy>
  <cp:revision>32</cp:revision>
  <dcterms:created xsi:type="dcterms:W3CDTF">2019-05-21T11:39:48Z</dcterms:created>
  <dcterms:modified xsi:type="dcterms:W3CDTF">2020-08-20T12:06:04Z</dcterms:modified>
</cp:coreProperties>
</file>