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4" r:id="rId5"/>
    <p:sldId id="259" r:id="rId6"/>
    <p:sldId id="267" r:id="rId7"/>
    <p:sldId id="261" r:id="rId8"/>
    <p:sldId id="269" r:id="rId9"/>
    <p:sldId id="268" r:id="rId10"/>
    <p:sldId id="260" r:id="rId11"/>
    <p:sldId id="270" r:id="rId12"/>
    <p:sldId id="271" r:id="rId13"/>
    <p:sldId id="262" r:id="rId14"/>
    <p:sldId id="265" r:id="rId15"/>
    <p:sldId id="263" r:id="rId16"/>
    <p:sldId id="266" r:id="rId1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760" autoAdjust="0"/>
  </p:normalViewPr>
  <p:slideViewPr>
    <p:cSldViewPr snapToGrid="0">
      <p:cViewPr varScale="1">
        <p:scale>
          <a:sx n="81" d="100"/>
          <a:sy n="81" d="100"/>
        </p:scale>
        <p:origin x="1692" y="84"/>
      </p:cViewPr>
      <p:guideLst/>
    </p:cSldViewPr>
  </p:slideViewPr>
  <p:notesTextViewPr>
    <p:cViewPr>
      <p:scale>
        <a:sx n="1" d="1"/>
        <a:sy n="1" d="1"/>
      </p:scale>
      <p:origin x="0" y="-774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aike J van Putten" userId="eaaa552f951b8eb9" providerId="LiveId" clId="{9E037BDE-23B3-444A-8A70-9DBBBF0C45CA}"/>
    <pc:docChg chg="modSld">
      <pc:chgData name="Maaike J van Putten" userId="eaaa552f951b8eb9" providerId="LiveId" clId="{9E037BDE-23B3-444A-8A70-9DBBBF0C45CA}" dt="2020-08-21T10:19:08.494" v="6" actId="20577"/>
      <pc:docMkLst>
        <pc:docMk/>
      </pc:docMkLst>
      <pc:sldChg chg="modSp mod">
        <pc:chgData name="Maaike J van Putten" userId="eaaa552f951b8eb9" providerId="LiveId" clId="{9E037BDE-23B3-444A-8A70-9DBBBF0C45CA}" dt="2020-08-21T09:29:19.577" v="2" actId="20577"/>
        <pc:sldMkLst>
          <pc:docMk/>
          <pc:sldMk cId="2079239305" sldId="260"/>
        </pc:sldMkLst>
        <pc:spChg chg="mod">
          <ac:chgData name="Maaike J van Putten" userId="eaaa552f951b8eb9" providerId="LiveId" clId="{9E037BDE-23B3-444A-8A70-9DBBBF0C45CA}" dt="2020-08-21T09:29:19.577" v="2" actId="20577"/>
          <ac:spMkLst>
            <pc:docMk/>
            <pc:sldMk cId="2079239305" sldId="260"/>
            <ac:spMk id="3" creationId="{E516A852-64A7-4B7E-88B1-ED6B3F8E659E}"/>
          </ac:spMkLst>
        </pc:spChg>
      </pc:sldChg>
      <pc:sldChg chg="modSp mod">
        <pc:chgData name="Maaike J van Putten" userId="eaaa552f951b8eb9" providerId="LiveId" clId="{9E037BDE-23B3-444A-8A70-9DBBBF0C45CA}" dt="2020-08-21T10:19:08.494" v="6" actId="20577"/>
        <pc:sldMkLst>
          <pc:docMk/>
          <pc:sldMk cId="442742027" sldId="265"/>
        </pc:sldMkLst>
        <pc:spChg chg="mod">
          <ac:chgData name="Maaike J van Putten" userId="eaaa552f951b8eb9" providerId="LiveId" clId="{9E037BDE-23B3-444A-8A70-9DBBBF0C45CA}" dt="2020-08-21T10:19:08.494" v="6" actId="20577"/>
          <ac:spMkLst>
            <pc:docMk/>
            <pc:sldMk cId="442742027" sldId="265"/>
            <ac:spMk id="2" creationId="{CE6EC166-529D-4776-BF45-7AB40691D7C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4C714-84EC-45BA-85D4-8C6893F0ED48}" type="datetimeFigureOut">
              <a:rPr lang="nl-NL" smtClean="0"/>
              <a:t>21-8-2020</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5C790-037E-405C-B5B2-F2DFE6AA2885}" type="slidenum">
              <a:rPr lang="nl-NL" smtClean="0"/>
              <a:t>‹nr.›</a:t>
            </a:fld>
            <a:endParaRPr lang="nl-NL"/>
          </a:p>
        </p:txBody>
      </p:sp>
    </p:spTree>
    <p:extLst>
      <p:ext uri="{BB962C8B-B14F-4D97-AF65-F5344CB8AC3E}">
        <p14:creationId xmlns:p14="http://schemas.microsoft.com/office/powerpoint/2010/main" val="3870908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a:solidFill>
                  <a:srgbClr val="000000"/>
                </a:solidFill>
                <a:effectLst/>
              </a:rPr>
              <a:t>Beschrijving </a:t>
            </a:r>
            <a:endParaRPr lang="nl-NL" dirty="0"/>
          </a:p>
          <a:p>
            <a:r>
              <a:rPr lang="nl-NL" dirty="0">
                <a:solidFill>
                  <a:srgbClr val="000000"/>
                </a:solidFill>
                <a:effectLst/>
              </a:rPr>
              <a:t>De VN wil dat de maan wordt verdeeld onder de verschillende bondgenoten. Hiervoor is een nieuwe organisatie, de Verenigde Ruimte Naties, opgericht met als leden de bondgenoten van de VN. Alle inwoners van de deelnemende landen krijgen een stukje maan, een zogenaamd maanperceel. Elk perceel valt onder één kadastraal land en is van een bepaald type. De verschillende typen zijn: woonperceel, mijnbouwperceel, </a:t>
            </a:r>
            <a:r>
              <a:rPr lang="nl-NL" dirty="0" err="1">
                <a:solidFill>
                  <a:srgbClr val="000000"/>
                </a:solidFill>
                <a:effectLst/>
              </a:rPr>
              <a:t>waterwinperceel</a:t>
            </a:r>
            <a:r>
              <a:rPr lang="nl-NL" dirty="0">
                <a:solidFill>
                  <a:srgbClr val="000000"/>
                </a:solidFill>
                <a:effectLst/>
              </a:rPr>
              <a:t>, landbouwperceel of lanceerbasis. Elk perceel type heeft zo z’n eigen kenmerken, maar ook een aantal overeenkomende kenmerken zoals oppervlakte, begrenzing etc. De Verenigde Ruimte Naties kunnen beperkingen opleggen op maanpercelen. Een eigenaar kan zijn perceel verkopen aan iemand anders, mits er geen beperking op ligt. Bij verkoop moet vastgelegd worden op welke datum het eigendomsrecht overgaat naar een ander persoon. Verkoop/aankoop wordt vastgelegd in een transactie.</a:t>
            </a:r>
            <a:endParaRPr lang="nl-NL" dirty="0"/>
          </a:p>
          <a:p>
            <a:r>
              <a:rPr lang="nl-NL" sz="1800" dirty="0">
                <a:solidFill>
                  <a:srgbClr val="000000"/>
                </a:solidFill>
                <a:effectLst/>
                <a:latin typeface="Times New Roman" panose="02020603050405020304" pitchFamily="18" charset="0"/>
              </a:rPr>
              <a:t> </a:t>
            </a:r>
            <a:endParaRPr lang="nl-NL" dirty="0"/>
          </a:p>
          <a:p>
            <a:pPr>
              <a:lnSpc>
                <a:spcPct val="106000"/>
              </a:lnSpc>
              <a:spcAft>
                <a:spcPts val="800"/>
              </a:spcAft>
            </a:pPr>
            <a:r>
              <a:rPr lang="nl-NL" b="1" dirty="0">
                <a:solidFill>
                  <a:srgbClr val="000000"/>
                </a:solidFill>
                <a:effectLst/>
              </a:rPr>
              <a:t>Opdracht dag 1 (Advanced class design)</a:t>
            </a:r>
            <a:endParaRPr lang="nl-NL" dirty="0">
              <a:effectLst/>
            </a:endParaRPr>
          </a:p>
          <a:p>
            <a:pPr>
              <a:lnSpc>
                <a:spcPct val="106000"/>
              </a:lnSpc>
              <a:spcAft>
                <a:spcPts val="800"/>
              </a:spcAft>
            </a:pPr>
            <a:r>
              <a:rPr lang="nl-NL" dirty="0">
                <a:solidFill>
                  <a:srgbClr val="000000"/>
                </a:solidFill>
                <a:effectLst/>
              </a:rPr>
              <a:t>De maan bestaat uit kadastraal land en moet worden onderverdeeld in verschillende maanpercelen. Deze maanpercelen hebben een eigenaar. Ook kunnen ze van eigenaar wisselen door transacties (aankoop/verkoop). Er zijn verschillende type maanpercelen: woonperceel, mijnbouwperceel, waterwinning perceel, landbouwperceel en lanceerbasisperceel. Sommige type percelen mogen niet verkocht worden. Alle percelen hebben de volgende eigenschappen: </a:t>
            </a:r>
            <a:r>
              <a:rPr lang="nl-NL" dirty="0" err="1">
                <a:solidFill>
                  <a:srgbClr val="000000"/>
                </a:solidFill>
                <a:effectLst/>
              </a:rPr>
              <a:t>id</a:t>
            </a:r>
            <a:r>
              <a:rPr lang="nl-NL" dirty="0">
                <a:solidFill>
                  <a:srgbClr val="000000"/>
                </a:solidFill>
                <a:effectLst/>
              </a:rPr>
              <a:t>, locatie, grootte, grens (Polygoon, een verzamelingen van coördinaten waarbij de eerste en laatste coördinaat hetzelfde zijn waardoor je een gesloten polygoon hebt). De specifieke perceeltypes hebben ieder weer hun eigen eigenschappen:</a:t>
            </a:r>
            <a:endParaRPr lang="nl-NL" dirty="0">
              <a:effectLst/>
            </a:endParaRPr>
          </a:p>
          <a:p>
            <a:pPr marL="342900" lvl="0" indent="-342900">
              <a:buFont typeface="Arial" panose="020B0604020202020204" pitchFamily="34" charset="0"/>
              <a:buChar char="•"/>
            </a:pPr>
            <a:r>
              <a:rPr lang="nl-NL" sz="1800" dirty="0">
                <a:solidFill>
                  <a:srgbClr val="000000"/>
                </a:solidFill>
                <a:effectLst/>
              </a:rPr>
              <a:t>Woonperceel – hoeveel mensen er kunnen wonen</a:t>
            </a:r>
            <a:endParaRPr lang="nl-NL" dirty="0">
              <a:solidFill>
                <a:srgbClr val="000000"/>
              </a:solidFill>
              <a:effectLst/>
            </a:endParaRPr>
          </a:p>
          <a:p>
            <a:pPr marL="342900" lvl="0" indent="-342900">
              <a:buFont typeface="Arial" panose="020B0604020202020204" pitchFamily="34" charset="0"/>
              <a:buChar char="•"/>
            </a:pPr>
            <a:r>
              <a:rPr lang="nl-NL" sz="1800" dirty="0">
                <a:solidFill>
                  <a:srgbClr val="000000"/>
                </a:solidFill>
                <a:effectLst/>
              </a:rPr>
              <a:t>Mijnbouwperceel – type delfstof en wat is de opbrengst per jaar in kilo’s</a:t>
            </a:r>
            <a:endParaRPr lang="nl-NL" dirty="0">
              <a:solidFill>
                <a:srgbClr val="000000"/>
              </a:solidFill>
              <a:effectLst/>
            </a:endParaRPr>
          </a:p>
          <a:p>
            <a:pPr marL="342900" lvl="0" indent="-342900">
              <a:buFont typeface="Arial" panose="020B0604020202020204" pitchFamily="34" charset="0"/>
              <a:buChar char="•"/>
            </a:pPr>
            <a:r>
              <a:rPr lang="nl-NL" sz="1800" dirty="0">
                <a:solidFill>
                  <a:srgbClr val="000000"/>
                </a:solidFill>
                <a:effectLst/>
              </a:rPr>
              <a:t>Waterwinning – hoeveel kubieke meter per jaar</a:t>
            </a:r>
            <a:endParaRPr lang="nl-NL" dirty="0">
              <a:solidFill>
                <a:srgbClr val="000000"/>
              </a:solidFill>
              <a:effectLst/>
            </a:endParaRPr>
          </a:p>
          <a:p>
            <a:pPr marL="342900" lvl="0" indent="-342900">
              <a:buFont typeface="Arial" panose="020B0604020202020204" pitchFamily="34" charset="0"/>
              <a:buChar char="•"/>
            </a:pPr>
            <a:r>
              <a:rPr lang="nl-NL" sz="1800" dirty="0">
                <a:solidFill>
                  <a:srgbClr val="000000"/>
                </a:solidFill>
                <a:effectLst/>
              </a:rPr>
              <a:t>Landbouwperceel – type gewas en opbrengst</a:t>
            </a:r>
            <a:endParaRPr lang="nl-NL" dirty="0">
              <a:solidFill>
                <a:srgbClr val="000000"/>
              </a:solidFill>
              <a:effectLst/>
            </a:endParaRPr>
          </a:p>
          <a:p>
            <a:pPr marL="342900" lvl="0" indent="-342900">
              <a:buFont typeface="Arial" panose="020B0604020202020204" pitchFamily="34" charset="0"/>
              <a:buChar char="•"/>
            </a:pPr>
            <a:r>
              <a:rPr lang="nl-NL" sz="1800" dirty="0">
                <a:solidFill>
                  <a:srgbClr val="000000"/>
                </a:solidFill>
                <a:effectLst/>
              </a:rPr>
              <a:t>Lanceerbasis – maximale raketgrootte die kan landen en opstijgen</a:t>
            </a:r>
            <a:endParaRPr lang="nl-NL" dirty="0">
              <a:solidFill>
                <a:srgbClr val="000000"/>
              </a:solidFill>
              <a:effectLst/>
            </a:endParaRPr>
          </a:p>
          <a:p>
            <a:pPr>
              <a:lnSpc>
                <a:spcPct val="106000"/>
              </a:lnSpc>
              <a:spcAft>
                <a:spcPts val="800"/>
              </a:spcAft>
            </a:pPr>
            <a:r>
              <a:rPr lang="nl-NL" dirty="0">
                <a:solidFill>
                  <a:srgbClr val="000000"/>
                </a:solidFill>
                <a:effectLst/>
              </a:rPr>
              <a:t>De types gewas en delfstof zijn een vaste lijst. </a:t>
            </a:r>
            <a:endParaRPr lang="nl-NL" dirty="0">
              <a:effectLst/>
            </a:endParaRPr>
          </a:p>
          <a:p>
            <a:pPr>
              <a:lnSpc>
                <a:spcPct val="106000"/>
              </a:lnSpc>
              <a:spcAft>
                <a:spcPts val="800"/>
              </a:spcAft>
            </a:pPr>
            <a:r>
              <a:rPr lang="nl-NL" dirty="0">
                <a:solidFill>
                  <a:srgbClr val="000000"/>
                </a:solidFill>
                <a:effectLst/>
              </a:rPr>
              <a:t>Dit zijn de mogelijke gewassen in een circulaire kas: </a:t>
            </a:r>
            <a:endParaRPr lang="nl-NL" dirty="0">
              <a:effectLst/>
            </a:endParaRPr>
          </a:p>
          <a:p>
            <a:pPr marL="342900" lvl="0" indent="-342900">
              <a:buFont typeface="Arial" panose="020B0604020202020204" pitchFamily="34" charset="0"/>
              <a:buChar char="•"/>
            </a:pPr>
            <a:r>
              <a:rPr lang="nl-NL" dirty="0">
                <a:solidFill>
                  <a:srgbClr val="000000"/>
                </a:solidFill>
                <a:effectLst/>
              </a:rPr>
              <a:t>Tomaat,</a:t>
            </a:r>
          </a:p>
          <a:p>
            <a:pPr marL="342900" lvl="0" indent="-342900">
              <a:buFont typeface="Arial" panose="020B0604020202020204" pitchFamily="34" charset="0"/>
              <a:buChar char="•"/>
            </a:pPr>
            <a:r>
              <a:rPr lang="nl-NL" dirty="0">
                <a:solidFill>
                  <a:srgbClr val="000000"/>
                </a:solidFill>
                <a:effectLst/>
              </a:rPr>
              <a:t>Komkommer,</a:t>
            </a:r>
          </a:p>
          <a:p>
            <a:pPr marL="342900" lvl="0" indent="-342900">
              <a:buFont typeface="Arial" panose="020B0604020202020204" pitchFamily="34" charset="0"/>
              <a:buChar char="•"/>
            </a:pPr>
            <a:r>
              <a:rPr lang="nl-NL" dirty="0">
                <a:solidFill>
                  <a:srgbClr val="000000"/>
                </a:solidFill>
                <a:effectLst/>
              </a:rPr>
              <a:t>Radijs</a:t>
            </a:r>
          </a:p>
          <a:p>
            <a:pPr marL="342900" lvl="0" indent="-342900">
              <a:buFont typeface="Arial" panose="020B0604020202020204" pitchFamily="34" charset="0"/>
              <a:buChar char="•"/>
            </a:pPr>
            <a:r>
              <a:rPr lang="nl-NL" dirty="0">
                <a:solidFill>
                  <a:srgbClr val="000000"/>
                </a:solidFill>
                <a:effectLst/>
              </a:rPr>
              <a:t>Sla,</a:t>
            </a:r>
          </a:p>
          <a:p>
            <a:pPr marL="342900" lvl="0" indent="-342900">
              <a:buFont typeface="Arial" panose="020B0604020202020204" pitchFamily="34" charset="0"/>
              <a:buChar char="•"/>
            </a:pPr>
            <a:r>
              <a:rPr lang="nl-NL" dirty="0">
                <a:solidFill>
                  <a:srgbClr val="000000"/>
                </a:solidFill>
                <a:effectLst/>
              </a:rPr>
              <a:t>Paprika</a:t>
            </a:r>
          </a:p>
          <a:p>
            <a:pPr>
              <a:lnSpc>
                <a:spcPct val="106000"/>
              </a:lnSpc>
              <a:spcAft>
                <a:spcPts val="800"/>
              </a:spcAft>
            </a:pPr>
            <a:r>
              <a:rPr lang="nl-NL" dirty="0">
                <a:solidFill>
                  <a:srgbClr val="000000"/>
                </a:solidFill>
                <a:effectLst/>
              </a:rPr>
              <a:t>Dit zijn de mogelijke delfstoffen:</a:t>
            </a:r>
            <a:endParaRPr lang="nl-NL" dirty="0">
              <a:effectLst/>
            </a:endParaRPr>
          </a:p>
          <a:p>
            <a:pPr marL="342900" lvl="0" indent="-342900">
              <a:buFont typeface="Arial" panose="020B0604020202020204" pitchFamily="34" charset="0"/>
              <a:buChar char="•"/>
            </a:pPr>
            <a:r>
              <a:rPr lang="nl-NL" dirty="0">
                <a:solidFill>
                  <a:srgbClr val="000000"/>
                </a:solidFill>
                <a:effectLst/>
              </a:rPr>
              <a:t>helium-3</a:t>
            </a:r>
          </a:p>
          <a:p>
            <a:pPr marL="342900" lvl="0" indent="-342900">
              <a:buFont typeface="Arial" panose="020B0604020202020204" pitchFamily="34" charset="0"/>
              <a:buChar char="•"/>
            </a:pPr>
            <a:r>
              <a:rPr lang="nl-NL" dirty="0">
                <a:solidFill>
                  <a:srgbClr val="000000"/>
                </a:solidFill>
                <a:effectLst/>
              </a:rPr>
              <a:t>iridium</a:t>
            </a:r>
          </a:p>
          <a:p>
            <a:pPr marL="342900" lvl="0" indent="-342900">
              <a:buFont typeface="Arial" panose="020B0604020202020204" pitchFamily="34" charset="0"/>
              <a:buChar char="•"/>
            </a:pPr>
            <a:r>
              <a:rPr lang="nl-NL" dirty="0">
                <a:solidFill>
                  <a:srgbClr val="000000"/>
                </a:solidFill>
                <a:effectLst/>
              </a:rPr>
              <a:t>regoliet</a:t>
            </a:r>
          </a:p>
          <a:p>
            <a:pPr marL="342900" lvl="0" indent="-342900">
              <a:buFont typeface="Arial" panose="020B0604020202020204" pitchFamily="34" charset="0"/>
              <a:buChar char="•"/>
            </a:pPr>
            <a:r>
              <a:rPr lang="nl-NL" dirty="0">
                <a:solidFill>
                  <a:srgbClr val="000000"/>
                </a:solidFill>
                <a:effectLst/>
              </a:rPr>
              <a:t>goud</a:t>
            </a:r>
          </a:p>
          <a:p>
            <a:pPr marL="342900" lvl="0" indent="-342900">
              <a:buFont typeface="Arial" panose="020B0604020202020204" pitchFamily="34" charset="0"/>
              <a:buChar char="•"/>
            </a:pPr>
            <a:r>
              <a:rPr lang="nl-NL" dirty="0">
                <a:solidFill>
                  <a:srgbClr val="000000"/>
                </a:solidFill>
                <a:effectLst/>
              </a:rPr>
              <a:t>palladium</a:t>
            </a:r>
          </a:p>
          <a:p>
            <a:pPr marL="342900" lvl="0" indent="-342900">
              <a:buFont typeface="Arial" panose="020B0604020202020204" pitchFamily="34" charset="0"/>
              <a:buChar char="•"/>
            </a:pPr>
            <a:r>
              <a:rPr lang="nl-NL" dirty="0">
                <a:solidFill>
                  <a:srgbClr val="000000"/>
                </a:solidFill>
                <a:effectLst/>
              </a:rPr>
              <a:t>platina</a:t>
            </a:r>
          </a:p>
          <a:p>
            <a:pPr>
              <a:lnSpc>
                <a:spcPct val="106000"/>
              </a:lnSpc>
              <a:spcAft>
                <a:spcPts val="800"/>
              </a:spcAft>
            </a:pPr>
            <a:r>
              <a:rPr lang="nl-NL" dirty="0">
                <a:solidFill>
                  <a:srgbClr val="000000"/>
                </a:solidFill>
                <a:effectLst/>
              </a:rPr>
              <a:t>De opdracht voor dag 1: maak het UML diagram en codeer dit. </a:t>
            </a:r>
          </a:p>
          <a:p>
            <a:pPr>
              <a:lnSpc>
                <a:spcPct val="106000"/>
              </a:lnSpc>
              <a:spcAft>
                <a:spcPts val="800"/>
              </a:spcAft>
            </a:pPr>
            <a:endParaRPr lang="nl-NL" dirty="0">
              <a:solidFill>
                <a:srgbClr val="000000"/>
              </a:solidFill>
              <a:effectLst/>
            </a:endParaRPr>
          </a:p>
          <a:p>
            <a:pPr>
              <a:lnSpc>
                <a:spcPct val="106000"/>
              </a:lnSpc>
              <a:spcAft>
                <a:spcPts val="800"/>
              </a:spcAft>
            </a:pPr>
            <a:r>
              <a:rPr lang="nl-NL" b="1" dirty="0">
                <a:solidFill>
                  <a:srgbClr val="000000"/>
                </a:solidFill>
                <a:effectLst/>
              </a:rPr>
              <a:t>Case dag 2</a:t>
            </a:r>
          </a:p>
          <a:p>
            <a:pPr>
              <a:lnSpc>
                <a:spcPct val="106000"/>
              </a:lnSpc>
              <a:spcAft>
                <a:spcPts val="800"/>
              </a:spcAft>
            </a:pPr>
            <a:endParaRPr lang="nl-NL" b="1" dirty="0">
              <a:solidFill>
                <a:srgbClr val="000000"/>
              </a:solidFill>
              <a:effectLst/>
            </a:endParaRPr>
          </a:p>
          <a:p>
            <a:r>
              <a:rPr lang="nl-NL" sz="1800" dirty="0">
                <a:effectLst/>
                <a:latin typeface="Arial" panose="020B0604020202020204" pitchFamily="34" charset="0"/>
              </a:rPr>
              <a:t>De Verenigde Ruimte Naties willen voor hun administratie een aantal zaken op kunnen opvragen:</a:t>
            </a:r>
            <a:endParaRPr lang="nl-NL" sz="1800" dirty="0">
              <a:effectLst/>
              <a:latin typeface="Times New Roman" panose="02020603050405020304" pitchFamily="18" charset="0"/>
            </a:endParaRPr>
          </a:p>
          <a:p>
            <a:pPr>
              <a:buFont typeface="Arial" panose="020B0604020202020204" pitchFamily="34" charset="0"/>
              <a:buChar char="•"/>
            </a:pPr>
            <a:r>
              <a:rPr lang="nl-NL" dirty="0">
                <a:effectLst/>
                <a:latin typeface="Arial" panose="020B0604020202020204" pitchFamily="34" charset="0"/>
              </a:rPr>
              <a:t>Maanadministratie met lijst percelen</a:t>
            </a:r>
            <a:endParaRPr lang="nl-NL" dirty="0">
              <a:effectLst/>
            </a:endParaRPr>
          </a:p>
          <a:p>
            <a:br>
              <a:rPr lang="nl-NL" dirty="0"/>
            </a:br>
            <a:endParaRPr lang="nl-NL" dirty="0"/>
          </a:p>
          <a:p>
            <a:r>
              <a:rPr lang="nl-NL" dirty="0">
                <a:effectLst/>
                <a:latin typeface="Arial" panose="020B0604020202020204" pitchFamily="34" charset="0"/>
              </a:rPr>
              <a:t>Maak </a:t>
            </a:r>
            <a:r>
              <a:rPr lang="nl-NL" dirty="0" err="1">
                <a:effectLst/>
                <a:latin typeface="Arial" panose="020B0604020202020204" pitchFamily="34" charset="0"/>
              </a:rPr>
              <a:t>lambda</a:t>
            </a:r>
            <a:r>
              <a:rPr lang="nl-NL" dirty="0">
                <a:effectLst/>
                <a:latin typeface="Arial" panose="020B0604020202020204" pitchFamily="34" charset="0"/>
              </a:rPr>
              <a:t> </a:t>
            </a:r>
            <a:r>
              <a:rPr lang="nl-NL" dirty="0" err="1">
                <a:effectLst/>
                <a:latin typeface="Arial" panose="020B0604020202020204" pitchFamily="34" charset="0"/>
              </a:rPr>
              <a:t>expressions</a:t>
            </a:r>
            <a:r>
              <a:rPr lang="nl-NL" dirty="0">
                <a:effectLst/>
                <a:latin typeface="Arial" panose="020B0604020202020204" pitchFamily="34" charset="0"/>
              </a:rPr>
              <a:t> om de volgende gegevens te verkrijgen:</a:t>
            </a:r>
            <a:endParaRPr lang="nl-NL" dirty="0"/>
          </a:p>
          <a:p>
            <a:pPr>
              <a:buFont typeface="Arial" panose="020B0604020202020204" pitchFamily="34" charset="0"/>
              <a:buChar char="•"/>
            </a:pPr>
            <a:r>
              <a:rPr lang="nl-NL" dirty="0">
                <a:effectLst/>
                <a:latin typeface="Arial" panose="020B0604020202020204" pitchFamily="34" charset="0"/>
              </a:rPr>
              <a:t>Percelen die vaker dan gemiddeld zijn verkocht</a:t>
            </a:r>
            <a:endParaRPr lang="nl-NL" dirty="0">
              <a:effectLst/>
            </a:endParaRPr>
          </a:p>
          <a:p>
            <a:pPr>
              <a:buFont typeface="Arial" panose="020B0604020202020204" pitchFamily="34" charset="0"/>
              <a:buChar char="•"/>
            </a:pPr>
            <a:r>
              <a:rPr lang="nl-NL" dirty="0">
                <a:effectLst/>
                <a:latin typeface="Arial" panose="020B0604020202020204" pitchFamily="34" charset="0"/>
              </a:rPr>
              <a:t>Percelen die veel vaker dan gemiddeld zijn verkocht</a:t>
            </a:r>
            <a:endParaRPr lang="nl-NL" dirty="0">
              <a:effectLst/>
            </a:endParaRPr>
          </a:p>
          <a:p>
            <a:pPr>
              <a:buFont typeface="Arial" panose="020B0604020202020204" pitchFamily="34" charset="0"/>
              <a:buChar char="•"/>
            </a:pPr>
            <a:r>
              <a:rPr lang="nl-NL" dirty="0">
                <a:effectLst/>
                <a:latin typeface="Arial" panose="020B0604020202020204" pitchFamily="34" charset="0"/>
              </a:rPr>
              <a:t>Percelen die minder dan gemiddeld zijn verkocht</a:t>
            </a:r>
            <a:endParaRPr lang="nl-NL" dirty="0">
              <a:effectLst/>
            </a:endParaRPr>
          </a:p>
          <a:p>
            <a:pPr>
              <a:buFont typeface="Arial" panose="020B0604020202020204" pitchFamily="34" charset="0"/>
              <a:buChar char="•"/>
            </a:pPr>
            <a:r>
              <a:rPr lang="nl-NL" dirty="0">
                <a:effectLst/>
                <a:latin typeface="Arial" panose="020B0604020202020204" pitchFamily="34" charset="0"/>
              </a:rPr>
              <a:t>Percelen die veel minder gemiddeld zijn verkocht</a:t>
            </a:r>
            <a:endParaRPr lang="nl-NL" dirty="0">
              <a:effectLst/>
            </a:endParaRPr>
          </a:p>
          <a:p>
            <a:pPr>
              <a:buFont typeface="Arial" panose="020B0604020202020204" pitchFamily="34" charset="0"/>
              <a:buChar char="•"/>
            </a:pPr>
            <a:r>
              <a:rPr lang="nl-NL" dirty="0">
                <a:effectLst/>
                <a:latin typeface="Arial" panose="020B0604020202020204" pitchFamily="34" charset="0"/>
              </a:rPr>
              <a:t>Percelen die meer/minder delfstoffen/gewassen opleveren dan gemiddeld</a:t>
            </a:r>
            <a:endParaRPr lang="nl-NL" dirty="0">
              <a:effectLst/>
            </a:endParaRPr>
          </a:p>
          <a:p>
            <a:br>
              <a:rPr lang="nl-NL" dirty="0"/>
            </a:br>
            <a:endParaRPr lang="nl-NL" dirty="0"/>
          </a:p>
          <a:p>
            <a:r>
              <a:rPr lang="nl-NL" dirty="0">
                <a:effectLst/>
                <a:latin typeface="Arial" panose="020B0604020202020204" pitchFamily="34" charset="0"/>
              </a:rPr>
              <a:t>Ook moet er een methode zijn om het aantal verkochte maanpercelen te berekenen per periode uit te rekenen. Een methode om het aantal delfstof percelen en het aantal gewas percelen te berekenen. De gemiddelde opbrengst van een perceel per gewas en per delfstof moet berekend kunnen worden. Het aantal inwoners ouder dan 30 jaar per woonperceel moet opgevraagd worden. </a:t>
            </a:r>
            <a:br>
              <a:rPr lang="nl-NL" dirty="0"/>
            </a:br>
            <a:endParaRPr lang="nl-NL" dirty="0"/>
          </a:p>
          <a:p>
            <a:br>
              <a:rPr lang="nl-NL" dirty="0"/>
            </a:br>
            <a:endParaRPr lang="nl-NL" dirty="0"/>
          </a:p>
          <a:p>
            <a:r>
              <a:rPr lang="nl-NL" sz="1800" dirty="0">
                <a:effectLst/>
                <a:latin typeface="Arial" panose="020B0604020202020204" pitchFamily="34" charset="0"/>
              </a:rPr>
              <a:t>Dit alles moet periodiek gerapporteerd worden. Deze periode moet flexibel zijn. Om te laten zien dat het werkt graag de rapportage uitdraaien per maand (mag console applicatie zijn met output van de </a:t>
            </a:r>
            <a:r>
              <a:rPr lang="nl-NL" sz="1800" dirty="0" err="1">
                <a:effectLst/>
                <a:latin typeface="Arial" panose="020B0604020202020204" pitchFamily="34" charset="0"/>
              </a:rPr>
              <a:t>rapoortage</a:t>
            </a:r>
            <a:r>
              <a:rPr lang="nl-NL" sz="1800" dirty="0">
                <a:effectLst/>
                <a:latin typeface="Arial" panose="020B0604020202020204" pitchFamily="34" charset="0"/>
              </a:rPr>
              <a:t> in het console).</a:t>
            </a:r>
            <a:endParaRPr lang="nl-NL" sz="1800" dirty="0">
              <a:effectLst/>
              <a:latin typeface="Times New Roman" panose="02020603050405020304" pitchFamily="18" charset="0"/>
            </a:endParaRPr>
          </a:p>
          <a:p>
            <a:pPr>
              <a:lnSpc>
                <a:spcPct val="106000"/>
              </a:lnSpc>
              <a:spcAft>
                <a:spcPts val="800"/>
              </a:spcAft>
            </a:pPr>
            <a:endParaRPr lang="nl-NL" dirty="0">
              <a:effectLst/>
            </a:endParaRPr>
          </a:p>
          <a:p>
            <a:pPr>
              <a:lnSpc>
                <a:spcPct val="106000"/>
              </a:lnSpc>
              <a:spcAft>
                <a:spcPts val="800"/>
              </a:spcAft>
            </a:pPr>
            <a:r>
              <a:rPr lang="nl-NL" b="1" dirty="0">
                <a:effectLst/>
              </a:rPr>
              <a:t>Case dag 3</a:t>
            </a:r>
          </a:p>
          <a:p>
            <a:pPr>
              <a:lnSpc>
                <a:spcPct val="106000"/>
              </a:lnSpc>
              <a:spcAft>
                <a:spcPts val="800"/>
              </a:spcAft>
            </a:pPr>
            <a:endParaRPr lang="nl-NL" dirty="0">
              <a:effectLst/>
            </a:endParaRPr>
          </a:p>
          <a:p>
            <a:r>
              <a:rPr lang="nl-NL" sz="1800" dirty="0">
                <a:effectLst/>
                <a:latin typeface="Arial" panose="020B0604020202020204" pitchFamily="34" charset="0"/>
              </a:rPr>
              <a:t>Om mensen en waren van de ene plek naar de andere te kunnen vervoeren zijn er op de maan een aantal vervoersbedrijven. Deze vervoersbedrijven maken gebruik van verschillende vervoersmiddelen, zoals een raket of een monorail.</a:t>
            </a:r>
            <a:endParaRPr lang="nl-NL" sz="1800" dirty="0">
              <a:effectLst/>
              <a:latin typeface="Times New Roman" panose="02020603050405020304" pitchFamily="18" charset="0"/>
            </a:endParaRPr>
          </a:p>
          <a:p>
            <a:br>
              <a:rPr lang="nl-NL" sz="1800" dirty="0">
                <a:effectLst/>
                <a:latin typeface="Arial" panose="020B0604020202020204" pitchFamily="34" charset="0"/>
              </a:rPr>
            </a:br>
            <a:endParaRPr lang="nl-NL" sz="1800" dirty="0">
              <a:effectLst/>
              <a:latin typeface="Times New Roman" panose="02020603050405020304" pitchFamily="18" charset="0"/>
            </a:endParaRPr>
          </a:p>
          <a:p>
            <a:r>
              <a:rPr lang="nl-NL" sz="1800" dirty="0">
                <a:effectLst/>
                <a:latin typeface="Arial" panose="020B0604020202020204" pitchFamily="34" charset="0"/>
              </a:rPr>
              <a:t>De vervoersbedrijven hebben voor het verplaatsen van passagier een set van beschikbare zitplaatsen per trein, per vertrektijd, per station. Een passagier kan een plek reserveren, deze plek is dan niet meer beschikbaar.  De passagier kan een specifieke plek reserveren.</a:t>
            </a:r>
            <a:endParaRPr lang="nl-NL" sz="1800" dirty="0">
              <a:effectLst/>
              <a:latin typeface="Times New Roman" panose="02020603050405020304" pitchFamily="18" charset="0"/>
            </a:endParaRPr>
          </a:p>
          <a:p>
            <a:br>
              <a:rPr lang="nl-NL" sz="1800" dirty="0">
                <a:effectLst/>
                <a:latin typeface="Arial" panose="020B0604020202020204" pitchFamily="34" charset="0"/>
              </a:rPr>
            </a:br>
            <a:endParaRPr lang="nl-NL" sz="1800" dirty="0">
              <a:effectLst/>
              <a:latin typeface="Times New Roman" panose="02020603050405020304" pitchFamily="18" charset="0"/>
            </a:endParaRPr>
          </a:p>
          <a:p>
            <a:r>
              <a:rPr lang="nl-NL" sz="1800" dirty="0">
                <a:effectLst/>
                <a:latin typeface="Arial" panose="020B0604020202020204" pitchFamily="34" charset="0"/>
              </a:rPr>
              <a:t>Voor het verplaatsen van vracht worden vrachtlijsten bijgehouden dit zijn queues. Op de vrachtlijsten staan vrachten (vrachtklasse, met gewicht, inhoud, bederfelijk J/N)</a:t>
            </a:r>
            <a:endParaRPr lang="nl-NL" sz="1800" dirty="0">
              <a:effectLst/>
              <a:latin typeface="Times New Roman" panose="02020603050405020304" pitchFamily="18" charset="0"/>
            </a:endParaRPr>
          </a:p>
          <a:p>
            <a:br>
              <a:rPr lang="nl-NL" sz="1800" dirty="0">
                <a:effectLst/>
                <a:latin typeface="Arial" panose="020B0604020202020204" pitchFamily="34" charset="0"/>
              </a:rPr>
            </a:br>
            <a:endParaRPr lang="nl-NL" sz="1800" dirty="0">
              <a:effectLst/>
              <a:latin typeface="Times New Roman" panose="02020603050405020304" pitchFamily="18" charset="0"/>
            </a:endParaRPr>
          </a:p>
          <a:p>
            <a:r>
              <a:rPr lang="nl-NL" sz="1800" dirty="0">
                <a:effectLst/>
                <a:latin typeface="Arial" panose="020B0604020202020204" pitchFamily="34" charset="0"/>
              </a:rPr>
              <a:t>Voor de velden inhoud en gewicht zou gewerkt kunnen worden met een mengsel van long, Long, int en Integer. Met </a:t>
            </a:r>
            <a:r>
              <a:rPr lang="nl-NL" sz="1800" dirty="0" err="1">
                <a:effectLst/>
                <a:latin typeface="Arial" panose="020B0604020202020204" pitchFamily="34" charset="0"/>
              </a:rPr>
              <a:t>autoboxing</a:t>
            </a:r>
            <a:r>
              <a:rPr lang="nl-NL" sz="1800" dirty="0">
                <a:effectLst/>
                <a:latin typeface="Arial" panose="020B0604020202020204" pitchFamily="34" charset="0"/>
              </a:rPr>
              <a:t> zou de compiler dan zelf moeten bepalen welke methode gebruikt wordt of welke </a:t>
            </a:r>
            <a:r>
              <a:rPr lang="nl-NL" sz="1800" dirty="0" err="1">
                <a:effectLst/>
                <a:latin typeface="Arial" panose="020B0604020202020204" pitchFamily="34" charset="0"/>
              </a:rPr>
              <a:t>Wrapperclass</a:t>
            </a:r>
            <a:r>
              <a:rPr lang="nl-NL" sz="1800" dirty="0">
                <a:effectLst/>
                <a:latin typeface="Arial" panose="020B0604020202020204" pitchFamily="34" charset="0"/>
              </a:rPr>
              <a:t>/</a:t>
            </a:r>
            <a:r>
              <a:rPr lang="nl-NL" sz="1800" dirty="0" err="1">
                <a:effectLst/>
                <a:latin typeface="Arial" panose="020B0604020202020204" pitchFamily="34" charset="0"/>
              </a:rPr>
              <a:t>primitive</a:t>
            </a:r>
            <a:r>
              <a:rPr lang="nl-NL" sz="1800" dirty="0">
                <a:effectLst/>
                <a:latin typeface="Arial" panose="020B0604020202020204" pitchFamily="34" charset="0"/>
              </a:rPr>
              <a:t> er gebruikt wordt.</a:t>
            </a:r>
            <a:endParaRPr lang="nl-NL" sz="1800" dirty="0">
              <a:effectLst/>
              <a:latin typeface="Times New Roman" panose="02020603050405020304" pitchFamily="18" charset="0"/>
            </a:endParaRPr>
          </a:p>
          <a:p>
            <a:br>
              <a:rPr lang="nl-NL" sz="1800" dirty="0">
                <a:effectLst/>
                <a:latin typeface="Arial" panose="020B0604020202020204" pitchFamily="34" charset="0"/>
              </a:rPr>
            </a:br>
            <a:endParaRPr lang="nl-NL" sz="1800" dirty="0">
              <a:effectLst/>
              <a:latin typeface="Times New Roman" panose="02020603050405020304" pitchFamily="18" charset="0"/>
            </a:endParaRPr>
          </a:p>
          <a:p>
            <a:r>
              <a:rPr lang="nl-NL" sz="1800" dirty="0">
                <a:effectLst/>
                <a:latin typeface="Arial" panose="020B0604020202020204" pitchFamily="34" charset="0"/>
              </a:rPr>
              <a:t>Er zijn kratten aanwezig voor bepaald type (delf)stoffen. Er kunnen verschillende types kratten gedefinieerd worden, verschillende groottes of voor verschillende soorten stoffen: vloeibaar, gas, vast. </a:t>
            </a:r>
            <a:br>
              <a:rPr lang="nl-NL" sz="1800" dirty="0">
                <a:effectLst/>
                <a:latin typeface="Arial" panose="020B0604020202020204" pitchFamily="34" charset="0"/>
              </a:rPr>
            </a:br>
            <a:endParaRPr lang="nl-NL" sz="1800" dirty="0">
              <a:effectLst/>
              <a:latin typeface="Times New Roman" panose="02020603050405020304" pitchFamily="18" charset="0"/>
            </a:endParaRPr>
          </a:p>
          <a:p>
            <a:br>
              <a:rPr lang="nl-NL" sz="1800" dirty="0">
                <a:effectLst/>
                <a:latin typeface="Arial" panose="020B0604020202020204" pitchFamily="34" charset="0"/>
              </a:rPr>
            </a:br>
            <a:endParaRPr lang="nl-NL" sz="1800" dirty="0">
              <a:effectLst/>
              <a:latin typeface="Times New Roman" panose="02020603050405020304" pitchFamily="18" charset="0"/>
            </a:endParaRPr>
          </a:p>
          <a:p>
            <a:r>
              <a:rPr lang="nl-NL" sz="1800" dirty="0">
                <a:effectLst/>
                <a:latin typeface="Arial" panose="020B0604020202020204" pitchFamily="34" charset="0"/>
              </a:rPr>
              <a:t>De vrachtlijst kan verschillende soorten kratten bevatten. Er zijn kratten en er zijn passagiers, ze nemen allebei een bepaalde ruimte in. </a:t>
            </a:r>
            <a:endParaRPr lang="nl-NL" sz="1800" dirty="0">
              <a:effectLst/>
              <a:latin typeface="Times New Roman" panose="02020603050405020304" pitchFamily="18" charset="0"/>
            </a:endParaRPr>
          </a:p>
          <a:p>
            <a:r>
              <a:rPr lang="nl-NL" sz="1800" dirty="0">
                <a:effectLst/>
                <a:latin typeface="Arial" panose="020B0604020202020204" pitchFamily="34" charset="0"/>
              </a:rPr>
              <a:t>Per rit (van A naar B) wordt gekeken hoe de vracht en de passagiers zo optimaal mogelijk vervoerd kunnen worden. Zo moet er rekening gehouden worden met wat er het eerst of het laatst in- of uitgepakt moet worden, denk bijvoorbeeld aan bederfelijk waar. Bij de sortering komen dan deze kratten bovenaan de lijst.</a:t>
            </a:r>
            <a:endParaRPr lang="nl-NL" sz="1800" dirty="0">
              <a:effectLst/>
              <a:latin typeface="Times New Roman" panose="02020603050405020304" pitchFamily="18" charset="0"/>
            </a:endParaRPr>
          </a:p>
          <a:p>
            <a:br>
              <a:rPr lang="nl-NL" sz="1800" dirty="0">
                <a:effectLst/>
                <a:latin typeface="Arial" panose="020B0604020202020204" pitchFamily="34" charset="0"/>
              </a:rPr>
            </a:br>
            <a:endParaRPr lang="nl-NL" sz="1800" dirty="0">
              <a:effectLst/>
              <a:latin typeface="Times New Roman" panose="02020603050405020304" pitchFamily="18" charset="0"/>
            </a:endParaRPr>
          </a:p>
          <a:p>
            <a:r>
              <a:rPr lang="nl-NL" sz="1800" dirty="0">
                <a:effectLst/>
                <a:latin typeface="Arial" panose="020B0604020202020204" pitchFamily="34" charset="0"/>
              </a:rPr>
              <a:t>De beschikbare ruimte moet zo veel mogelijk worden gevuld.</a:t>
            </a:r>
            <a:endParaRPr lang="nl-NL" sz="1800" dirty="0">
              <a:effectLst/>
              <a:latin typeface="Times New Roman" panose="02020603050405020304" pitchFamily="18" charset="0"/>
            </a:endParaRPr>
          </a:p>
          <a:p>
            <a:br>
              <a:rPr lang="nl-NL" sz="1800" dirty="0">
                <a:effectLst/>
                <a:latin typeface="Arial" panose="020B0604020202020204" pitchFamily="34" charset="0"/>
              </a:rPr>
            </a:br>
            <a:endParaRPr lang="nl-NL" sz="1800" dirty="0">
              <a:effectLst/>
              <a:latin typeface="Times New Roman" panose="02020603050405020304" pitchFamily="18" charset="0"/>
            </a:endParaRPr>
          </a:p>
          <a:p>
            <a:r>
              <a:rPr lang="nl-NL" sz="1800" dirty="0">
                <a:effectLst/>
                <a:latin typeface="Arial" panose="020B0604020202020204" pitchFamily="34" charset="0"/>
              </a:rPr>
              <a:t>Je zou bijvoorbeeld een monorail kunnen hebben waarin tien kratten passen. Iedereen die iets vervoerd wil hebben zet het in de queue. Als de queue vol is kan de monorail vertrekken. Je kunt er dan voor kiezen om kratten met bederfelijke waar voorrang te geven in de queue.</a:t>
            </a:r>
            <a:endParaRPr lang="nl-NL" sz="1800" dirty="0">
              <a:effectLst/>
              <a:latin typeface="Times New Roman" panose="02020603050405020304" pitchFamily="18" charset="0"/>
            </a:endParaRPr>
          </a:p>
          <a:p>
            <a:r>
              <a:rPr lang="nl-NL" sz="1800" dirty="0">
                <a:effectLst/>
                <a:latin typeface="Arial" panose="020B0604020202020204" pitchFamily="34" charset="0"/>
              </a:rPr>
              <a:t>De verschillende typen kratten moeten onderling vergeleken kunnen worden en gesorteerd kunnen worden op bepaalde eigenschappen.</a:t>
            </a:r>
            <a:endParaRPr lang="nl-NL" sz="1800" dirty="0">
              <a:effectLst/>
              <a:latin typeface="Times New Roman" panose="02020603050405020304" pitchFamily="18" charset="0"/>
            </a:endParaRPr>
          </a:p>
          <a:p>
            <a:pPr>
              <a:lnSpc>
                <a:spcPct val="107000"/>
              </a:lnSpc>
              <a:spcAft>
                <a:spcPts val="800"/>
              </a:spcAft>
            </a:pPr>
            <a:br>
              <a:rPr lang="nl-NL" sz="1800" dirty="0">
                <a:effectLst/>
                <a:latin typeface="Times New Roman" panose="02020603050405020304" pitchFamily="18" charset="0"/>
              </a:rPr>
            </a:br>
            <a:endParaRPr lang="nl-NL" sz="1800" dirty="0">
              <a:effectLst/>
              <a:latin typeface="Times New Roman" panose="02020603050405020304" pitchFamily="18" charset="0"/>
            </a:endParaRPr>
          </a:p>
          <a:p>
            <a:pPr>
              <a:lnSpc>
                <a:spcPct val="106000"/>
              </a:lnSpc>
              <a:spcAft>
                <a:spcPts val="800"/>
              </a:spcAft>
            </a:pPr>
            <a:endParaRPr lang="nl-NL" dirty="0">
              <a:effectLst/>
            </a:endParaRPr>
          </a:p>
          <a:p>
            <a:endParaRPr lang="nl-NL" dirty="0"/>
          </a:p>
        </p:txBody>
      </p:sp>
      <p:sp>
        <p:nvSpPr>
          <p:cNvPr id="4" name="Tijdelijke aanduiding voor dianummer 3"/>
          <p:cNvSpPr>
            <a:spLocks noGrp="1"/>
          </p:cNvSpPr>
          <p:nvPr>
            <p:ph type="sldNum" sz="quarter" idx="5"/>
          </p:nvPr>
        </p:nvSpPr>
        <p:spPr/>
        <p:txBody>
          <a:bodyPr/>
          <a:lstStyle/>
          <a:p>
            <a:fld id="{FD45C790-037E-405C-B5B2-F2DFE6AA2885}" type="slidenum">
              <a:rPr lang="nl-NL" smtClean="0"/>
              <a:t>15</a:t>
            </a:fld>
            <a:endParaRPr lang="nl-NL"/>
          </a:p>
        </p:txBody>
      </p:sp>
    </p:spTree>
    <p:extLst>
      <p:ext uri="{BB962C8B-B14F-4D97-AF65-F5344CB8AC3E}">
        <p14:creationId xmlns:p14="http://schemas.microsoft.com/office/powerpoint/2010/main" val="3882177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FD45C790-037E-405C-B5B2-F2DFE6AA2885}" type="slidenum">
              <a:rPr lang="nl-NL" smtClean="0"/>
              <a:t>16</a:t>
            </a:fld>
            <a:endParaRPr lang="nl-NL"/>
          </a:p>
        </p:txBody>
      </p:sp>
    </p:spTree>
    <p:extLst>
      <p:ext uri="{BB962C8B-B14F-4D97-AF65-F5344CB8AC3E}">
        <p14:creationId xmlns:p14="http://schemas.microsoft.com/office/powerpoint/2010/main" val="4050829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A531E3-4387-429B-AAB0-50EBFFE23D15}"/>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92083545-BB1F-4FE0-AFCC-9FE0F451F9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4D6C67CF-F4C8-4DBA-BAA9-C07F190D0C00}"/>
              </a:ext>
            </a:extLst>
          </p:cNvPr>
          <p:cNvSpPr>
            <a:spLocks noGrp="1"/>
          </p:cNvSpPr>
          <p:nvPr>
            <p:ph type="dt" sz="half" idx="10"/>
          </p:nvPr>
        </p:nvSpPr>
        <p:spPr/>
        <p:txBody>
          <a:bodyPr/>
          <a:lstStyle/>
          <a:p>
            <a:fld id="{7E322EFE-D223-4615-8C91-794742FB3034}" type="datetimeFigureOut">
              <a:rPr lang="nl-NL" smtClean="0"/>
              <a:t>21-8-2020</a:t>
            </a:fld>
            <a:endParaRPr lang="nl-NL"/>
          </a:p>
        </p:txBody>
      </p:sp>
      <p:sp>
        <p:nvSpPr>
          <p:cNvPr id="5" name="Tijdelijke aanduiding voor voettekst 4">
            <a:extLst>
              <a:ext uri="{FF2B5EF4-FFF2-40B4-BE49-F238E27FC236}">
                <a16:creationId xmlns:a16="http://schemas.microsoft.com/office/drawing/2014/main" id="{7237DDF9-84DD-4914-80D2-EF80AD45239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41669129-C098-426A-9F52-F754C5A0F0F6}"/>
              </a:ext>
            </a:extLst>
          </p:cNvPr>
          <p:cNvSpPr>
            <a:spLocks noGrp="1"/>
          </p:cNvSpPr>
          <p:nvPr>
            <p:ph type="sldNum" sz="quarter" idx="12"/>
          </p:nvPr>
        </p:nvSpPr>
        <p:spPr/>
        <p:txBody>
          <a:bodyPr/>
          <a:lstStyle/>
          <a:p>
            <a:fld id="{3F512BF2-F915-4FD2-BC4F-A277F9DAA95E}" type="slidenum">
              <a:rPr lang="nl-NL" smtClean="0"/>
              <a:t>‹nr.›</a:t>
            </a:fld>
            <a:endParaRPr lang="nl-NL"/>
          </a:p>
        </p:txBody>
      </p:sp>
    </p:spTree>
    <p:extLst>
      <p:ext uri="{BB962C8B-B14F-4D97-AF65-F5344CB8AC3E}">
        <p14:creationId xmlns:p14="http://schemas.microsoft.com/office/powerpoint/2010/main" val="307712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8307EF-0BA0-4805-A7E0-C9A491D9D68D}"/>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A9A5BB37-C2B4-47B1-B71A-291D8B723589}"/>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221242D8-8558-4F5E-99B8-2F1102AB6131}"/>
              </a:ext>
            </a:extLst>
          </p:cNvPr>
          <p:cNvSpPr>
            <a:spLocks noGrp="1"/>
          </p:cNvSpPr>
          <p:nvPr>
            <p:ph type="dt" sz="half" idx="10"/>
          </p:nvPr>
        </p:nvSpPr>
        <p:spPr/>
        <p:txBody>
          <a:bodyPr/>
          <a:lstStyle/>
          <a:p>
            <a:fld id="{7E322EFE-D223-4615-8C91-794742FB3034}" type="datetimeFigureOut">
              <a:rPr lang="nl-NL" smtClean="0"/>
              <a:t>21-8-2020</a:t>
            </a:fld>
            <a:endParaRPr lang="nl-NL"/>
          </a:p>
        </p:txBody>
      </p:sp>
      <p:sp>
        <p:nvSpPr>
          <p:cNvPr id="5" name="Tijdelijke aanduiding voor voettekst 4">
            <a:extLst>
              <a:ext uri="{FF2B5EF4-FFF2-40B4-BE49-F238E27FC236}">
                <a16:creationId xmlns:a16="http://schemas.microsoft.com/office/drawing/2014/main" id="{8EEA3E06-ED01-446C-AFE0-27D72BB754A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A997BD9-9AB7-4116-B4D3-BBC02646E66F}"/>
              </a:ext>
            </a:extLst>
          </p:cNvPr>
          <p:cNvSpPr>
            <a:spLocks noGrp="1"/>
          </p:cNvSpPr>
          <p:nvPr>
            <p:ph type="sldNum" sz="quarter" idx="12"/>
          </p:nvPr>
        </p:nvSpPr>
        <p:spPr/>
        <p:txBody>
          <a:bodyPr/>
          <a:lstStyle/>
          <a:p>
            <a:fld id="{3F512BF2-F915-4FD2-BC4F-A277F9DAA95E}" type="slidenum">
              <a:rPr lang="nl-NL" smtClean="0"/>
              <a:t>‹nr.›</a:t>
            </a:fld>
            <a:endParaRPr lang="nl-NL"/>
          </a:p>
        </p:txBody>
      </p:sp>
    </p:spTree>
    <p:extLst>
      <p:ext uri="{BB962C8B-B14F-4D97-AF65-F5344CB8AC3E}">
        <p14:creationId xmlns:p14="http://schemas.microsoft.com/office/powerpoint/2010/main" val="2050823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8C717E07-1183-4B32-BBF6-88BFDADD6B1F}"/>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B7283FF8-8CAC-4588-858F-C31535AF41D3}"/>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CBE0D02-6862-4B29-AF7A-BAC3EC064DF5}"/>
              </a:ext>
            </a:extLst>
          </p:cNvPr>
          <p:cNvSpPr>
            <a:spLocks noGrp="1"/>
          </p:cNvSpPr>
          <p:nvPr>
            <p:ph type="dt" sz="half" idx="10"/>
          </p:nvPr>
        </p:nvSpPr>
        <p:spPr/>
        <p:txBody>
          <a:bodyPr/>
          <a:lstStyle/>
          <a:p>
            <a:fld id="{7E322EFE-D223-4615-8C91-794742FB3034}" type="datetimeFigureOut">
              <a:rPr lang="nl-NL" smtClean="0"/>
              <a:t>21-8-2020</a:t>
            </a:fld>
            <a:endParaRPr lang="nl-NL"/>
          </a:p>
        </p:txBody>
      </p:sp>
      <p:sp>
        <p:nvSpPr>
          <p:cNvPr id="5" name="Tijdelijke aanduiding voor voettekst 4">
            <a:extLst>
              <a:ext uri="{FF2B5EF4-FFF2-40B4-BE49-F238E27FC236}">
                <a16:creationId xmlns:a16="http://schemas.microsoft.com/office/drawing/2014/main" id="{BA861650-B166-434B-A287-4B6F32DD531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D38AEB3-FB9C-4444-B456-41B2DAA74F28}"/>
              </a:ext>
            </a:extLst>
          </p:cNvPr>
          <p:cNvSpPr>
            <a:spLocks noGrp="1"/>
          </p:cNvSpPr>
          <p:nvPr>
            <p:ph type="sldNum" sz="quarter" idx="12"/>
          </p:nvPr>
        </p:nvSpPr>
        <p:spPr/>
        <p:txBody>
          <a:bodyPr/>
          <a:lstStyle/>
          <a:p>
            <a:fld id="{3F512BF2-F915-4FD2-BC4F-A277F9DAA95E}" type="slidenum">
              <a:rPr lang="nl-NL" smtClean="0"/>
              <a:t>‹nr.›</a:t>
            </a:fld>
            <a:endParaRPr lang="nl-NL"/>
          </a:p>
        </p:txBody>
      </p:sp>
    </p:spTree>
    <p:extLst>
      <p:ext uri="{BB962C8B-B14F-4D97-AF65-F5344CB8AC3E}">
        <p14:creationId xmlns:p14="http://schemas.microsoft.com/office/powerpoint/2010/main" val="3847156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2AB9DD-DD18-4128-9CE7-0BBED4782455}"/>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0B733443-7EFF-4136-BEB2-D0D6D85526A2}"/>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5A0A8CD8-1BE4-4F27-B32A-20B0DCB14E79}"/>
              </a:ext>
            </a:extLst>
          </p:cNvPr>
          <p:cNvSpPr>
            <a:spLocks noGrp="1"/>
          </p:cNvSpPr>
          <p:nvPr>
            <p:ph type="dt" sz="half" idx="10"/>
          </p:nvPr>
        </p:nvSpPr>
        <p:spPr/>
        <p:txBody>
          <a:bodyPr/>
          <a:lstStyle/>
          <a:p>
            <a:fld id="{7E322EFE-D223-4615-8C91-794742FB3034}" type="datetimeFigureOut">
              <a:rPr lang="nl-NL" smtClean="0"/>
              <a:t>21-8-2020</a:t>
            </a:fld>
            <a:endParaRPr lang="nl-NL"/>
          </a:p>
        </p:txBody>
      </p:sp>
      <p:sp>
        <p:nvSpPr>
          <p:cNvPr id="5" name="Tijdelijke aanduiding voor voettekst 4">
            <a:extLst>
              <a:ext uri="{FF2B5EF4-FFF2-40B4-BE49-F238E27FC236}">
                <a16:creationId xmlns:a16="http://schemas.microsoft.com/office/drawing/2014/main" id="{D90998A5-671F-4CFB-9A14-246904CA622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F8609FA-2C8A-42F2-BFB3-BF7E84354C9A}"/>
              </a:ext>
            </a:extLst>
          </p:cNvPr>
          <p:cNvSpPr>
            <a:spLocks noGrp="1"/>
          </p:cNvSpPr>
          <p:nvPr>
            <p:ph type="sldNum" sz="quarter" idx="12"/>
          </p:nvPr>
        </p:nvSpPr>
        <p:spPr/>
        <p:txBody>
          <a:bodyPr/>
          <a:lstStyle/>
          <a:p>
            <a:fld id="{3F512BF2-F915-4FD2-BC4F-A277F9DAA95E}" type="slidenum">
              <a:rPr lang="nl-NL" smtClean="0"/>
              <a:t>‹nr.›</a:t>
            </a:fld>
            <a:endParaRPr lang="nl-NL"/>
          </a:p>
        </p:txBody>
      </p:sp>
    </p:spTree>
    <p:extLst>
      <p:ext uri="{BB962C8B-B14F-4D97-AF65-F5344CB8AC3E}">
        <p14:creationId xmlns:p14="http://schemas.microsoft.com/office/powerpoint/2010/main" val="2767949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26A0BE-CE53-4513-A8DC-686B90B0246E}"/>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78BADA3D-3826-429E-84CF-168DAAB6B7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D0EE7395-7452-45BB-8C78-93D87C0FFE00}"/>
              </a:ext>
            </a:extLst>
          </p:cNvPr>
          <p:cNvSpPr>
            <a:spLocks noGrp="1"/>
          </p:cNvSpPr>
          <p:nvPr>
            <p:ph type="dt" sz="half" idx="10"/>
          </p:nvPr>
        </p:nvSpPr>
        <p:spPr/>
        <p:txBody>
          <a:bodyPr/>
          <a:lstStyle/>
          <a:p>
            <a:fld id="{7E322EFE-D223-4615-8C91-794742FB3034}" type="datetimeFigureOut">
              <a:rPr lang="nl-NL" smtClean="0"/>
              <a:t>21-8-2020</a:t>
            </a:fld>
            <a:endParaRPr lang="nl-NL"/>
          </a:p>
        </p:txBody>
      </p:sp>
      <p:sp>
        <p:nvSpPr>
          <p:cNvPr id="5" name="Tijdelijke aanduiding voor voettekst 4">
            <a:extLst>
              <a:ext uri="{FF2B5EF4-FFF2-40B4-BE49-F238E27FC236}">
                <a16:creationId xmlns:a16="http://schemas.microsoft.com/office/drawing/2014/main" id="{21220E21-A7E5-48E7-8C30-C4DE2A14C92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4AED9C9-39C6-4F6F-B154-20EDA1EDA8D8}"/>
              </a:ext>
            </a:extLst>
          </p:cNvPr>
          <p:cNvSpPr>
            <a:spLocks noGrp="1"/>
          </p:cNvSpPr>
          <p:nvPr>
            <p:ph type="sldNum" sz="quarter" idx="12"/>
          </p:nvPr>
        </p:nvSpPr>
        <p:spPr/>
        <p:txBody>
          <a:bodyPr/>
          <a:lstStyle/>
          <a:p>
            <a:fld id="{3F512BF2-F915-4FD2-BC4F-A277F9DAA95E}" type="slidenum">
              <a:rPr lang="nl-NL" smtClean="0"/>
              <a:t>‹nr.›</a:t>
            </a:fld>
            <a:endParaRPr lang="nl-NL"/>
          </a:p>
        </p:txBody>
      </p:sp>
    </p:spTree>
    <p:extLst>
      <p:ext uri="{BB962C8B-B14F-4D97-AF65-F5344CB8AC3E}">
        <p14:creationId xmlns:p14="http://schemas.microsoft.com/office/powerpoint/2010/main" val="3154373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784A2F-9691-4BA9-83A8-AA05B887B48E}"/>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4ED3E89C-2A42-40F3-A7A3-012E91C99C36}"/>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4213F6E8-E644-48C2-935D-0338DA5939FC}"/>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8D292D37-80C5-4AF7-AD14-59E519C3EB17}"/>
              </a:ext>
            </a:extLst>
          </p:cNvPr>
          <p:cNvSpPr>
            <a:spLocks noGrp="1"/>
          </p:cNvSpPr>
          <p:nvPr>
            <p:ph type="dt" sz="half" idx="10"/>
          </p:nvPr>
        </p:nvSpPr>
        <p:spPr/>
        <p:txBody>
          <a:bodyPr/>
          <a:lstStyle/>
          <a:p>
            <a:fld id="{7E322EFE-D223-4615-8C91-794742FB3034}" type="datetimeFigureOut">
              <a:rPr lang="nl-NL" smtClean="0"/>
              <a:t>21-8-2020</a:t>
            </a:fld>
            <a:endParaRPr lang="nl-NL"/>
          </a:p>
        </p:txBody>
      </p:sp>
      <p:sp>
        <p:nvSpPr>
          <p:cNvPr id="6" name="Tijdelijke aanduiding voor voettekst 5">
            <a:extLst>
              <a:ext uri="{FF2B5EF4-FFF2-40B4-BE49-F238E27FC236}">
                <a16:creationId xmlns:a16="http://schemas.microsoft.com/office/drawing/2014/main" id="{C1A37B07-951A-48C1-88AF-103B1981DC0F}"/>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5C9D5377-4097-4FA5-AAB7-122AAEAAF417}"/>
              </a:ext>
            </a:extLst>
          </p:cNvPr>
          <p:cNvSpPr>
            <a:spLocks noGrp="1"/>
          </p:cNvSpPr>
          <p:nvPr>
            <p:ph type="sldNum" sz="quarter" idx="12"/>
          </p:nvPr>
        </p:nvSpPr>
        <p:spPr/>
        <p:txBody>
          <a:bodyPr/>
          <a:lstStyle/>
          <a:p>
            <a:fld id="{3F512BF2-F915-4FD2-BC4F-A277F9DAA95E}" type="slidenum">
              <a:rPr lang="nl-NL" smtClean="0"/>
              <a:t>‹nr.›</a:t>
            </a:fld>
            <a:endParaRPr lang="nl-NL"/>
          </a:p>
        </p:txBody>
      </p:sp>
    </p:spTree>
    <p:extLst>
      <p:ext uri="{BB962C8B-B14F-4D97-AF65-F5344CB8AC3E}">
        <p14:creationId xmlns:p14="http://schemas.microsoft.com/office/powerpoint/2010/main" val="3616723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1F7FCE-3B70-478D-81BD-B76F3850BAD1}"/>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81CEE6FE-9BF4-4444-A934-AC296BA21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FB7B68F2-7C1E-4766-8A6E-0573533A4352}"/>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E2407C3E-C08F-4F2A-8785-06DF599000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B953BCDA-DFB4-41CC-88A8-2E7DC64CC4DA}"/>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4ECA2166-47DE-4F65-867D-023669798E84}"/>
              </a:ext>
            </a:extLst>
          </p:cNvPr>
          <p:cNvSpPr>
            <a:spLocks noGrp="1"/>
          </p:cNvSpPr>
          <p:nvPr>
            <p:ph type="dt" sz="half" idx="10"/>
          </p:nvPr>
        </p:nvSpPr>
        <p:spPr/>
        <p:txBody>
          <a:bodyPr/>
          <a:lstStyle/>
          <a:p>
            <a:fld id="{7E322EFE-D223-4615-8C91-794742FB3034}" type="datetimeFigureOut">
              <a:rPr lang="nl-NL" smtClean="0"/>
              <a:t>21-8-2020</a:t>
            </a:fld>
            <a:endParaRPr lang="nl-NL"/>
          </a:p>
        </p:txBody>
      </p:sp>
      <p:sp>
        <p:nvSpPr>
          <p:cNvPr id="8" name="Tijdelijke aanduiding voor voettekst 7">
            <a:extLst>
              <a:ext uri="{FF2B5EF4-FFF2-40B4-BE49-F238E27FC236}">
                <a16:creationId xmlns:a16="http://schemas.microsoft.com/office/drawing/2014/main" id="{DE0F6A28-A707-401F-81F2-5A799CF49186}"/>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59CFFC01-A05D-4295-A01E-5B8BBA7F1C02}"/>
              </a:ext>
            </a:extLst>
          </p:cNvPr>
          <p:cNvSpPr>
            <a:spLocks noGrp="1"/>
          </p:cNvSpPr>
          <p:nvPr>
            <p:ph type="sldNum" sz="quarter" idx="12"/>
          </p:nvPr>
        </p:nvSpPr>
        <p:spPr/>
        <p:txBody>
          <a:bodyPr/>
          <a:lstStyle/>
          <a:p>
            <a:fld id="{3F512BF2-F915-4FD2-BC4F-A277F9DAA95E}" type="slidenum">
              <a:rPr lang="nl-NL" smtClean="0"/>
              <a:t>‹nr.›</a:t>
            </a:fld>
            <a:endParaRPr lang="nl-NL"/>
          </a:p>
        </p:txBody>
      </p:sp>
    </p:spTree>
    <p:extLst>
      <p:ext uri="{BB962C8B-B14F-4D97-AF65-F5344CB8AC3E}">
        <p14:creationId xmlns:p14="http://schemas.microsoft.com/office/powerpoint/2010/main" val="855804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D935F6-089A-46D7-B00F-4A42091280EE}"/>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31A93044-02BC-4CA9-8CFB-7BAAA4A4959A}"/>
              </a:ext>
            </a:extLst>
          </p:cNvPr>
          <p:cNvSpPr>
            <a:spLocks noGrp="1"/>
          </p:cNvSpPr>
          <p:nvPr>
            <p:ph type="dt" sz="half" idx="10"/>
          </p:nvPr>
        </p:nvSpPr>
        <p:spPr/>
        <p:txBody>
          <a:bodyPr/>
          <a:lstStyle/>
          <a:p>
            <a:fld id="{7E322EFE-D223-4615-8C91-794742FB3034}" type="datetimeFigureOut">
              <a:rPr lang="nl-NL" smtClean="0"/>
              <a:t>21-8-2020</a:t>
            </a:fld>
            <a:endParaRPr lang="nl-NL"/>
          </a:p>
        </p:txBody>
      </p:sp>
      <p:sp>
        <p:nvSpPr>
          <p:cNvPr id="4" name="Tijdelijke aanduiding voor voettekst 3">
            <a:extLst>
              <a:ext uri="{FF2B5EF4-FFF2-40B4-BE49-F238E27FC236}">
                <a16:creationId xmlns:a16="http://schemas.microsoft.com/office/drawing/2014/main" id="{FC992427-2576-47D8-B370-0D000287752F}"/>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1C09911C-4123-4972-B4D7-77F579C89446}"/>
              </a:ext>
            </a:extLst>
          </p:cNvPr>
          <p:cNvSpPr>
            <a:spLocks noGrp="1"/>
          </p:cNvSpPr>
          <p:nvPr>
            <p:ph type="sldNum" sz="quarter" idx="12"/>
          </p:nvPr>
        </p:nvSpPr>
        <p:spPr/>
        <p:txBody>
          <a:bodyPr/>
          <a:lstStyle/>
          <a:p>
            <a:fld id="{3F512BF2-F915-4FD2-BC4F-A277F9DAA95E}" type="slidenum">
              <a:rPr lang="nl-NL" smtClean="0"/>
              <a:t>‹nr.›</a:t>
            </a:fld>
            <a:endParaRPr lang="nl-NL"/>
          </a:p>
        </p:txBody>
      </p:sp>
    </p:spTree>
    <p:extLst>
      <p:ext uri="{BB962C8B-B14F-4D97-AF65-F5344CB8AC3E}">
        <p14:creationId xmlns:p14="http://schemas.microsoft.com/office/powerpoint/2010/main" val="2399022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48B892D3-2CA4-4D0A-9615-EEA294CBA282}"/>
              </a:ext>
            </a:extLst>
          </p:cNvPr>
          <p:cNvSpPr>
            <a:spLocks noGrp="1"/>
          </p:cNvSpPr>
          <p:nvPr>
            <p:ph type="dt" sz="half" idx="10"/>
          </p:nvPr>
        </p:nvSpPr>
        <p:spPr/>
        <p:txBody>
          <a:bodyPr/>
          <a:lstStyle/>
          <a:p>
            <a:fld id="{7E322EFE-D223-4615-8C91-794742FB3034}" type="datetimeFigureOut">
              <a:rPr lang="nl-NL" smtClean="0"/>
              <a:t>21-8-2020</a:t>
            </a:fld>
            <a:endParaRPr lang="nl-NL"/>
          </a:p>
        </p:txBody>
      </p:sp>
      <p:sp>
        <p:nvSpPr>
          <p:cNvPr id="3" name="Tijdelijke aanduiding voor voettekst 2">
            <a:extLst>
              <a:ext uri="{FF2B5EF4-FFF2-40B4-BE49-F238E27FC236}">
                <a16:creationId xmlns:a16="http://schemas.microsoft.com/office/drawing/2014/main" id="{DF79B137-406D-43F9-9BA6-CE9BAF89A2B4}"/>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B0CDFE8B-59FC-4333-98E2-A74BA1794DA8}"/>
              </a:ext>
            </a:extLst>
          </p:cNvPr>
          <p:cNvSpPr>
            <a:spLocks noGrp="1"/>
          </p:cNvSpPr>
          <p:nvPr>
            <p:ph type="sldNum" sz="quarter" idx="12"/>
          </p:nvPr>
        </p:nvSpPr>
        <p:spPr/>
        <p:txBody>
          <a:bodyPr/>
          <a:lstStyle/>
          <a:p>
            <a:fld id="{3F512BF2-F915-4FD2-BC4F-A277F9DAA95E}" type="slidenum">
              <a:rPr lang="nl-NL" smtClean="0"/>
              <a:t>‹nr.›</a:t>
            </a:fld>
            <a:endParaRPr lang="nl-NL"/>
          </a:p>
        </p:txBody>
      </p:sp>
    </p:spTree>
    <p:extLst>
      <p:ext uri="{BB962C8B-B14F-4D97-AF65-F5344CB8AC3E}">
        <p14:creationId xmlns:p14="http://schemas.microsoft.com/office/powerpoint/2010/main" val="3774714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349D5F-034D-4BD5-AEA1-21B8A681CDED}"/>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E589F2DA-0C33-4B26-95B0-62D70F055E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F49CCACF-D14B-4FAC-81B2-F7DB6449A0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22F7D4BE-0621-4F22-9BF0-0565F8901837}"/>
              </a:ext>
            </a:extLst>
          </p:cNvPr>
          <p:cNvSpPr>
            <a:spLocks noGrp="1"/>
          </p:cNvSpPr>
          <p:nvPr>
            <p:ph type="dt" sz="half" idx="10"/>
          </p:nvPr>
        </p:nvSpPr>
        <p:spPr/>
        <p:txBody>
          <a:bodyPr/>
          <a:lstStyle/>
          <a:p>
            <a:fld id="{7E322EFE-D223-4615-8C91-794742FB3034}" type="datetimeFigureOut">
              <a:rPr lang="nl-NL" smtClean="0"/>
              <a:t>21-8-2020</a:t>
            </a:fld>
            <a:endParaRPr lang="nl-NL"/>
          </a:p>
        </p:txBody>
      </p:sp>
      <p:sp>
        <p:nvSpPr>
          <p:cNvPr id="6" name="Tijdelijke aanduiding voor voettekst 5">
            <a:extLst>
              <a:ext uri="{FF2B5EF4-FFF2-40B4-BE49-F238E27FC236}">
                <a16:creationId xmlns:a16="http://schemas.microsoft.com/office/drawing/2014/main" id="{0CC35A6E-B347-4BA0-84D6-7DAAE664FFE0}"/>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CD7A6F8D-BE56-4882-BB49-A646F231FB74}"/>
              </a:ext>
            </a:extLst>
          </p:cNvPr>
          <p:cNvSpPr>
            <a:spLocks noGrp="1"/>
          </p:cNvSpPr>
          <p:nvPr>
            <p:ph type="sldNum" sz="quarter" idx="12"/>
          </p:nvPr>
        </p:nvSpPr>
        <p:spPr/>
        <p:txBody>
          <a:bodyPr/>
          <a:lstStyle/>
          <a:p>
            <a:fld id="{3F512BF2-F915-4FD2-BC4F-A277F9DAA95E}" type="slidenum">
              <a:rPr lang="nl-NL" smtClean="0"/>
              <a:t>‹nr.›</a:t>
            </a:fld>
            <a:endParaRPr lang="nl-NL"/>
          </a:p>
        </p:txBody>
      </p:sp>
    </p:spTree>
    <p:extLst>
      <p:ext uri="{BB962C8B-B14F-4D97-AF65-F5344CB8AC3E}">
        <p14:creationId xmlns:p14="http://schemas.microsoft.com/office/powerpoint/2010/main" val="2250551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12C76B-24E5-4362-9F3D-68CCC17687C4}"/>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161935FE-430E-42EA-93B5-5F65B5197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6A5F410B-017A-442D-8658-14AF94DA51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03F2B7AD-F97F-4EEF-92CC-ED881130610C}"/>
              </a:ext>
            </a:extLst>
          </p:cNvPr>
          <p:cNvSpPr>
            <a:spLocks noGrp="1"/>
          </p:cNvSpPr>
          <p:nvPr>
            <p:ph type="dt" sz="half" idx="10"/>
          </p:nvPr>
        </p:nvSpPr>
        <p:spPr/>
        <p:txBody>
          <a:bodyPr/>
          <a:lstStyle/>
          <a:p>
            <a:fld id="{7E322EFE-D223-4615-8C91-794742FB3034}" type="datetimeFigureOut">
              <a:rPr lang="nl-NL" smtClean="0"/>
              <a:t>21-8-2020</a:t>
            </a:fld>
            <a:endParaRPr lang="nl-NL"/>
          </a:p>
        </p:txBody>
      </p:sp>
      <p:sp>
        <p:nvSpPr>
          <p:cNvPr id="6" name="Tijdelijke aanduiding voor voettekst 5">
            <a:extLst>
              <a:ext uri="{FF2B5EF4-FFF2-40B4-BE49-F238E27FC236}">
                <a16:creationId xmlns:a16="http://schemas.microsoft.com/office/drawing/2014/main" id="{21AC3DA7-2ADB-4DD7-9F0C-C840117BE745}"/>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7CA3C825-2334-47C6-A524-254EBE5EE2C6}"/>
              </a:ext>
            </a:extLst>
          </p:cNvPr>
          <p:cNvSpPr>
            <a:spLocks noGrp="1"/>
          </p:cNvSpPr>
          <p:nvPr>
            <p:ph type="sldNum" sz="quarter" idx="12"/>
          </p:nvPr>
        </p:nvSpPr>
        <p:spPr/>
        <p:txBody>
          <a:bodyPr/>
          <a:lstStyle/>
          <a:p>
            <a:fld id="{3F512BF2-F915-4FD2-BC4F-A277F9DAA95E}" type="slidenum">
              <a:rPr lang="nl-NL" smtClean="0"/>
              <a:t>‹nr.›</a:t>
            </a:fld>
            <a:endParaRPr lang="nl-NL"/>
          </a:p>
        </p:txBody>
      </p:sp>
    </p:spTree>
    <p:extLst>
      <p:ext uri="{BB962C8B-B14F-4D97-AF65-F5344CB8AC3E}">
        <p14:creationId xmlns:p14="http://schemas.microsoft.com/office/powerpoint/2010/main" val="2492365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898DDEB5-B8C6-4E75-9218-4A79BC7A8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00E5F28D-CB39-4F78-9265-AB8B106034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BCFA1B42-559C-44B0-B856-F113E601B7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322EFE-D223-4615-8C91-794742FB3034}" type="datetimeFigureOut">
              <a:rPr lang="nl-NL" smtClean="0"/>
              <a:t>21-8-2020</a:t>
            </a:fld>
            <a:endParaRPr lang="nl-NL"/>
          </a:p>
        </p:txBody>
      </p:sp>
      <p:sp>
        <p:nvSpPr>
          <p:cNvPr id="5" name="Tijdelijke aanduiding voor voettekst 4">
            <a:extLst>
              <a:ext uri="{FF2B5EF4-FFF2-40B4-BE49-F238E27FC236}">
                <a16:creationId xmlns:a16="http://schemas.microsoft.com/office/drawing/2014/main" id="{26038F09-ED9B-4232-BE64-8C2129C813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052EE6E3-DFBA-4D45-941A-CCFF141E82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512BF2-F915-4FD2-BC4F-A277F9DAA95E}" type="slidenum">
              <a:rPr lang="nl-NL" smtClean="0"/>
              <a:t>‹nr.›</a:t>
            </a:fld>
            <a:endParaRPr lang="nl-NL"/>
          </a:p>
        </p:txBody>
      </p:sp>
    </p:spTree>
    <p:extLst>
      <p:ext uri="{BB962C8B-B14F-4D97-AF65-F5344CB8AC3E}">
        <p14:creationId xmlns:p14="http://schemas.microsoft.com/office/powerpoint/2010/main" val="1566362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517DEC-8435-4E1C-AFBC-542BF10668CA}"/>
              </a:ext>
            </a:extLst>
          </p:cNvPr>
          <p:cNvSpPr>
            <a:spLocks noGrp="1"/>
          </p:cNvSpPr>
          <p:nvPr>
            <p:ph type="ctrTitle"/>
          </p:nvPr>
        </p:nvSpPr>
        <p:spPr/>
        <p:txBody>
          <a:bodyPr/>
          <a:lstStyle/>
          <a:p>
            <a:r>
              <a:rPr lang="nl-NL" dirty="0" err="1"/>
              <a:t>Annotations</a:t>
            </a:r>
            <a:endParaRPr lang="nl-NL" dirty="0"/>
          </a:p>
        </p:txBody>
      </p:sp>
      <p:sp>
        <p:nvSpPr>
          <p:cNvPr id="3" name="Ondertitel 2">
            <a:extLst>
              <a:ext uri="{FF2B5EF4-FFF2-40B4-BE49-F238E27FC236}">
                <a16:creationId xmlns:a16="http://schemas.microsoft.com/office/drawing/2014/main" id="{BD8CEF3D-68D9-4228-8A7D-3D11E9281614}"/>
              </a:ext>
            </a:extLst>
          </p:cNvPr>
          <p:cNvSpPr>
            <a:spLocks noGrp="1"/>
          </p:cNvSpPr>
          <p:nvPr>
            <p:ph type="subTitle" idx="1"/>
          </p:nvPr>
        </p:nvSpPr>
        <p:spPr/>
        <p:txBody>
          <a:bodyPr/>
          <a:lstStyle/>
          <a:p>
            <a:r>
              <a:rPr lang="nl-NL" dirty="0"/>
              <a:t>OCP </a:t>
            </a:r>
            <a:r>
              <a:rPr lang="nl-NL" dirty="0" err="1"/>
              <a:t>day</a:t>
            </a:r>
            <a:r>
              <a:rPr lang="nl-NL" dirty="0"/>
              <a:t> 2</a:t>
            </a:r>
          </a:p>
        </p:txBody>
      </p:sp>
    </p:spTree>
    <p:extLst>
      <p:ext uri="{BB962C8B-B14F-4D97-AF65-F5344CB8AC3E}">
        <p14:creationId xmlns:p14="http://schemas.microsoft.com/office/powerpoint/2010/main" val="924001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7B0BA2-57DE-4535-95EE-13698ACD24BC}"/>
              </a:ext>
            </a:extLst>
          </p:cNvPr>
          <p:cNvSpPr>
            <a:spLocks noGrp="1"/>
          </p:cNvSpPr>
          <p:nvPr>
            <p:ph type="title"/>
          </p:nvPr>
        </p:nvSpPr>
        <p:spPr/>
        <p:txBody>
          <a:bodyPr/>
          <a:lstStyle/>
          <a:p>
            <a:r>
              <a:rPr lang="nl-NL" dirty="0"/>
              <a:t>Using </a:t>
            </a:r>
            <a:r>
              <a:rPr lang="nl-NL" dirty="0" err="1"/>
              <a:t>annotations</a:t>
            </a:r>
            <a:endParaRPr lang="nl-NL" dirty="0"/>
          </a:p>
        </p:txBody>
      </p:sp>
      <p:sp>
        <p:nvSpPr>
          <p:cNvPr id="3" name="Tijdelijke aanduiding voor inhoud 2">
            <a:extLst>
              <a:ext uri="{FF2B5EF4-FFF2-40B4-BE49-F238E27FC236}">
                <a16:creationId xmlns:a16="http://schemas.microsoft.com/office/drawing/2014/main" id="{E516A852-64A7-4B7E-88B1-ED6B3F8E659E}"/>
              </a:ext>
            </a:extLst>
          </p:cNvPr>
          <p:cNvSpPr>
            <a:spLocks noGrp="1"/>
          </p:cNvSpPr>
          <p:nvPr>
            <p:ph idx="1"/>
          </p:nvPr>
        </p:nvSpPr>
        <p:spPr/>
        <p:txBody>
          <a:bodyPr/>
          <a:lstStyle/>
          <a:p>
            <a:r>
              <a:rPr lang="nl-NL" dirty="0" err="1"/>
              <a:t>Annotations</a:t>
            </a:r>
            <a:r>
              <a:rPr lang="nl-NL" dirty="0"/>
              <a:t> </a:t>
            </a:r>
            <a:r>
              <a:rPr lang="nl-NL" dirty="0" err="1"/>
              <a:t>can</a:t>
            </a:r>
            <a:r>
              <a:rPr lang="nl-NL" dirty="0"/>
              <a:t> </a:t>
            </a:r>
            <a:r>
              <a:rPr lang="nl-NL" dirty="0" err="1"/>
              <a:t>be</a:t>
            </a:r>
            <a:r>
              <a:rPr lang="nl-NL" dirty="0"/>
              <a:t> </a:t>
            </a:r>
            <a:r>
              <a:rPr lang="nl-NL" dirty="0" err="1"/>
              <a:t>used</a:t>
            </a:r>
            <a:r>
              <a:rPr lang="nl-NL" dirty="0"/>
              <a:t> on: </a:t>
            </a:r>
          </a:p>
          <a:p>
            <a:pPr lvl="1"/>
            <a:r>
              <a:rPr lang="nl-NL" dirty="0"/>
              <a:t>Classes</a:t>
            </a:r>
          </a:p>
          <a:p>
            <a:pPr lvl="1"/>
            <a:r>
              <a:rPr lang="nl-NL" dirty="0"/>
              <a:t>Interfaces, </a:t>
            </a:r>
            <a:r>
              <a:rPr lang="nl-NL" dirty="0" err="1"/>
              <a:t>enums</a:t>
            </a:r>
            <a:r>
              <a:rPr lang="nl-NL" dirty="0"/>
              <a:t> </a:t>
            </a:r>
            <a:r>
              <a:rPr lang="nl-NL" dirty="0" err="1"/>
              <a:t>and</a:t>
            </a:r>
            <a:r>
              <a:rPr lang="nl-NL" dirty="0"/>
              <a:t> modules</a:t>
            </a:r>
          </a:p>
          <a:p>
            <a:pPr lvl="1"/>
            <a:r>
              <a:rPr lang="nl-NL" dirty="0"/>
              <a:t>Variables</a:t>
            </a:r>
          </a:p>
          <a:p>
            <a:pPr lvl="1"/>
            <a:r>
              <a:rPr lang="nl-NL" dirty="0" err="1"/>
              <a:t>Methods</a:t>
            </a:r>
            <a:r>
              <a:rPr lang="nl-NL" dirty="0"/>
              <a:t> </a:t>
            </a:r>
          </a:p>
          <a:p>
            <a:pPr lvl="1"/>
            <a:r>
              <a:rPr lang="nl-NL" dirty="0" err="1"/>
              <a:t>Constructors</a:t>
            </a:r>
            <a:endParaRPr lang="nl-NL" dirty="0"/>
          </a:p>
          <a:p>
            <a:pPr lvl="1"/>
            <a:r>
              <a:rPr lang="nl-NL" dirty="0" err="1"/>
              <a:t>Lambda</a:t>
            </a:r>
            <a:r>
              <a:rPr lang="nl-NL" dirty="0"/>
              <a:t> parameters</a:t>
            </a:r>
          </a:p>
          <a:p>
            <a:pPr lvl="1"/>
            <a:r>
              <a:rPr lang="nl-NL" dirty="0"/>
              <a:t>Cast </a:t>
            </a:r>
            <a:r>
              <a:rPr lang="nl-NL" dirty="0" err="1"/>
              <a:t>expressions</a:t>
            </a:r>
            <a:endParaRPr lang="nl-NL" dirty="0"/>
          </a:p>
          <a:p>
            <a:pPr lvl="1"/>
            <a:r>
              <a:rPr lang="nl-NL" dirty="0" err="1"/>
              <a:t>Other</a:t>
            </a:r>
            <a:r>
              <a:rPr lang="nl-NL" dirty="0"/>
              <a:t> </a:t>
            </a:r>
            <a:r>
              <a:rPr lang="nl-NL" dirty="0" err="1"/>
              <a:t>annotations</a:t>
            </a:r>
            <a:endParaRPr lang="nl-NL" dirty="0"/>
          </a:p>
        </p:txBody>
      </p:sp>
    </p:spTree>
    <p:extLst>
      <p:ext uri="{BB962C8B-B14F-4D97-AF65-F5344CB8AC3E}">
        <p14:creationId xmlns:p14="http://schemas.microsoft.com/office/powerpoint/2010/main" val="2079239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42816B-E06E-4882-9BAF-14A738D99E4F}"/>
              </a:ext>
            </a:extLst>
          </p:cNvPr>
          <p:cNvSpPr>
            <a:spLocks noGrp="1"/>
          </p:cNvSpPr>
          <p:nvPr>
            <p:ph type="title"/>
          </p:nvPr>
        </p:nvSpPr>
        <p:spPr/>
        <p:txBody>
          <a:bodyPr/>
          <a:lstStyle/>
          <a:p>
            <a:r>
              <a:rPr lang="nl-NL" dirty="0" err="1"/>
              <a:t>Annotation-specific</a:t>
            </a:r>
            <a:r>
              <a:rPr lang="nl-NL" dirty="0"/>
              <a:t> </a:t>
            </a:r>
            <a:r>
              <a:rPr lang="nl-NL" dirty="0" err="1"/>
              <a:t>annotations</a:t>
            </a:r>
            <a:endParaRPr lang="nl-NL" dirty="0"/>
          </a:p>
        </p:txBody>
      </p:sp>
      <p:sp>
        <p:nvSpPr>
          <p:cNvPr id="3" name="Tijdelijke aanduiding voor inhoud 2">
            <a:extLst>
              <a:ext uri="{FF2B5EF4-FFF2-40B4-BE49-F238E27FC236}">
                <a16:creationId xmlns:a16="http://schemas.microsoft.com/office/drawing/2014/main" id="{865CFD6F-1177-46E8-A7F6-E1117417547D}"/>
              </a:ext>
            </a:extLst>
          </p:cNvPr>
          <p:cNvSpPr>
            <a:spLocks noGrp="1"/>
          </p:cNvSpPr>
          <p:nvPr>
            <p:ph idx="1"/>
          </p:nvPr>
        </p:nvSpPr>
        <p:spPr/>
        <p:txBody>
          <a:bodyPr/>
          <a:lstStyle/>
          <a:p>
            <a:r>
              <a:rPr lang="nl-NL" dirty="0"/>
              <a:t>@Target </a:t>
            </a:r>
            <a:r>
              <a:rPr lang="nl-NL" dirty="0">
                <a:sym typeface="Wingdings" panose="05000000000000000000" pitchFamily="2" charset="2"/>
              </a:rPr>
              <a:t> </a:t>
            </a:r>
            <a:r>
              <a:rPr lang="nl-NL" dirty="0" err="1">
                <a:sym typeface="Wingdings" panose="05000000000000000000" pitchFamily="2" charset="2"/>
              </a:rPr>
              <a:t>to</a:t>
            </a:r>
            <a:r>
              <a:rPr lang="nl-NL" dirty="0">
                <a:sym typeface="Wingdings" panose="05000000000000000000" pitchFamily="2" charset="2"/>
              </a:rPr>
              <a:t> </a:t>
            </a:r>
            <a:r>
              <a:rPr lang="nl-NL" dirty="0" err="1">
                <a:sym typeface="Wingdings" panose="05000000000000000000" pitchFamily="2" charset="2"/>
              </a:rPr>
              <a:t>what</a:t>
            </a:r>
            <a:r>
              <a:rPr lang="nl-NL" dirty="0">
                <a:sym typeface="Wingdings" panose="05000000000000000000" pitchFamily="2" charset="2"/>
              </a:rPr>
              <a:t> </a:t>
            </a:r>
            <a:r>
              <a:rPr lang="nl-NL" dirty="0" err="1">
                <a:sym typeface="Wingdings" panose="05000000000000000000" pitchFamily="2" charset="2"/>
              </a:rPr>
              <a:t>can</a:t>
            </a:r>
            <a:r>
              <a:rPr lang="nl-NL" dirty="0">
                <a:sym typeface="Wingdings" panose="05000000000000000000" pitchFamily="2" charset="2"/>
              </a:rPr>
              <a:t> </a:t>
            </a:r>
            <a:r>
              <a:rPr lang="nl-NL" dirty="0" err="1">
                <a:sym typeface="Wingdings" panose="05000000000000000000" pitchFamily="2" charset="2"/>
              </a:rPr>
              <a:t>the</a:t>
            </a:r>
            <a:r>
              <a:rPr lang="nl-NL" dirty="0">
                <a:sym typeface="Wingdings" panose="05000000000000000000" pitchFamily="2" charset="2"/>
              </a:rPr>
              <a:t> </a:t>
            </a:r>
            <a:r>
              <a:rPr lang="nl-NL" dirty="0" err="1">
                <a:sym typeface="Wingdings" panose="05000000000000000000" pitchFamily="2" charset="2"/>
              </a:rPr>
              <a:t>annotation</a:t>
            </a:r>
            <a:r>
              <a:rPr lang="nl-NL" dirty="0">
                <a:sym typeface="Wingdings" panose="05000000000000000000" pitchFamily="2" charset="2"/>
              </a:rPr>
              <a:t> </a:t>
            </a:r>
            <a:r>
              <a:rPr lang="nl-NL" dirty="0" err="1">
                <a:sym typeface="Wingdings" panose="05000000000000000000" pitchFamily="2" charset="2"/>
              </a:rPr>
              <a:t>be</a:t>
            </a:r>
            <a:r>
              <a:rPr lang="nl-NL" dirty="0">
                <a:sym typeface="Wingdings" panose="05000000000000000000" pitchFamily="2" charset="2"/>
              </a:rPr>
              <a:t> </a:t>
            </a:r>
            <a:r>
              <a:rPr lang="nl-NL" dirty="0" err="1">
                <a:sym typeface="Wingdings" panose="05000000000000000000" pitchFamily="2" charset="2"/>
              </a:rPr>
              <a:t>applied</a:t>
            </a:r>
            <a:endParaRPr lang="nl-NL" dirty="0"/>
          </a:p>
          <a:p>
            <a:r>
              <a:rPr lang="nl-NL" dirty="0"/>
              <a:t>@Retention </a:t>
            </a:r>
            <a:r>
              <a:rPr lang="nl-NL" dirty="0">
                <a:sym typeface="Wingdings" panose="05000000000000000000" pitchFamily="2" charset="2"/>
              </a:rPr>
              <a:t> </a:t>
            </a:r>
          </a:p>
          <a:p>
            <a:pPr lvl="1"/>
            <a:r>
              <a:rPr lang="nl-NL" dirty="0">
                <a:sym typeface="Wingdings" panose="05000000000000000000" pitchFamily="2" charset="2"/>
              </a:rPr>
              <a:t>source (</a:t>
            </a:r>
            <a:r>
              <a:rPr lang="nl-NL" dirty="0" err="1">
                <a:sym typeface="Wingdings" panose="05000000000000000000" pitchFamily="2" charset="2"/>
              </a:rPr>
              <a:t>not</a:t>
            </a:r>
            <a:r>
              <a:rPr lang="nl-NL" dirty="0">
                <a:sym typeface="Wingdings" panose="05000000000000000000" pitchFamily="2" charset="2"/>
              </a:rPr>
              <a:t> present in .class files)</a:t>
            </a:r>
          </a:p>
          <a:p>
            <a:pPr lvl="1"/>
            <a:r>
              <a:rPr lang="nl-NL" dirty="0">
                <a:sym typeface="Wingdings" panose="05000000000000000000" pitchFamily="2" charset="2"/>
              </a:rPr>
              <a:t>class (present in .class file, but </a:t>
            </a:r>
            <a:r>
              <a:rPr lang="nl-NL" dirty="0" err="1">
                <a:sym typeface="Wingdings" panose="05000000000000000000" pitchFamily="2" charset="2"/>
              </a:rPr>
              <a:t>not</a:t>
            </a:r>
            <a:r>
              <a:rPr lang="nl-NL" dirty="0">
                <a:sym typeface="Wingdings" panose="05000000000000000000" pitchFamily="2" charset="2"/>
              </a:rPr>
              <a:t> </a:t>
            </a:r>
            <a:r>
              <a:rPr lang="nl-NL" dirty="0" err="1">
                <a:sym typeface="Wingdings" panose="05000000000000000000" pitchFamily="2" charset="2"/>
              </a:rPr>
              <a:t>available</a:t>
            </a:r>
            <a:r>
              <a:rPr lang="nl-NL" dirty="0">
                <a:sym typeface="Wingdings" panose="05000000000000000000" pitchFamily="2" charset="2"/>
              </a:rPr>
              <a:t> at </a:t>
            </a:r>
            <a:r>
              <a:rPr lang="nl-NL" dirty="0" err="1">
                <a:sym typeface="Wingdings" panose="05000000000000000000" pitchFamily="2" charset="2"/>
              </a:rPr>
              <a:t>runtime</a:t>
            </a:r>
            <a:r>
              <a:rPr lang="nl-NL" dirty="0">
                <a:sym typeface="Wingdings" panose="05000000000000000000" pitchFamily="2" charset="2"/>
              </a:rPr>
              <a:t>)</a:t>
            </a:r>
          </a:p>
          <a:p>
            <a:pPr lvl="1"/>
            <a:r>
              <a:rPr lang="nl-NL" dirty="0" err="1">
                <a:sym typeface="Wingdings" panose="05000000000000000000" pitchFamily="2" charset="2"/>
              </a:rPr>
              <a:t>runtime</a:t>
            </a:r>
            <a:r>
              <a:rPr lang="nl-NL" dirty="0">
                <a:sym typeface="Wingdings" panose="05000000000000000000" pitchFamily="2" charset="2"/>
              </a:rPr>
              <a:t> </a:t>
            </a:r>
            <a:endParaRPr lang="nl-NL" dirty="0"/>
          </a:p>
          <a:p>
            <a:r>
              <a:rPr lang="nl-NL" dirty="0"/>
              <a:t>@Documented </a:t>
            </a:r>
            <a:r>
              <a:rPr lang="nl-NL" dirty="0">
                <a:sym typeface="Wingdings" panose="05000000000000000000" pitchFamily="2" charset="2"/>
              </a:rPr>
              <a:t> </a:t>
            </a:r>
            <a:r>
              <a:rPr lang="nl-NL" dirty="0" err="1">
                <a:sym typeface="Wingdings" panose="05000000000000000000" pitchFamily="2" charset="2"/>
              </a:rPr>
              <a:t>presence</a:t>
            </a:r>
            <a:r>
              <a:rPr lang="nl-NL" dirty="0">
                <a:sym typeface="Wingdings" panose="05000000000000000000" pitchFamily="2" charset="2"/>
              </a:rPr>
              <a:t> of </a:t>
            </a:r>
            <a:r>
              <a:rPr lang="nl-NL" dirty="0" err="1">
                <a:sym typeface="Wingdings" panose="05000000000000000000" pitchFamily="2" charset="2"/>
              </a:rPr>
              <a:t>annotations</a:t>
            </a:r>
            <a:r>
              <a:rPr lang="nl-NL" dirty="0">
                <a:sym typeface="Wingdings" panose="05000000000000000000" pitchFamily="2" charset="2"/>
              </a:rPr>
              <a:t> </a:t>
            </a:r>
            <a:r>
              <a:rPr lang="nl-NL" dirty="0" err="1">
                <a:sym typeface="Wingdings" panose="05000000000000000000" pitchFamily="2" charset="2"/>
              </a:rPr>
              <a:t>appears</a:t>
            </a:r>
            <a:r>
              <a:rPr lang="nl-NL" dirty="0">
                <a:sym typeface="Wingdings" panose="05000000000000000000" pitchFamily="2" charset="2"/>
              </a:rPr>
              <a:t> in </a:t>
            </a:r>
            <a:r>
              <a:rPr lang="nl-NL" dirty="0" err="1">
                <a:sym typeface="Wingdings" panose="05000000000000000000" pitchFamily="2" charset="2"/>
              </a:rPr>
              <a:t>the</a:t>
            </a:r>
            <a:r>
              <a:rPr lang="nl-NL" dirty="0">
                <a:sym typeface="Wingdings" panose="05000000000000000000" pitchFamily="2" charset="2"/>
              </a:rPr>
              <a:t> </a:t>
            </a:r>
            <a:r>
              <a:rPr lang="nl-NL" dirty="0" err="1">
                <a:sym typeface="Wingdings" panose="05000000000000000000" pitchFamily="2" charset="2"/>
              </a:rPr>
              <a:t>Javadoc</a:t>
            </a:r>
            <a:endParaRPr lang="nl-NL" dirty="0"/>
          </a:p>
          <a:p>
            <a:r>
              <a:rPr lang="nl-NL" dirty="0"/>
              <a:t>@Inherited </a:t>
            </a:r>
            <a:r>
              <a:rPr lang="nl-NL" dirty="0">
                <a:sym typeface="Wingdings" panose="05000000000000000000" pitchFamily="2" charset="2"/>
              </a:rPr>
              <a:t> </a:t>
            </a:r>
            <a:r>
              <a:rPr lang="nl-NL" dirty="0" err="1">
                <a:sym typeface="Wingdings" panose="05000000000000000000" pitchFamily="2" charset="2"/>
              </a:rPr>
              <a:t>subclasses</a:t>
            </a:r>
            <a:r>
              <a:rPr lang="nl-NL" dirty="0">
                <a:sym typeface="Wingdings" panose="05000000000000000000" pitchFamily="2" charset="2"/>
              </a:rPr>
              <a:t> </a:t>
            </a:r>
            <a:r>
              <a:rPr lang="nl-NL" dirty="0" err="1">
                <a:sym typeface="Wingdings" panose="05000000000000000000" pitchFamily="2" charset="2"/>
              </a:rPr>
              <a:t>will</a:t>
            </a:r>
            <a:r>
              <a:rPr lang="nl-NL" dirty="0">
                <a:sym typeface="Wingdings" panose="05000000000000000000" pitchFamily="2" charset="2"/>
              </a:rPr>
              <a:t> </a:t>
            </a:r>
            <a:r>
              <a:rPr lang="nl-NL" dirty="0" err="1">
                <a:sym typeface="Wingdings" panose="05000000000000000000" pitchFamily="2" charset="2"/>
              </a:rPr>
              <a:t>inherit</a:t>
            </a:r>
            <a:r>
              <a:rPr lang="nl-NL" dirty="0">
                <a:sym typeface="Wingdings" panose="05000000000000000000" pitchFamily="2" charset="2"/>
              </a:rPr>
              <a:t> </a:t>
            </a:r>
            <a:r>
              <a:rPr lang="nl-NL" dirty="0" err="1">
                <a:sym typeface="Wingdings" panose="05000000000000000000" pitchFamily="2" charset="2"/>
              </a:rPr>
              <a:t>the</a:t>
            </a:r>
            <a:r>
              <a:rPr lang="nl-NL" dirty="0">
                <a:sym typeface="Wingdings" panose="05000000000000000000" pitchFamily="2" charset="2"/>
              </a:rPr>
              <a:t> </a:t>
            </a:r>
            <a:r>
              <a:rPr lang="nl-NL" dirty="0" err="1">
                <a:sym typeface="Wingdings" panose="05000000000000000000" pitchFamily="2" charset="2"/>
              </a:rPr>
              <a:t>annotation</a:t>
            </a:r>
            <a:endParaRPr lang="nl-NL" dirty="0"/>
          </a:p>
          <a:p>
            <a:r>
              <a:rPr lang="nl-NL" dirty="0"/>
              <a:t>@Repeatable </a:t>
            </a:r>
            <a:r>
              <a:rPr lang="nl-NL" dirty="0">
                <a:sym typeface="Wingdings" panose="05000000000000000000" pitchFamily="2" charset="2"/>
              </a:rPr>
              <a:t> </a:t>
            </a:r>
            <a:r>
              <a:rPr lang="nl-NL" dirty="0" err="1">
                <a:sym typeface="Wingdings" panose="05000000000000000000" pitchFamily="2" charset="2"/>
              </a:rPr>
              <a:t>annotation</a:t>
            </a:r>
            <a:r>
              <a:rPr lang="nl-NL" dirty="0">
                <a:sym typeface="Wingdings" panose="05000000000000000000" pitchFamily="2" charset="2"/>
              </a:rPr>
              <a:t> </a:t>
            </a:r>
            <a:r>
              <a:rPr lang="nl-NL" dirty="0" err="1">
                <a:sym typeface="Wingdings" panose="05000000000000000000" pitchFamily="2" charset="2"/>
              </a:rPr>
              <a:t>can</a:t>
            </a:r>
            <a:r>
              <a:rPr lang="nl-NL" dirty="0">
                <a:sym typeface="Wingdings" panose="05000000000000000000" pitchFamily="2" charset="2"/>
              </a:rPr>
              <a:t> </a:t>
            </a:r>
            <a:r>
              <a:rPr lang="nl-NL" dirty="0" err="1">
                <a:sym typeface="Wingdings" panose="05000000000000000000" pitchFamily="2" charset="2"/>
              </a:rPr>
              <a:t>be</a:t>
            </a:r>
            <a:r>
              <a:rPr lang="nl-NL" dirty="0">
                <a:sym typeface="Wingdings" panose="05000000000000000000" pitchFamily="2" charset="2"/>
              </a:rPr>
              <a:t> </a:t>
            </a:r>
            <a:r>
              <a:rPr lang="nl-NL" dirty="0" err="1">
                <a:sym typeface="Wingdings" panose="05000000000000000000" pitchFamily="2" charset="2"/>
              </a:rPr>
              <a:t>used</a:t>
            </a:r>
            <a:r>
              <a:rPr lang="nl-NL" dirty="0">
                <a:sym typeface="Wingdings" panose="05000000000000000000" pitchFamily="2" charset="2"/>
              </a:rPr>
              <a:t> more </a:t>
            </a:r>
            <a:r>
              <a:rPr lang="nl-NL" dirty="0" err="1">
                <a:sym typeface="Wingdings" panose="05000000000000000000" pitchFamily="2" charset="2"/>
              </a:rPr>
              <a:t>than</a:t>
            </a:r>
            <a:r>
              <a:rPr lang="nl-NL" dirty="0">
                <a:sym typeface="Wingdings" panose="05000000000000000000" pitchFamily="2" charset="2"/>
              </a:rPr>
              <a:t> </a:t>
            </a:r>
            <a:r>
              <a:rPr lang="nl-NL" dirty="0" err="1">
                <a:sym typeface="Wingdings" panose="05000000000000000000" pitchFamily="2" charset="2"/>
              </a:rPr>
              <a:t>once</a:t>
            </a:r>
            <a:r>
              <a:rPr lang="nl-NL" dirty="0">
                <a:sym typeface="Wingdings" panose="05000000000000000000" pitchFamily="2" charset="2"/>
              </a:rPr>
              <a:t> on </a:t>
            </a:r>
            <a:r>
              <a:rPr lang="nl-NL" dirty="0" err="1">
                <a:sym typeface="Wingdings" panose="05000000000000000000" pitchFamily="2" charset="2"/>
              </a:rPr>
              <a:t>same</a:t>
            </a:r>
            <a:r>
              <a:rPr lang="nl-NL" dirty="0">
                <a:sym typeface="Wingdings" panose="05000000000000000000" pitchFamily="2" charset="2"/>
              </a:rPr>
              <a:t> </a:t>
            </a:r>
            <a:r>
              <a:rPr lang="nl-NL" dirty="0" err="1">
                <a:sym typeface="Wingdings" panose="05000000000000000000" pitchFamily="2" charset="2"/>
              </a:rPr>
              <a:t>place</a:t>
            </a:r>
            <a:endParaRPr lang="nl-NL" dirty="0"/>
          </a:p>
        </p:txBody>
      </p:sp>
    </p:spTree>
    <p:extLst>
      <p:ext uri="{BB962C8B-B14F-4D97-AF65-F5344CB8AC3E}">
        <p14:creationId xmlns:p14="http://schemas.microsoft.com/office/powerpoint/2010/main" val="2563540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B2EB3A-3CD3-40C2-8651-B45354E95F17}"/>
              </a:ext>
            </a:extLst>
          </p:cNvPr>
          <p:cNvSpPr>
            <a:spLocks noGrp="1"/>
          </p:cNvSpPr>
          <p:nvPr>
            <p:ph type="title"/>
          </p:nvPr>
        </p:nvSpPr>
        <p:spPr/>
        <p:txBody>
          <a:bodyPr/>
          <a:lstStyle/>
          <a:p>
            <a:r>
              <a:rPr lang="nl-NL" dirty="0" err="1"/>
              <a:t>Repeatable</a:t>
            </a:r>
            <a:endParaRPr lang="nl-NL" dirty="0"/>
          </a:p>
        </p:txBody>
      </p:sp>
      <p:sp>
        <p:nvSpPr>
          <p:cNvPr id="3" name="Tijdelijke aanduiding voor inhoud 2">
            <a:extLst>
              <a:ext uri="{FF2B5EF4-FFF2-40B4-BE49-F238E27FC236}">
                <a16:creationId xmlns:a16="http://schemas.microsoft.com/office/drawing/2014/main" id="{1BBC96AE-6909-42F0-85D8-B590795523D7}"/>
              </a:ext>
            </a:extLst>
          </p:cNvPr>
          <p:cNvSpPr>
            <a:spLocks noGrp="1"/>
          </p:cNvSpPr>
          <p:nvPr>
            <p:ph idx="1"/>
          </p:nvPr>
        </p:nvSpPr>
        <p:spPr/>
        <p:txBody>
          <a:bodyPr/>
          <a:lstStyle/>
          <a:p>
            <a:r>
              <a:rPr lang="nl-NL" dirty="0"/>
              <a:t>In order </a:t>
            </a:r>
            <a:r>
              <a:rPr lang="nl-NL" dirty="0" err="1"/>
              <a:t>to</a:t>
            </a:r>
            <a:r>
              <a:rPr lang="nl-NL" dirty="0"/>
              <a:t> </a:t>
            </a:r>
            <a:r>
              <a:rPr lang="nl-NL" dirty="0" err="1"/>
              <a:t>add</a:t>
            </a:r>
            <a:r>
              <a:rPr lang="nl-NL" dirty="0"/>
              <a:t> @Repeatable </a:t>
            </a:r>
            <a:r>
              <a:rPr lang="nl-NL" dirty="0" err="1"/>
              <a:t>for</a:t>
            </a:r>
            <a:r>
              <a:rPr lang="nl-NL" dirty="0"/>
              <a:t> </a:t>
            </a:r>
            <a:r>
              <a:rPr lang="nl-NL" dirty="0" err="1"/>
              <a:t>annotation</a:t>
            </a:r>
            <a:r>
              <a:rPr lang="nl-NL" dirty="0"/>
              <a:t>, </a:t>
            </a:r>
            <a:r>
              <a:rPr lang="nl-NL" dirty="0" err="1"/>
              <a:t>you</a:t>
            </a:r>
            <a:r>
              <a:rPr lang="nl-NL" dirty="0"/>
              <a:t> </a:t>
            </a:r>
            <a:r>
              <a:rPr lang="nl-NL" dirty="0" err="1"/>
              <a:t>need</a:t>
            </a:r>
            <a:r>
              <a:rPr lang="nl-NL" dirty="0"/>
              <a:t> </a:t>
            </a:r>
            <a:r>
              <a:rPr lang="nl-NL" dirty="0" err="1"/>
              <a:t>to</a:t>
            </a:r>
            <a:r>
              <a:rPr lang="nl-NL" dirty="0"/>
              <a:t> do </a:t>
            </a:r>
            <a:r>
              <a:rPr lang="nl-NL" dirty="0" err="1"/>
              <a:t>two</a:t>
            </a:r>
            <a:r>
              <a:rPr lang="nl-NL" dirty="0"/>
              <a:t> </a:t>
            </a:r>
            <a:r>
              <a:rPr lang="nl-NL" dirty="0" err="1"/>
              <a:t>things</a:t>
            </a:r>
            <a:r>
              <a:rPr lang="nl-NL" dirty="0"/>
              <a:t>:</a:t>
            </a:r>
          </a:p>
          <a:p>
            <a:pPr lvl="1"/>
            <a:r>
              <a:rPr lang="nl-NL" dirty="0" err="1"/>
              <a:t>Add</a:t>
            </a:r>
            <a:r>
              <a:rPr lang="nl-NL" dirty="0"/>
              <a:t> @Repeatable </a:t>
            </a:r>
            <a:r>
              <a:rPr lang="nl-NL" dirty="0" err="1"/>
              <a:t>to</a:t>
            </a:r>
            <a:r>
              <a:rPr lang="nl-NL" dirty="0"/>
              <a:t> </a:t>
            </a:r>
            <a:r>
              <a:rPr lang="nl-NL" dirty="0" err="1"/>
              <a:t>annotation</a:t>
            </a:r>
            <a:r>
              <a:rPr lang="nl-NL" dirty="0"/>
              <a:t> </a:t>
            </a:r>
            <a:r>
              <a:rPr lang="nl-NL" dirty="0" err="1"/>
              <a:t>with</a:t>
            </a:r>
            <a:r>
              <a:rPr lang="nl-NL" dirty="0"/>
              <a:t> container class </a:t>
            </a:r>
            <a:r>
              <a:rPr lang="nl-NL" dirty="0" err="1"/>
              <a:t>specified</a:t>
            </a:r>
            <a:endParaRPr lang="nl-NL" dirty="0"/>
          </a:p>
          <a:p>
            <a:pPr lvl="1"/>
            <a:r>
              <a:rPr lang="nl-NL" dirty="0" err="1"/>
              <a:t>Specify</a:t>
            </a:r>
            <a:r>
              <a:rPr lang="nl-NL" dirty="0"/>
              <a:t> a container class, </a:t>
            </a:r>
            <a:r>
              <a:rPr lang="nl-NL" dirty="0" err="1"/>
              <a:t>containing</a:t>
            </a:r>
            <a:r>
              <a:rPr lang="nl-NL" dirty="0"/>
              <a:t> </a:t>
            </a:r>
            <a:r>
              <a:rPr lang="nl-NL" dirty="0" err="1"/>
              <a:t>an</a:t>
            </a:r>
            <a:r>
              <a:rPr lang="nl-NL" dirty="0"/>
              <a:t> array of </a:t>
            </a:r>
            <a:r>
              <a:rPr lang="nl-NL" dirty="0" err="1"/>
              <a:t>the</a:t>
            </a:r>
            <a:r>
              <a:rPr lang="nl-NL" dirty="0"/>
              <a:t> </a:t>
            </a:r>
            <a:r>
              <a:rPr lang="nl-NL" dirty="0" err="1"/>
              <a:t>annotation</a:t>
            </a:r>
            <a:endParaRPr lang="nl-NL" dirty="0"/>
          </a:p>
        </p:txBody>
      </p:sp>
      <p:sp>
        <p:nvSpPr>
          <p:cNvPr id="4" name="Rectangle 1">
            <a:extLst>
              <a:ext uri="{FF2B5EF4-FFF2-40B4-BE49-F238E27FC236}">
                <a16:creationId xmlns:a16="http://schemas.microsoft.com/office/drawing/2014/main" id="{9EF8D03A-DBD0-4F1B-976B-1DA55FE8C927}"/>
              </a:ext>
            </a:extLst>
          </p:cNvPr>
          <p:cNvSpPr>
            <a:spLocks noChangeArrowheads="1"/>
          </p:cNvSpPr>
          <p:nvPr/>
        </p:nvSpPr>
        <p:spPr bwMode="auto">
          <a:xfrm>
            <a:off x="1366981" y="4995643"/>
            <a:ext cx="12644582"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nl-NL" altLang="nl-NL"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nl-NL" altLang="nl-NL"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NL" altLang="nl-NL"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nl-NL" altLang="nl-NL"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NL" altLang="nl-NL"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interface </a:t>
            </a:r>
            <a:r>
              <a:rPr kumimoji="0" lang="nl-NL" altLang="nl-NL"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Examples</a:t>
            </a:r>
            <a:r>
              <a:rPr kumimoji="0" lang="nl-NL" altLang="nl-NL"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nl-NL" altLang="nl-NL"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NL" altLang="nl-NL"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NL" altLang="nl-NL"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NL" altLang="nl-NL"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Example</a:t>
            </a:r>
            <a:r>
              <a:rPr kumimoji="0" lang="nl-NL" altLang="nl-NL"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NL" altLang="nl-NL"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a:t>
            </a:r>
            <a:r>
              <a:rPr kumimoji="0" lang="nl-NL" altLang="nl-NL"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NL" altLang="nl-NL"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NL" altLang="nl-NL"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nl-NL" altLang="nl-NL" sz="40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F683336-0554-4551-A6D1-EC63AB7E2C19}"/>
              </a:ext>
            </a:extLst>
          </p:cNvPr>
          <p:cNvSpPr>
            <a:spLocks noChangeArrowheads="1"/>
          </p:cNvSpPr>
          <p:nvPr/>
        </p:nvSpPr>
        <p:spPr bwMode="auto">
          <a:xfrm>
            <a:off x="1366981" y="3492066"/>
            <a:ext cx="10602582" cy="20928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nl-NL" altLang="nl-NL"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NL" altLang="nl-NL"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@Repeatable</a:t>
            </a:r>
            <a:r>
              <a:rPr kumimoji="0" lang="nl-NL" altLang="nl-NL"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NL" altLang="nl-NL"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Examples</a:t>
            </a:r>
            <a:r>
              <a:rPr kumimoji="0" lang="nl-NL" altLang="nl-NL"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NL" altLang="nl-NL"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a:t>
            </a:r>
            <a:r>
              <a:rPr kumimoji="0" lang="nl-NL" altLang="nl-NL"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NL" altLang="nl-NL"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NL" altLang="nl-NL"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nl-NL" altLang="nl-NL"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NL" altLang="nl-NL"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interface </a:t>
            </a:r>
            <a:r>
              <a:rPr kumimoji="0" lang="nl-NL" altLang="nl-NL" sz="1400"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Example</a:t>
            </a:r>
            <a:r>
              <a:rPr kumimoji="0" lang="nl-NL" altLang="nl-NL"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nl-NL" altLang="nl-NL"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NL" altLang="nl-NL"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NL" altLang="nl-NL"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name() </a:t>
            </a:r>
            <a:r>
              <a:rPr kumimoji="0" lang="nl-NL" altLang="nl-NL"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 </a:t>
            </a:r>
            <a:r>
              <a:rPr kumimoji="0" lang="nl-NL" altLang="nl-NL"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"hi"</a:t>
            </a:r>
            <a:r>
              <a:rPr kumimoji="0" lang="nl-NL" altLang="nl-NL"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NL" altLang="nl-NL"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no default </a:t>
            </a:r>
            <a:r>
              <a:rPr kumimoji="0" lang="nl-NL" altLang="nl-NL"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value</a:t>
            </a:r>
            <a:r>
              <a:rPr kumimoji="0" lang="nl-NL" altLang="nl-NL"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and</a:t>
            </a:r>
            <a:r>
              <a:rPr kumimoji="0" lang="nl-NL" altLang="nl-NL"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therefore</a:t>
            </a:r>
            <a:r>
              <a:rPr kumimoji="0" lang="nl-NL" altLang="nl-NL"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obligated</a:t>
            </a:r>
            <a:r>
              <a:rPr kumimoji="0" lang="nl-NL" altLang="nl-NL"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when</a:t>
            </a:r>
            <a:r>
              <a:rPr kumimoji="0" lang="nl-NL" altLang="nl-NL"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using</a:t>
            </a:r>
            <a:r>
              <a:rPr kumimoji="0" lang="nl-NL" altLang="nl-NL"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annotation</a:t>
            </a:r>
            <a:br>
              <a:rPr kumimoji="0" lang="nl-NL" altLang="nl-NL"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nl-NL" altLang="nl-NL"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nl-NL" altLang="nl-NL"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nr</a:t>
            </a:r>
            <a:r>
              <a:rPr kumimoji="0" lang="nl-NL" altLang="nl-NL"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NL" altLang="nl-NL"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 </a:t>
            </a:r>
            <a:r>
              <a:rPr kumimoji="0" lang="nl-NL" altLang="nl-NL"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nl-NL" altLang="nl-NL"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NL" altLang="nl-NL"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//default </a:t>
            </a:r>
            <a:r>
              <a:rPr kumimoji="0" lang="nl-NL" altLang="nl-NL"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value</a:t>
            </a:r>
            <a:r>
              <a:rPr kumimoji="0" lang="nl-NL" altLang="nl-NL"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and</a:t>
            </a:r>
            <a:r>
              <a:rPr kumimoji="0" lang="nl-NL" altLang="nl-NL"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therefore</a:t>
            </a:r>
            <a:r>
              <a:rPr kumimoji="0" lang="nl-NL" altLang="nl-NL"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optional</a:t>
            </a:r>
            <a:r>
              <a:rPr kumimoji="0" lang="nl-NL" altLang="nl-NL"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when</a:t>
            </a:r>
            <a:r>
              <a:rPr kumimoji="0" lang="nl-NL" altLang="nl-NL"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using</a:t>
            </a:r>
            <a:r>
              <a:rPr kumimoji="0" lang="nl-NL" altLang="nl-NL"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annotation</a:t>
            </a:r>
            <a:br>
              <a:rPr kumimoji="0" lang="nl-NL" altLang="nl-NL"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nl-NL" altLang="nl-NL"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nl-NL" altLang="nl-NL"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a:t>
            </a:r>
            <a:r>
              <a:rPr kumimoji="0" lang="nl-NL" altLang="nl-NL"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NL" altLang="nl-NL"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NL" altLang="nl-NL"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NL" altLang="nl-NL"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nl-NL" altLang="nl-NL"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3683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A995A2-0AD6-45E3-8CA5-E42E00621F90}"/>
              </a:ext>
            </a:extLst>
          </p:cNvPr>
          <p:cNvSpPr>
            <a:spLocks noGrp="1"/>
          </p:cNvSpPr>
          <p:nvPr>
            <p:ph type="title"/>
          </p:nvPr>
        </p:nvSpPr>
        <p:spPr/>
        <p:txBody>
          <a:bodyPr/>
          <a:lstStyle/>
          <a:p>
            <a:r>
              <a:rPr lang="nl-NL" dirty="0"/>
              <a:t>Common </a:t>
            </a:r>
            <a:r>
              <a:rPr lang="nl-NL" dirty="0" err="1"/>
              <a:t>annotations</a:t>
            </a:r>
            <a:r>
              <a:rPr lang="nl-NL" dirty="0"/>
              <a:t> </a:t>
            </a:r>
            <a:r>
              <a:rPr lang="nl-NL" dirty="0" err="1"/>
              <a:t>you</a:t>
            </a:r>
            <a:r>
              <a:rPr lang="nl-NL" dirty="0"/>
              <a:t> </a:t>
            </a:r>
            <a:r>
              <a:rPr lang="nl-NL" dirty="0" err="1"/>
              <a:t>need</a:t>
            </a:r>
            <a:r>
              <a:rPr lang="nl-NL" dirty="0"/>
              <a:t> </a:t>
            </a:r>
            <a:r>
              <a:rPr lang="nl-NL" dirty="0" err="1"/>
              <a:t>to</a:t>
            </a:r>
            <a:r>
              <a:rPr lang="nl-NL" dirty="0"/>
              <a:t> </a:t>
            </a:r>
            <a:r>
              <a:rPr lang="nl-NL" dirty="0" err="1"/>
              <a:t>know</a:t>
            </a:r>
            <a:endParaRPr lang="nl-NL" dirty="0"/>
          </a:p>
        </p:txBody>
      </p:sp>
      <p:sp>
        <p:nvSpPr>
          <p:cNvPr id="3" name="Tijdelijke aanduiding voor inhoud 2">
            <a:extLst>
              <a:ext uri="{FF2B5EF4-FFF2-40B4-BE49-F238E27FC236}">
                <a16:creationId xmlns:a16="http://schemas.microsoft.com/office/drawing/2014/main" id="{4619AACE-6F99-44B7-BC8C-2FFC32E88AE3}"/>
              </a:ext>
            </a:extLst>
          </p:cNvPr>
          <p:cNvSpPr>
            <a:spLocks noGrp="1"/>
          </p:cNvSpPr>
          <p:nvPr>
            <p:ph idx="1"/>
          </p:nvPr>
        </p:nvSpPr>
        <p:spPr/>
        <p:txBody>
          <a:bodyPr/>
          <a:lstStyle/>
          <a:p>
            <a:r>
              <a:rPr lang="nl-NL" dirty="0"/>
              <a:t>@Override</a:t>
            </a:r>
          </a:p>
          <a:p>
            <a:r>
              <a:rPr lang="nl-NL" dirty="0"/>
              <a:t>@FunctionalInterface</a:t>
            </a:r>
          </a:p>
          <a:p>
            <a:r>
              <a:rPr lang="nl-NL" dirty="0"/>
              <a:t>@Deprecated</a:t>
            </a:r>
          </a:p>
          <a:p>
            <a:r>
              <a:rPr lang="nl-NL" dirty="0"/>
              <a:t>@SuppressWarnings</a:t>
            </a:r>
          </a:p>
          <a:p>
            <a:r>
              <a:rPr lang="nl-NL" dirty="0"/>
              <a:t>@SafeVarargs</a:t>
            </a:r>
          </a:p>
        </p:txBody>
      </p:sp>
    </p:spTree>
    <p:extLst>
      <p:ext uri="{BB962C8B-B14F-4D97-AF65-F5344CB8AC3E}">
        <p14:creationId xmlns:p14="http://schemas.microsoft.com/office/powerpoint/2010/main" val="3838688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6EC166-529D-4776-BF45-7AB40691D7C5}"/>
              </a:ext>
            </a:extLst>
          </p:cNvPr>
          <p:cNvSpPr>
            <a:spLocks noGrp="1"/>
          </p:cNvSpPr>
          <p:nvPr>
            <p:ph type="title"/>
          </p:nvPr>
        </p:nvSpPr>
        <p:spPr/>
        <p:txBody>
          <a:bodyPr/>
          <a:lstStyle/>
          <a:p>
            <a:r>
              <a:rPr lang="nl-NL" dirty="0"/>
              <a:t>Even review </a:t>
            </a:r>
            <a:r>
              <a:rPr lang="nl-NL" dirty="0" err="1"/>
              <a:t>questions</a:t>
            </a:r>
            <a:r>
              <a:rPr lang="nl-NL" dirty="0"/>
              <a:t> </a:t>
            </a:r>
            <a:r>
              <a:rPr lang="nl-NL" dirty="0" err="1"/>
              <a:t>ch</a:t>
            </a:r>
            <a:r>
              <a:rPr lang="nl-NL" dirty="0"/>
              <a:t> 2</a:t>
            </a:r>
          </a:p>
        </p:txBody>
      </p:sp>
      <p:sp>
        <p:nvSpPr>
          <p:cNvPr id="3" name="Tijdelijke aanduiding voor inhoud 2">
            <a:extLst>
              <a:ext uri="{FF2B5EF4-FFF2-40B4-BE49-F238E27FC236}">
                <a16:creationId xmlns:a16="http://schemas.microsoft.com/office/drawing/2014/main" id="{134F2708-6272-4813-BC00-6CC5F943D298}"/>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442742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E574E6-2D29-49AF-9CFF-844207B95276}"/>
              </a:ext>
            </a:extLst>
          </p:cNvPr>
          <p:cNvSpPr>
            <a:spLocks noGrp="1"/>
          </p:cNvSpPr>
          <p:nvPr>
            <p:ph type="title"/>
          </p:nvPr>
        </p:nvSpPr>
        <p:spPr/>
        <p:txBody>
          <a:bodyPr/>
          <a:lstStyle/>
          <a:p>
            <a:r>
              <a:rPr lang="nl-NL" dirty="0"/>
              <a:t>Case</a:t>
            </a:r>
          </a:p>
        </p:txBody>
      </p:sp>
      <p:sp>
        <p:nvSpPr>
          <p:cNvPr id="3" name="Tijdelijke aanduiding voor inhoud 2">
            <a:extLst>
              <a:ext uri="{FF2B5EF4-FFF2-40B4-BE49-F238E27FC236}">
                <a16:creationId xmlns:a16="http://schemas.microsoft.com/office/drawing/2014/main" id="{815C6B58-ED33-4DA0-AE45-7B94D8A9EC59}"/>
              </a:ext>
            </a:extLst>
          </p:cNvPr>
          <p:cNvSpPr>
            <a:spLocks noGrp="1"/>
          </p:cNvSpPr>
          <p:nvPr>
            <p:ph idx="1"/>
          </p:nvPr>
        </p:nvSpPr>
        <p:spPr/>
        <p:txBody>
          <a:bodyPr/>
          <a:lstStyle/>
          <a:p>
            <a:endParaRPr lang="nl-NL" dirty="0"/>
          </a:p>
        </p:txBody>
      </p:sp>
    </p:spTree>
    <p:extLst>
      <p:ext uri="{BB962C8B-B14F-4D97-AF65-F5344CB8AC3E}">
        <p14:creationId xmlns:p14="http://schemas.microsoft.com/office/powerpoint/2010/main" val="3943737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1858EE-E8A0-4FB8-8744-E483AF909C8F}"/>
              </a:ext>
            </a:extLst>
          </p:cNvPr>
          <p:cNvSpPr>
            <a:spLocks noGrp="1"/>
          </p:cNvSpPr>
          <p:nvPr>
            <p:ph type="title"/>
          </p:nvPr>
        </p:nvSpPr>
        <p:spPr/>
        <p:txBody>
          <a:bodyPr/>
          <a:lstStyle/>
          <a:p>
            <a:r>
              <a:rPr lang="nl-NL" dirty="0" err="1"/>
              <a:t>Homework</a:t>
            </a:r>
            <a:endParaRPr lang="nl-NL" dirty="0"/>
          </a:p>
        </p:txBody>
      </p:sp>
      <p:sp>
        <p:nvSpPr>
          <p:cNvPr id="3" name="Tijdelijke aanduiding voor inhoud 2">
            <a:extLst>
              <a:ext uri="{FF2B5EF4-FFF2-40B4-BE49-F238E27FC236}">
                <a16:creationId xmlns:a16="http://schemas.microsoft.com/office/drawing/2014/main" id="{E168C2D5-B9FA-48E9-BAF6-482962575D39}"/>
              </a:ext>
            </a:extLst>
          </p:cNvPr>
          <p:cNvSpPr>
            <a:spLocks noGrp="1"/>
          </p:cNvSpPr>
          <p:nvPr>
            <p:ph idx="1"/>
          </p:nvPr>
        </p:nvSpPr>
        <p:spPr/>
        <p:txBody>
          <a:bodyPr/>
          <a:lstStyle/>
          <a:p>
            <a:r>
              <a:rPr lang="nl-NL" dirty="0"/>
              <a:t>Finish </a:t>
            </a:r>
            <a:r>
              <a:rPr lang="nl-NL" dirty="0" err="1"/>
              <a:t>audition</a:t>
            </a:r>
            <a:r>
              <a:rPr lang="nl-NL" dirty="0"/>
              <a:t> assessment </a:t>
            </a:r>
            <a:r>
              <a:rPr lang="nl-NL" dirty="0" err="1"/>
              <a:t>and</a:t>
            </a:r>
            <a:r>
              <a:rPr lang="nl-NL" dirty="0"/>
              <a:t> </a:t>
            </a:r>
            <a:r>
              <a:rPr lang="nl-NL" dirty="0" err="1"/>
              <a:t>send</a:t>
            </a:r>
            <a:r>
              <a:rPr lang="nl-NL" dirty="0"/>
              <a:t> it </a:t>
            </a:r>
            <a:r>
              <a:rPr lang="nl-NL" dirty="0" err="1"/>
              <a:t>to</a:t>
            </a:r>
            <a:r>
              <a:rPr lang="nl-NL" dirty="0"/>
              <a:t> me</a:t>
            </a:r>
          </a:p>
          <a:p>
            <a:endParaRPr lang="nl-NL" dirty="0"/>
          </a:p>
          <a:p>
            <a:r>
              <a:rPr lang="nl-NL" dirty="0"/>
              <a:t>Read </a:t>
            </a:r>
            <a:r>
              <a:rPr lang="nl-NL" dirty="0" err="1"/>
              <a:t>chapter</a:t>
            </a:r>
            <a:r>
              <a:rPr lang="nl-NL" dirty="0"/>
              <a:t> 1 </a:t>
            </a:r>
            <a:r>
              <a:rPr lang="nl-NL" dirty="0" err="1"/>
              <a:t>and</a:t>
            </a:r>
            <a:r>
              <a:rPr lang="nl-NL" dirty="0"/>
              <a:t> 2</a:t>
            </a:r>
          </a:p>
          <a:p>
            <a:endParaRPr lang="nl-NL" dirty="0"/>
          </a:p>
          <a:p>
            <a:r>
              <a:rPr lang="nl-NL" dirty="0"/>
              <a:t>Do </a:t>
            </a:r>
            <a:r>
              <a:rPr lang="nl-NL" dirty="0" err="1"/>
              <a:t>the</a:t>
            </a:r>
            <a:r>
              <a:rPr lang="nl-NL" dirty="0"/>
              <a:t> even </a:t>
            </a:r>
            <a:r>
              <a:rPr lang="nl-NL" dirty="0" err="1"/>
              <a:t>questions</a:t>
            </a:r>
            <a:r>
              <a:rPr lang="nl-NL" dirty="0"/>
              <a:t> </a:t>
            </a:r>
            <a:r>
              <a:rPr lang="nl-NL" dirty="0" err="1"/>
              <a:t>from</a:t>
            </a:r>
            <a:r>
              <a:rPr lang="nl-NL" dirty="0"/>
              <a:t> </a:t>
            </a:r>
            <a:r>
              <a:rPr lang="nl-NL" dirty="0" err="1"/>
              <a:t>chapter</a:t>
            </a:r>
            <a:r>
              <a:rPr lang="nl-NL" dirty="0"/>
              <a:t> 1 </a:t>
            </a:r>
            <a:r>
              <a:rPr lang="nl-NL" dirty="0" err="1"/>
              <a:t>and</a:t>
            </a:r>
            <a:r>
              <a:rPr lang="nl-NL" dirty="0"/>
              <a:t> 2</a:t>
            </a:r>
          </a:p>
          <a:p>
            <a:endParaRPr lang="nl-NL" dirty="0"/>
          </a:p>
          <a:p>
            <a:pPr marL="0" indent="0">
              <a:buNone/>
            </a:pPr>
            <a:endParaRPr lang="nl-NL" dirty="0"/>
          </a:p>
        </p:txBody>
      </p:sp>
    </p:spTree>
    <p:extLst>
      <p:ext uri="{BB962C8B-B14F-4D97-AF65-F5344CB8AC3E}">
        <p14:creationId xmlns:p14="http://schemas.microsoft.com/office/powerpoint/2010/main" val="416689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5DB9C0-4D1F-4951-B079-72B6C4969056}"/>
              </a:ext>
            </a:extLst>
          </p:cNvPr>
          <p:cNvSpPr>
            <a:spLocks noGrp="1"/>
          </p:cNvSpPr>
          <p:nvPr>
            <p:ph type="title"/>
          </p:nvPr>
        </p:nvSpPr>
        <p:spPr/>
        <p:txBody>
          <a:bodyPr/>
          <a:lstStyle/>
          <a:p>
            <a:r>
              <a:rPr lang="nl-NL" dirty="0" err="1"/>
              <a:t>Today’s</a:t>
            </a:r>
            <a:r>
              <a:rPr lang="nl-NL" dirty="0"/>
              <a:t> </a:t>
            </a:r>
            <a:r>
              <a:rPr lang="nl-NL" dirty="0" err="1"/>
              <a:t>schedule</a:t>
            </a:r>
            <a:r>
              <a:rPr lang="nl-NL" dirty="0"/>
              <a:t>	</a:t>
            </a:r>
          </a:p>
        </p:txBody>
      </p:sp>
      <p:sp>
        <p:nvSpPr>
          <p:cNvPr id="3" name="Tijdelijke aanduiding voor inhoud 2">
            <a:extLst>
              <a:ext uri="{FF2B5EF4-FFF2-40B4-BE49-F238E27FC236}">
                <a16:creationId xmlns:a16="http://schemas.microsoft.com/office/drawing/2014/main" id="{ADDC9227-D266-42BA-9BF9-2DE95A969B9F}"/>
              </a:ext>
            </a:extLst>
          </p:cNvPr>
          <p:cNvSpPr>
            <a:spLocks noGrp="1"/>
          </p:cNvSpPr>
          <p:nvPr>
            <p:ph idx="1"/>
          </p:nvPr>
        </p:nvSpPr>
        <p:spPr>
          <a:xfrm>
            <a:off x="743198" y="1576243"/>
            <a:ext cx="10515600" cy="4351338"/>
          </a:xfrm>
        </p:spPr>
        <p:txBody>
          <a:bodyPr>
            <a:normAutofit/>
          </a:bodyPr>
          <a:lstStyle/>
          <a:p>
            <a:r>
              <a:rPr lang="nl-NL" dirty="0"/>
              <a:t>Review </a:t>
            </a:r>
            <a:r>
              <a:rPr lang="nl-NL" dirty="0" err="1"/>
              <a:t>questions</a:t>
            </a:r>
            <a:r>
              <a:rPr lang="nl-NL" dirty="0"/>
              <a:t> ch1</a:t>
            </a:r>
          </a:p>
          <a:p>
            <a:r>
              <a:rPr lang="nl-NL" dirty="0" err="1"/>
              <a:t>Annotations</a:t>
            </a:r>
            <a:endParaRPr lang="nl-NL" dirty="0"/>
          </a:p>
          <a:p>
            <a:r>
              <a:rPr lang="nl-NL" dirty="0"/>
              <a:t>Review </a:t>
            </a:r>
            <a:r>
              <a:rPr lang="nl-NL" dirty="0" err="1"/>
              <a:t>questions</a:t>
            </a:r>
            <a:r>
              <a:rPr lang="nl-NL" dirty="0"/>
              <a:t> ch2</a:t>
            </a:r>
          </a:p>
          <a:p>
            <a:r>
              <a:rPr lang="nl-NL" dirty="0"/>
              <a:t>Case</a:t>
            </a:r>
          </a:p>
        </p:txBody>
      </p:sp>
    </p:spTree>
    <p:extLst>
      <p:ext uri="{BB962C8B-B14F-4D97-AF65-F5344CB8AC3E}">
        <p14:creationId xmlns:p14="http://schemas.microsoft.com/office/powerpoint/2010/main" val="4075951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5DB9C0-4D1F-4951-B079-72B6C4969056}"/>
              </a:ext>
            </a:extLst>
          </p:cNvPr>
          <p:cNvSpPr>
            <a:spLocks noGrp="1"/>
          </p:cNvSpPr>
          <p:nvPr>
            <p:ph type="title"/>
          </p:nvPr>
        </p:nvSpPr>
        <p:spPr/>
        <p:txBody>
          <a:bodyPr/>
          <a:lstStyle/>
          <a:p>
            <a:r>
              <a:rPr lang="nl-NL" dirty="0" err="1"/>
              <a:t>What</a:t>
            </a:r>
            <a:r>
              <a:rPr lang="nl-NL" dirty="0"/>
              <a:t> </a:t>
            </a:r>
            <a:r>
              <a:rPr lang="nl-NL" dirty="0" err="1"/>
              <a:t>did</a:t>
            </a:r>
            <a:r>
              <a:rPr lang="nl-NL" dirty="0"/>
              <a:t> we do on </a:t>
            </a:r>
            <a:r>
              <a:rPr lang="nl-NL" dirty="0" err="1"/>
              <a:t>day</a:t>
            </a:r>
            <a:r>
              <a:rPr lang="nl-NL" dirty="0"/>
              <a:t> 1? 	</a:t>
            </a:r>
          </a:p>
        </p:txBody>
      </p:sp>
      <p:sp>
        <p:nvSpPr>
          <p:cNvPr id="3" name="Tijdelijke aanduiding voor inhoud 2">
            <a:extLst>
              <a:ext uri="{FF2B5EF4-FFF2-40B4-BE49-F238E27FC236}">
                <a16:creationId xmlns:a16="http://schemas.microsoft.com/office/drawing/2014/main" id="{ADDC9227-D266-42BA-9BF9-2DE95A969B9F}"/>
              </a:ext>
            </a:extLst>
          </p:cNvPr>
          <p:cNvSpPr>
            <a:spLocks noGrp="1"/>
          </p:cNvSpPr>
          <p:nvPr>
            <p:ph idx="1"/>
          </p:nvPr>
        </p:nvSpPr>
        <p:spPr>
          <a:xfrm>
            <a:off x="743198" y="1576243"/>
            <a:ext cx="10515600" cy="4351338"/>
          </a:xfrm>
        </p:spPr>
        <p:txBody>
          <a:bodyPr>
            <a:normAutofit fontScale="92500" lnSpcReduction="20000"/>
          </a:bodyPr>
          <a:lstStyle/>
          <a:p>
            <a:r>
              <a:rPr lang="nl-NL" dirty="0"/>
              <a:t>Test </a:t>
            </a:r>
            <a:r>
              <a:rPr lang="nl-NL" dirty="0" err="1"/>
              <a:t>to</a:t>
            </a:r>
            <a:r>
              <a:rPr lang="nl-NL" dirty="0"/>
              <a:t> </a:t>
            </a:r>
            <a:r>
              <a:rPr lang="nl-NL" dirty="0" err="1"/>
              <a:t>see</a:t>
            </a:r>
            <a:r>
              <a:rPr lang="nl-NL" dirty="0"/>
              <a:t> </a:t>
            </a:r>
            <a:r>
              <a:rPr lang="nl-NL" dirty="0" err="1"/>
              <a:t>where</a:t>
            </a:r>
            <a:r>
              <a:rPr lang="nl-NL" dirty="0"/>
              <a:t> </a:t>
            </a:r>
            <a:r>
              <a:rPr lang="nl-NL" dirty="0" err="1"/>
              <a:t>you</a:t>
            </a:r>
            <a:r>
              <a:rPr lang="nl-NL" dirty="0"/>
              <a:t> are standing </a:t>
            </a:r>
            <a:r>
              <a:rPr lang="nl-NL" dirty="0" err="1"/>
              <a:t>with</a:t>
            </a:r>
            <a:r>
              <a:rPr lang="nl-NL" dirty="0"/>
              <a:t> Java</a:t>
            </a:r>
          </a:p>
          <a:p>
            <a:r>
              <a:rPr lang="nl-NL" dirty="0"/>
              <a:t>Quick </a:t>
            </a:r>
            <a:r>
              <a:rPr lang="nl-NL" dirty="0" err="1"/>
              <a:t>recap</a:t>
            </a:r>
            <a:endParaRPr lang="nl-NL" dirty="0"/>
          </a:p>
          <a:p>
            <a:r>
              <a:rPr lang="nl-NL" dirty="0" err="1"/>
              <a:t>instanceof</a:t>
            </a:r>
            <a:endParaRPr lang="nl-NL" dirty="0"/>
          </a:p>
          <a:p>
            <a:r>
              <a:rPr lang="nl-NL" dirty="0" err="1"/>
              <a:t>Invoking</a:t>
            </a:r>
            <a:r>
              <a:rPr lang="nl-NL" dirty="0"/>
              <a:t> virtual </a:t>
            </a:r>
            <a:r>
              <a:rPr lang="nl-NL" dirty="0" err="1"/>
              <a:t>methods</a:t>
            </a:r>
            <a:endParaRPr lang="nl-NL" dirty="0"/>
          </a:p>
          <a:p>
            <a:r>
              <a:rPr lang="nl-NL" dirty="0" err="1"/>
              <a:t>Annotation</a:t>
            </a:r>
            <a:r>
              <a:rPr lang="nl-NL" dirty="0"/>
              <a:t>: @</a:t>
            </a:r>
            <a:r>
              <a:rPr lang="nl-NL" dirty="0" err="1"/>
              <a:t>Override</a:t>
            </a:r>
            <a:endParaRPr lang="nl-NL" dirty="0"/>
          </a:p>
          <a:p>
            <a:r>
              <a:rPr lang="nl-NL" dirty="0" err="1"/>
              <a:t>Overriding</a:t>
            </a:r>
            <a:r>
              <a:rPr lang="nl-NL" dirty="0"/>
              <a:t> </a:t>
            </a:r>
            <a:r>
              <a:rPr lang="nl-NL" dirty="0" err="1"/>
              <a:t>equals</a:t>
            </a:r>
            <a:r>
              <a:rPr lang="nl-NL" dirty="0"/>
              <a:t>, </a:t>
            </a:r>
            <a:r>
              <a:rPr lang="nl-NL" dirty="0" err="1"/>
              <a:t>hashcode</a:t>
            </a:r>
            <a:r>
              <a:rPr lang="nl-NL" dirty="0"/>
              <a:t> </a:t>
            </a:r>
            <a:r>
              <a:rPr lang="nl-NL" dirty="0" err="1"/>
              <a:t>and</a:t>
            </a:r>
            <a:r>
              <a:rPr lang="nl-NL" dirty="0"/>
              <a:t> tostring</a:t>
            </a:r>
          </a:p>
          <a:p>
            <a:r>
              <a:rPr lang="nl-NL" dirty="0" err="1"/>
              <a:t>Enums</a:t>
            </a:r>
            <a:endParaRPr lang="nl-NL" dirty="0"/>
          </a:p>
          <a:p>
            <a:r>
              <a:rPr lang="nl-NL" dirty="0" err="1"/>
              <a:t>Nested</a:t>
            </a:r>
            <a:r>
              <a:rPr lang="nl-NL" dirty="0"/>
              <a:t> classes</a:t>
            </a:r>
          </a:p>
          <a:p>
            <a:r>
              <a:rPr lang="nl-NL" dirty="0"/>
              <a:t>Interface members</a:t>
            </a:r>
          </a:p>
          <a:p>
            <a:r>
              <a:rPr lang="nl-NL" dirty="0"/>
              <a:t>Basics of </a:t>
            </a:r>
            <a:r>
              <a:rPr lang="nl-NL" dirty="0" err="1"/>
              <a:t>functional</a:t>
            </a:r>
            <a:r>
              <a:rPr lang="nl-NL" dirty="0"/>
              <a:t> </a:t>
            </a:r>
            <a:r>
              <a:rPr lang="nl-NL" dirty="0" err="1"/>
              <a:t>programming</a:t>
            </a:r>
            <a:endParaRPr lang="nl-NL" dirty="0"/>
          </a:p>
          <a:p>
            <a:endParaRPr lang="nl-NL" dirty="0"/>
          </a:p>
        </p:txBody>
      </p:sp>
    </p:spTree>
    <p:extLst>
      <p:ext uri="{BB962C8B-B14F-4D97-AF65-F5344CB8AC3E}">
        <p14:creationId xmlns:p14="http://schemas.microsoft.com/office/powerpoint/2010/main" val="4033220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328DED-BE4E-408A-9DDA-4866EBC7B60F}"/>
              </a:ext>
            </a:extLst>
          </p:cNvPr>
          <p:cNvSpPr>
            <a:spLocks noGrp="1"/>
          </p:cNvSpPr>
          <p:nvPr>
            <p:ph type="title"/>
          </p:nvPr>
        </p:nvSpPr>
        <p:spPr/>
        <p:txBody>
          <a:bodyPr/>
          <a:lstStyle/>
          <a:p>
            <a:r>
              <a:rPr lang="nl-NL" dirty="0" err="1"/>
              <a:t>Odd</a:t>
            </a:r>
            <a:r>
              <a:rPr lang="nl-NL" dirty="0"/>
              <a:t> review </a:t>
            </a:r>
            <a:r>
              <a:rPr lang="nl-NL" dirty="0" err="1"/>
              <a:t>questions</a:t>
            </a:r>
            <a:r>
              <a:rPr lang="nl-NL" dirty="0"/>
              <a:t> </a:t>
            </a:r>
            <a:r>
              <a:rPr lang="nl-NL" dirty="0" err="1"/>
              <a:t>ch</a:t>
            </a:r>
            <a:r>
              <a:rPr lang="nl-NL" dirty="0"/>
              <a:t> 1</a:t>
            </a:r>
          </a:p>
        </p:txBody>
      </p:sp>
      <p:sp>
        <p:nvSpPr>
          <p:cNvPr id="3" name="Tijdelijke aanduiding voor inhoud 2">
            <a:extLst>
              <a:ext uri="{FF2B5EF4-FFF2-40B4-BE49-F238E27FC236}">
                <a16:creationId xmlns:a16="http://schemas.microsoft.com/office/drawing/2014/main" id="{75709556-3809-4403-9DFD-D0534F3D75B0}"/>
              </a:ext>
            </a:extLst>
          </p:cNvPr>
          <p:cNvSpPr>
            <a:spLocks noGrp="1"/>
          </p:cNvSpPr>
          <p:nvPr>
            <p:ph idx="1"/>
          </p:nvPr>
        </p:nvSpPr>
        <p:spPr/>
        <p:txBody>
          <a:bodyPr/>
          <a:lstStyle/>
          <a:p>
            <a:r>
              <a:rPr lang="nl-NL" dirty="0"/>
              <a:t>Vraag voor jezelf beantwoorden</a:t>
            </a:r>
          </a:p>
          <a:p>
            <a:endParaRPr lang="nl-NL" dirty="0"/>
          </a:p>
          <a:p>
            <a:r>
              <a:rPr lang="nl-NL" dirty="0"/>
              <a:t>Hand opsteken</a:t>
            </a:r>
          </a:p>
          <a:p>
            <a:endParaRPr lang="nl-NL" dirty="0"/>
          </a:p>
          <a:p>
            <a:r>
              <a:rPr lang="nl-NL" dirty="0"/>
              <a:t>Bespreken</a:t>
            </a:r>
          </a:p>
          <a:p>
            <a:endParaRPr lang="nl-NL" dirty="0"/>
          </a:p>
          <a:p>
            <a:r>
              <a:rPr lang="nl-NL" dirty="0" err="1"/>
              <a:t>Repeat</a:t>
            </a:r>
            <a:endParaRPr lang="nl-NL" dirty="0"/>
          </a:p>
        </p:txBody>
      </p:sp>
    </p:spTree>
    <p:extLst>
      <p:ext uri="{BB962C8B-B14F-4D97-AF65-F5344CB8AC3E}">
        <p14:creationId xmlns:p14="http://schemas.microsoft.com/office/powerpoint/2010/main" val="1999411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D609B1-D426-41E3-9747-377852835AF7}"/>
              </a:ext>
            </a:extLst>
          </p:cNvPr>
          <p:cNvSpPr>
            <a:spLocks noGrp="1"/>
          </p:cNvSpPr>
          <p:nvPr>
            <p:ph type="title"/>
          </p:nvPr>
        </p:nvSpPr>
        <p:spPr/>
        <p:txBody>
          <a:bodyPr/>
          <a:lstStyle/>
          <a:p>
            <a:r>
              <a:rPr lang="nl-NL" dirty="0" err="1"/>
              <a:t>What</a:t>
            </a:r>
            <a:r>
              <a:rPr lang="nl-NL" dirty="0"/>
              <a:t> are </a:t>
            </a:r>
            <a:r>
              <a:rPr lang="nl-NL" dirty="0" err="1"/>
              <a:t>annotations</a:t>
            </a:r>
            <a:r>
              <a:rPr lang="nl-NL" dirty="0"/>
              <a:t>?</a:t>
            </a:r>
          </a:p>
        </p:txBody>
      </p:sp>
      <p:sp>
        <p:nvSpPr>
          <p:cNvPr id="3" name="Tijdelijke aanduiding voor inhoud 2">
            <a:extLst>
              <a:ext uri="{FF2B5EF4-FFF2-40B4-BE49-F238E27FC236}">
                <a16:creationId xmlns:a16="http://schemas.microsoft.com/office/drawing/2014/main" id="{B3AE2ACF-444B-4125-8B0F-F53CB52F787E}"/>
              </a:ext>
            </a:extLst>
          </p:cNvPr>
          <p:cNvSpPr>
            <a:spLocks noGrp="1"/>
          </p:cNvSpPr>
          <p:nvPr>
            <p:ph idx="1"/>
          </p:nvPr>
        </p:nvSpPr>
        <p:spPr/>
        <p:txBody>
          <a:bodyPr>
            <a:normAutofit/>
          </a:bodyPr>
          <a:lstStyle/>
          <a:p>
            <a:r>
              <a:rPr lang="nl-NL" dirty="0"/>
              <a:t>Start </a:t>
            </a:r>
            <a:r>
              <a:rPr lang="nl-NL" dirty="0" err="1"/>
              <a:t>with</a:t>
            </a:r>
            <a:r>
              <a:rPr lang="nl-NL" dirty="0"/>
              <a:t> @</a:t>
            </a:r>
          </a:p>
          <a:p>
            <a:pPr marL="0" indent="0">
              <a:buNone/>
            </a:pPr>
            <a:endParaRPr lang="nl-NL" dirty="0"/>
          </a:p>
          <a:p>
            <a:r>
              <a:rPr lang="nl-NL" dirty="0"/>
              <a:t>Work a lot like interfaces do on class level, </a:t>
            </a:r>
            <a:r>
              <a:rPr lang="nl-NL" dirty="0" err="1"/>
              <a:t>they</a:t>
            </a:r>
            <a:r>
              <a:rPr lang="nl-NL" dirty="0"/>
              <a:t> </a:t>
            </a:r>
            <a:r>
              <a:rPr lang="nl-NL" dirty="0" err="1"/>
              <a:t>add</a:t>
            </a:r>
            <a:r>
              <a:rPr lang="nl-NL" dirty="0"/>
              <a:t> </a:t>
            </a:r>
            <a:r>
              <a:rPr lang="nl-NL" dirty="0" err="1"/>
              <a:t>something</a:t>
            </a:r>
            <a:endParaRPr lang="nl-NL" dirty="0"/>
          </a:p>
          <a:p>
            <a:endParaRPr lang="nl-NL" dirty="0"/>
          </a:p>
          <a:p>
            <a:r>
              <a:rPr lang="nl-NL" dirty="0" err="1"/>
              <a:t>They</a:t>
            </a:r>
            <a:r>
              <a:rPr lang="nl-NL" dirty="0"/>
              <a:t> </a:t>
            </a:r>
            <a:r>
              <a:rPr lang="nl-NL" dirty="0" err="1"/>
              <a:t>don’t</a:t>
            </a:r>
            <a:r>
              <a:rPr lang="nl-NL" dirty="0"/>
              <a:t> </a:t>
            </a:r>
            <a:r>
              <a:rPr lang="nl-NL" dirty="0" err="1"/>
              <a:t>only</a:t>
            </a:r>
            <a:r>
              <a:rPr lang="nl-NL" dirty="0"/>
              <a:t> </a:t>
            </a:r>
            <a:r>
              <a:rPr lang="nl-NL" dirty="0" err="1"/>
              <a:t>work</a:t>
            </a:r>
            <a:r>
              <a:rPr lang="nl-NL" dirty="0"/>
              <a:t> on classes, but </a:t>
            </a:r>
            <a:r>
              <a:rPr lang="nl-NL" dirty="0" err="1"/>
              <a:t>also</a:t>
            </a:r>
            <a:r>
              <a:rPr lang="nl-NL" dirty="0"/>
              <a:t> </a:t>
            </a:r>
            <a:r>
              <a:rPr lang="nl-NL" dirty="0" err="1"/>
              <a:t>methods</a:t>
            </a:r>
            <a:r>
              <a:rPr lang="nl-NL" dirty="0"/>
              <a:t>, variables, </a:t>
            </a:r>
            <a:r>
              <a:rPr lang="nl-NL" dirty="0" err="1"/>
              <a:t>expressions</a:t>
            </a:r>
            <a:r>
              <a:rPr lang="nl-NL" dirty="0"/>
              <a:t> </a:t>
            </a:r>
            <a:r>
              <a:rPr lang="nl-NL" dirty="0" err="1"/>
              <a:t>etc</a:t>
            </a:r>
            <a:endParaRPr lang="nl-NL" dirty="0"/>
          </a:p>
          <a:p>
            <a:endParaRPr lang="nl-NL" dirty="0"/>
          </a:p>
          <a:p>
            <a:r>
              <a:rPr lang="nl-NL" dirty="0" err="1"/>
              <a:t>So</a:t>
            </a:r>
            <a:r>
              <a:rPr lang="nl-NL" dirty="0"/>
              <a:t>: </a:t>
            </a:r>
            <a:r>
              <a:rPr lang="nl-NL" dirty="0" err="1"/>
              <a:t>annotations</a:t>
            </a:r>
            <a:r>
              <a:rPr lang="nl-NL" dirty="0"/>
              <a:t> </a:t>
            </a:r>
            <a:r>
              <a:rPr lang="nl-NL" dirty="0" err="1"/>
              <a:t>add</a:t>
            </a:r>
            <a:r>
              <a:rPr lang="nl-NL" dirty="0"/>
              <a:t> metadata </a:t>
            </a:r>
            <a:r>
              <a:rPr lang="nl-NL" dirty="0" err="1"/>
              <a:t>attributes</a:t>
            </a:r>
            <a:r>
              <a:rPr lang="nl-NL" dirty="0"/>
              <a:t> </a:t>
            </a:r>
            <a:r>
              <a:rPr lang="nl-NL" dirty="0" err="1"/>
              <a:t>to</a:t>
            </a:r>
            <a:r>
              <a:rPr lang="nl-NL" dirty="0"/>
              <a:t> Java types</a:t>
            </a:r>
          </a:p>
          <a:p>
            <a:endParaRPr lang="nl-NL" dirty="0"/>
          </a:p>
        </p:txBody>
      </p:sp>
    </p:spTree>
    <p:extLst>
      <p:ext uri="{BB962C8B-B14F-4D97-AF65-F5344CB8AC3E}">
        <p14:creationId xmlns:p14="http://schemas.microsoft.com/office/powerpoint/2010/main" val="3557989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428D08-D724-42B2-A70D-EB393BD4CFD7}"/>
              </a:ext>
            </a:extLst>
          </p:cNvPr>
          <p:cNvSpPr>
            <a:spLocks noGrp="1"/>
          </p:cNvSpPr>
          <p:nvPr>
            <p:ph type="title"/>
          </p:nvPr>
        </p:nvSpPr>
        <p:spPr/>
        <p:txBody>
          <a:bodyPr/>
          <a:lstStyle/>
          <a:p>
            <a:r>
              <a:rPr lang="nl-NL" dirty="0" err="1"/>
              <a:t>Example</a:t>
            </a:r>
            <a:endParaRPr lang="nl-NL" dirty="0"/>
          </a:p>
        </p:txBody>
      </p:sp>
      <p:sp>
        <p:nvSpPr>
          <p:cNvPr id="4" name="Rectangle 1">
            <a:extLst>
              <a:ext uri="{FF2B5EF4-FFF2-40B4-BE49-F238E27FC236}">
                <a16:creationId xmlns:a16="http://schemas.microsoft.com/office/drawing/2014/main" id="{CFEDD9F0-A387-4285-874A-849617D871A7}"/>
              </a:ext>
            </a:extLst>
          </p:cNvPr>
          <p:cNvSpPr>
            <a:spLocks noGrp="1" noChangeArrowheads="1"/>
          </p:cNvSpPr>
          <p:nvPr>
            <p:ph idx="1"/>
          </p:nvPr>
        </p:nvSpPr>
        <p:spPr bwMode="auto">
          <a:xfrm>
            <a:off x="800911" y="1665288"/>
            <a:ext cx="10552889"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nl-NL" altLang="nl-NL"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NL" altLang="nl-NL"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interface </a:t>
            </a:r>
            <a:r>
              <a:rPr kumimoji="0" lang="nl-NL" altLang="nl-NL" sz="1600"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Example</a:t>
            </a:r>
            <a:r>
              <a:rPr kumimoji="0" lang="nl-NL" altLang="nl-NL"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nl-NL" altLang="nl-NL"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NL" altLang="nl-NL"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NL" altLang="nl-NL"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name(); </a:t>
            </a:r>
            <a: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no default </a:t>
            </a:r>
            <a:r>
              <a:rPr kumimoji="0" lang="nl-NL" altLang="nl-NL"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value</a:t>
            </a:r>
            <a: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and</a:t>
            </a:r>
            <a: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therefore</a:t>
            </a:r>
            <a: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obligated</a:t>
            </a:r>
            <a: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when</a:t>
            </a:r>
            <a: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using</a:t>
            </a:r>
            <a: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annotation</a:t>
            </a:r>
            <a:b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nl-NL" altLang="nl-NL"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nr</a:t>
            </a:r>
            <a:r>
              <a:rPr kumimoji="0" lang="nl-NL" altLang="nl-NL"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NL" altLang="nl-NL"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 </a:t>
            </a:r>
            <a:r>
              <a:rPr kumimoji="0" lang="nl-NL" altLang="nl-NL"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nl-NL" altLang="nl-NL"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//default </a:t>
            </a:r>
            <a:r>
              <a:rPr kumimoji="0" lang="nl-NL" altLang="nl-NL"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value</a:t>
            </a:r>
            <a: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and</a:t>
            </a:r>
            <a: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therefore</a:t>
            </a:r>
            <a: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optional</a:t>
            </a:r>
            <a: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when</a:t>
            </a:r>
            <a: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using</a:t>
            </a:r>
            <a: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annotation</a:t>
            </a:r>
            <a:b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nl-NL" altLang="nl-NL"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nl-NL" altLang="nl-NL" sz="36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8164EC23-478D-44E3-9EED-A0C08837089B}"/>
              </a:ext>
            </a:extLst>
          </p:cNvPr>
          <p:cNvSpPr>
            <a:spLocks noChangeArrowheads="1"/>
          </p:cNvSpPr>
          <p:nvPr/>
        </p:nvSpPr>
        <p:spPr bwMode="auto">
          <a:xfrm>
            <a:off x="800911" y="2813798"/>
            <a:ext cx="8802410" cy="20005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nl-NL" altLang="nl-NL"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NL" altLang="nl-NL" sz="2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@Example</a:t>
            </a:r>
            <a:r>
              <a:rPr kumimoji="0" lang="nl-NL" altLang="nl-NL"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 </a:t>
            </a:r>
            <a:r>
              <a:rPr kumimoji="0" lang="nl-NL" altLang="nl-NL" sz="2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nl-NL" altLang="nl-NL" sz="20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something</a:t>
            </a:r>
            <a:r>
              <a:rPr kumimoji="0" lang="nl-NL" altLang="nl-NL" sz="2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nl-NL" altLang="nl-NL"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NL" altLang="nl-NL" sz="2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//name is </a:t>
            </a:r>
            <a:r>
              <a:rPr kumimoji="0" lang="nl-NL" altLang="nl-NL" sz="20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called</a:t>
            </a:r>
            <a:r>
              <a:rPr kumimoji="0" lang="nl-NL" altLang="nl-NL" sz="2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20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an</a:t>
            </a:r>
            <a:r>
              <a:rPr kumimoji="0" lang="nl-NL" altLang="nl-NL" sz="2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element</a:t>
            </a:r>
            <a:br>
              <a:rPr kumimoji="0" lang="nl-NL" altLang="nl-NL" sz="2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nl-NL" altLang="nl-NL"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nl-NL" altLang="nl-NL"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Annotation</a:t>
            </a:r>
            <a:r>
              <a:rPr kumimoji="0" lang="nl-NL" altLang="nl-NL"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nl-NL" altLang="nl-NL"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NL" altLang="nl-NL"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NL" altLang="nl-NL"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nl-NL" altLang="nl-NL"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5961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AB8505-238C-4537-A726-5C322D7A61E2}"/>
              </a:ext>
            </a:extLst>
          </p:cNvPr>
          <p:cNvSpPr>
            <a:spLocks noGrp="1"/>
          </p:cNvSpPr>
          <p:nvPr>
            <p:ph type="title"/>
          </p:nvPr>
        </p:nvSpPr>
        <p:spPr/>
        <p:txBody>
          <a:bodyPr/>
          <a:lstStyle/>
          <a:p>
            <a:r>
              <a:rPr lang="nl-NL" dirty="0" err="1"/>
              <a:t>Creating</a:t>
            </a:r>
            <a:r>
              <a:rPr lang="nl-NL" dirty="0"/>
              <a:t> </a:t>
            </a:r>
            <a:r>
              <a:rPr lang="nl-NL" dirty="0" err="1"/>
              <a:t>annotations</a:t>
            </a:r>
            <a:endParaRPr lang="nl-NL" dirty="0"/>
          </a:p>
        </p:txBody>
      </p:sp>
      <p:sp>
        <p:nvSpPr>
          <p:cNvPr id="3" name="Tijdelijke aanduiding voor inhoud 2">
            <a:extLst>
              <a:ext uri="{FF2B5EF4-FFF2-40B4-BE49-F238E27FC236}">
                <a16:creationId xmlns:a16="http://schemas.microsoft.com/office/drawing/2014/main" id="{D5C6F691-1BAA-49B4-ADA9-AAC181448FC1}"/>
              </a:ext>
            </a:extLst>
          </p:cNvPr>
          <p:cNvSpPr>
            <a:spLocks noGrp="1"/>
          </p:cNvSpPr>
          <p:nvPr>
            <p:ph idx="1"/>
          </p:nvPr>
        </p:nvSpPr>
        <p:spPr/>
        <p:txBody>
          <a:bodyPr>
            <a:normAutofit fontScale="77500" lnSpcReduction="20000"/>
          </a:bodyPr>
          <a:lstStyle/>
          <a:p>
            <a:r>
              <a:rPr lang="nl-NL" dirty="0" err="1"/>
              <a:t>Use</a:t>
            </a:r>
            <a:r>
              <a:rPr lang="nl-NL" dirty="0"/>
              <a:t> @interface</a:t>
            </a:r>
          </a:p>
          <a:p>
            <a:endParaRPr lang="nl-NL" dirty="0"/>
          </a:p>
          <a:p>
            <a:r>
              <a:rPr lang="nl-NL" dirty="0" err="1"/>
              <a:t>Only</a:t>
            </a:r>
            <a:r>
              <a:rPr lang="nl-NL" dirty="0"/>
              <a:t> </a:t>
            </a:r>
            <a:r>
              <a:rPr lang="nl-NL" dirty="0" err="1"/>
              <a:t>specify</a:t>
            </a:r>
            <a:r>
              <a:rPr lang="nl-NL" dirty="0"/>
              <a:t> </a:t>
            </a:r>
            <a:r>
              <a:rPr lang="nl-NL" dirty="0" err="1"/>
              <a:t>elements</a:t>
            </a:r>
            <a:r>
              <a:rPr lang="nl-NL" dirty="0"/>
              <a:t> of type: </a:t>
            </a:r>
            <a:r>
              <a:rPr lang="nl-NL" dirty="0" err="1"/>
              <a:t>primitives</a:t>
            </a:r>
            <a:r>
              <a:rPr lang="nl-NL" dirty="0"/>
              <a:t>, String, </a:t>
            </a:r>
            <a:r>
              <a:rPr lang="nl-NL" dirty="0" err="1"/>
              <a:t>enum</a:t>
            </a:r>
            <a:r>
              <a:rPr lang="nl-NL" dirty="0"/>
              <a:t>, </a:t>
            </a:r>
            <a:r>
              <a:rPr lang="nl-NL" dirty="0" err="1"/>
              <a:t>other</a:t>
            </a:r>
            <a:r>
              <a:rPr lang="nl-NL" dirty="0"/>
              <a:t> </a:t>
            </a:r>
            <a:r>
              <a:rPr lang="nl-NL" dirty="0" err="1"/>
              <a:t>annotations</a:t>
            </a:r>
            <a:r>
              <a:rPr lang="nl-NL" dirty="0"/>
              <a:t> </a:t>
            </a:r>
            <a:r>
              <a:rPr lang="nl-NL" dirty="0" err="1"/>
              <a:t>and</a:t>
            </a:r>
            <a:r>
              <a:rPr lang="nl-NL" dirty="0"/>
              <a:t> arrays of these</a:t>
            </a:r>
          </a:p>
          <a:p>
            <a:endParaRPr lang="nl-NL" dirty="0"/>
          </a:p>
          <a:p>
            <a:r>
              <a:rPr lang="nl-NL" dirty="0" err="1"/>
              <a:t>Elements</a:t>
            </a:r>
            <a:r>
              <a:rPr lang="nl-NL" dirty="0"/>
              <a:t> are </a:t>
            </a:r>
            <a:r>
              <a:rPr lang="nl-NL" dirty="0" err="1"/>
              <a:t>implicitly</a:t>
            </a:r>
            <a:r>
              <a:rPr lang="nl-NL" dirty="0"/>
              <a:t> public </a:t>
            </a:r>
            <a:r>
              <a:rPr lang="nl-NL" dirty="0" err="1"/>
              <a:t>and</a:t>
            </a:r>
            <a:r>
              <a:rPr lang="nl-NL" dirty="0"/>
              <a:t> abstract</a:t>
            </a:r>
          </a:p>
          <a:p>
            <a:endParaRPr lang="nl-NL" dirty="0"/>
          </a:p>
          <a:p>
            <a:r>
              <a:rPr lang="nl-NL" dirty="0" err="1"/>
              <a:t>Use</a:t>
            </a:r>
            <a:r>
              <a:rPr lang="nl-NL" dirty="0"/>
              <a:t> </a:t>
            </a:r>
            <a:r>
              <a:rPr lang="nl-NL" dirty="0" err="1"/>
              <a:t>the</a:t>
            </a:r>
            <a:r>
              <a:rPr lang="nl-NL" dirty="0"/>
              <a:t> </a:t>
            </a:r>
            <a:r>
              <a:rPr lang="nl-NL" dirty="0" err="1"/>
              <a:t>keyword</a:t>
            </a:r>
            <a:r>
              <a:rPr lang="nl-NL" dirty="0"/>
              <a:t> default </a:t>
            </a:r>
            <a:r>
              <a:rPr lang="nl-NL" dirty="0" err="1"/>
              <a:t>to</a:t>
            </a:r>
            <a:r>
              <a:rPr lang="nl-NL" dirty="0"/>
              <a:t> </a:t>
            </a:r>
            <a:r>
              <a:rPr lang="nl-NL" dirty="0" err="1"/>
              <a:t>specify</a:t>
            </a:r>
            <a:r>
              <a:rPr lang="nl-NL" dirty="0"/>
              <a:t> default </a:t>
            </a:r>
            <a:r>
              <a:rPr lang="nl-NL" dirty="0" err="1"/>
              <a:t>value</a:t>
            </a:r>
            <a:endParaRPr lang="nl-NL" dirty="0"/>
          </a:p>
          <a:p>
            <a:endParaRPr lang="nl-NL" dirty="0"/>
          </a:p>
          <a:p>
            <a:r>
              <a:rPr lang="nl-NL" dirty="0"/>
              <a:t>Default </a:t>
            </a:r>
            <a:r>
              <a:rPr lang="nl-NL" dirty="0" err="1"/>
              <a:t>value</a:t>
            </a:r>
            <a:r>
              <a:rPr lang="nl-NL" dirty="0"/>
              <a:t> </a:t>
            </a:r>
            <a:r>
              <a:rPr lang="nl-NL" dirty="0" err="1"/>
              <a:t>cannot</a:t>
            </a:r>
            <a:r>
              <a:rPr lang="nl-NL" dirty="0"/>
              <a:t> </a:t>
            </a:r>
            <a:r>
              <a:rPr lang="nl-NL" dirty="0" err="1"/>
              <a:t>be</a:t>
            </a:r>
            <a:r>
              <a:rPr lang="nl-NL" dirty="0"/>
              <a:t> </a:t>
            </a:r>
            <a:r>
              <a:rPr lang="nl-NL" dirty="0" err="1"/>
              <a:t>null</a:t>
            </a:r>
            <a:endParaRPr lang="nl-NL" dirty="0"/>
          </a:p>
          <a:p>
            <a:endParaRPr lang="nl-NL" dirty="0"/>
          </a:p>
          <a:p>
            <a:r>
              <a:rPr lang="nl-NL" dirty="0" err="1"/>
              <a:t>Annotations</a:t>
            </a:r>
            <a:r>
              <a:rPr lang="nl-NL" dirty="0"/>
              <a:t> </a:t>
            </a:r>
            <a:r>
              <a:rPr lang="nl-NL" dirty="0" err="1"/>
              <a:t>can</a:t>
            </a:r>
            <a:r>
              <a:rPr lang="nl-NL" dirty="0"/>
              <a:t> have constants </a:t>
            </a:r>
            <a:r>
              <a:rPr lang="nl-NL" dirty="0" err="1"/>
              <a:t>that</a:t>
            </a:r>
            <a:r>
              <a:rPr lang="nl-NL" dirty="0"/>
              <a:t> are </a:t>
            </a:r>
            <a:r>
              <a:rPr lang="nl-NL" dirty="0" err="1"/>
              <a:t>implicitly</a:t>
            </a:r>
            <a:r>
              <a:rPr lang="nl-NL" dirty="0"/>
              <a:t> public, </a:t>
            </a:r>
            <a:r>
              <a:rPr lang="nl-NL" dirty="0" err="1"/>
              <a:t>final</a:t>
            </a:r>
            <a:r>
              <a:rPr lang="nl-NL" dirty="0"/>
              <a:t> </a:t>
            </a:r>
            <a:r>
              <a:rPr lang="nl-NL" dirty="0" err="1"/>
              <a:t>and</a:t>
            </a:r>
            <a:r>
              <a:rPr lang="nl-NL" dirty="0"/>
              <a:t> </a:t>
            </a:r>
            <a:r>
              <a:rPr lang="nl-NL" dirty="0" err="1"/>
              <a:t>static</a:t>
            </a:r>
            <a:endParaRPr lang="nl-NL" dirty="0"/>
          </a:p>
        </p:txBody>
      </p:sp>
    </p:spTree>
    <p:extLst>
      <p:ext uri="{BB962C8B-B14F-4D97-AF65-F5344CB8AC3E}">
        <p14:creationId xmlns:p14="http://schemas.microsoft.com/office/powerpoint/2010/main" val="1466914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E6EB87-E14B-43AA-A643-BB01813D09C2}"/>
              </a:ext>
            </a:extLst>
          </p:cNvPr>
          <p:cNvSpPr>
            <a:spLocks noGrp="1"/>
          </p:cNvSpPr>
          <p:nvPr>
            <p:ph type="title"/>
          </p:nvPr>
        </p:nvSpPr>
        <p:spPr/>
        <p:txBody>
          <a:bodyPr/>
          <a:lstStyle/>
          <a:p>
            <a:r>
              <a:rPr lang="nl-NL" dirty="0" err="1"/>
              <a:t>Adding</a:t>
            </a:r>
            <a:r>
              <a:rPr lang="nl-NL" dirty="0"/>
              <a:t> </a:t>
            </a:r>
            <a:r>
              <a:rPr lang="nl-NL" dirty="0" err="1"/>
              <a:t>value</a:t>
            </a:r>
            <a:r>
              <a:rPr lang="nl-NL" dirty="0"/>
              <a:t> element</a:t>
            </a:r>
          </a:p>
        </p:txBody>
      </p:sp>
      <p:sp>
        <p:nvSpPr>
          <p:cNvPr id="3" name="Tijdelijke aanduiding voor inhoud 2">
            <a:extLst>
              <a:ext uri="{FF2B5EF4-FFF2-40B4-BE49-F238E27FC236}">
                <a16:creationId xmlns:a16="http://schemas.microsoft.com/office/drawing/2014/main" id="{B117D5FF-AD6D-4687-A652-1BA74D216D9C}"/>
              </a:ext>
            </a:extLst>
          </p:cNvPr>
          <p:cNvSpPr>
            <a:spLocks noGrp="1"/>
          </p:cNvSpPr>
          <p:nvPr>
            <p:ph idx="1"/>
          </p:nvPr>
        </p:nvSpPr>
        <p:spPr/>
        <p:txBody>
          <a:bodyPr>
            <a:normAutofit lnSpcReduction="10000"/>
          </a:bodyPr>
          <a:lstStyle/>
          <a:p>
            <a:r>
              <a:rPr lang="nl-NL" dirty="0" err="1"/>
              <a:t>Annotations</a:t>
            </a:r>
            <a:r>
              <a:rPr lang="nl-NL" dirty="0"/>
              <a:t> </a:t>
            </a:r>
            <a:r>
              <a:rPr lang="nl-NL" dirty="0" err="1"/>
              <a:t>that</a:t>
            </a:r>
            <a:r>
              <a:rPr lang="nl-NL" dirty="0"/>
              <a:t> </a:t>
            </a:r>
            <a:r>
              <a:rPr lang="nl-NL" dirty="0" err="1"/>
              <a:t>can</a:t>
            </a:r>
            <a:r>
              <a:rPr lang="nl-NL" dirty="0"/>
              <a:t> </a:t>
            </a:r>
            <a:r>
              <a:rPr lang="nl-NL" dirty="0" err="1"/>
              <a:t>be</a:t>
            </a:r>
            <a:r>
              <a:rPr lang="nl-NL" dirty="0"/>
              <a:t> </a:t>
            </a:r>
            <a:r>
              <a:rPr lang="nl-NL" dirty="0" err="1"/>
              <a:t>used</a:t>
            </a:r>
            <a:r>
              <a:rPr lang="nl-NL" dirty="0"/>
              <a:t> without </a:t>
            </a:r>
            <a:r>
              <a:rPr lang="nl-NL" dirty="0" err="1"/>
              <a:t>specifying</a:t>
            </a:r>
            <a:r>
              <a:rPr lang="nl-NL" dirty="0"/>
              <a:t> </a:t>
            </a:r>
            <a:r>
              <a:rPr lang="nl-NL" dirty="0" err="1"/>
              <a:t>the</a:t>
            </a:r>
            <a:r>
              <a:rPr lang="nl-NL" dirty="0"/>
              <a:t> element name have </a:t>
            </a:r>
            <a:r>
              <a:rPr lang="nl-NL" dirty="0" err="1"/>
              <a:t>an</a:t>
            </a:r>
            <a:r>
              <a:rPr lang="nl-NL" dirty="0"/>
              <a:t> element </a:t>
            </a:r>
            <a:r>
              <a:rPr lang="nl-NL" dirty="0" err="1"/>
              <a:t>called</a:t>
            </a:r>
            <a:r>
              <a:rPr lang="nl-NL" dirty="0"/>
              <a:t> </a:t>
            </a:r>
            <a:r>
              <a:rPr lang="nl-NL" dirty="0" err="1"/>
              <a:t>value</a:t>
            </a:r>
            <a:endParaRPr lang="nl-NL" dirty="0"/>
          </a:p>
          <a:p>
            <a:endParaRPr lang="nl-NL" dirty="0"/>
          </a:p>
          <a:p>
            <a:r>
              <a:rPr lang="nl-NL" dirty="0" err="1"/>
              <a:t>This</a:t>
            </a:r>
            <a:r>
              <a:rPr lang="nl-NL" dirty="0"/>
              <a:t> </a:t>
            </a:r>
            <a:r>
              <a:rPr lang="nl-NL" dirty="0" err="1"/>
              <a:t>only</a:t>
            </a:r>
            <a:r>
              <a:rPr lang="nl-NL" dirty="0"/>
              <a:t> </a:t>
            </a:r>
            <a:r>
              <a:rPr lang="nl-NL" dirty="0" err="1"/>
              <a:t>works</a:t>
            </a:r>
            <a:r>
              <a:rPr lang="nl-NL" dirty="0"/>
              <a:t> </a:t>
            </a:r>
            <a:r>
              <a:rPr lang="nl-NL" dirty="0" err="1"/>
              <a:t>if</a:t>
            </a:r>
            <a:r>
              <a:rPr lang="nl-NL" dirty="0"/>
              <a:t> </a:t>
            </a:r>
            <a:r>
              <a:rPr lang="nl-NL" dirty="0" err="1"/>
              <a:t>the</a:t>
            </a:r>
            <a:r>
              <a:rPr lang="nl-NL" dirty="0"/>
              <a:t> </a:t>
            </a:r>
            <a:r>
              <a:rPr lang="nl-NL" dirty="0" err="1"/>
              <a:t>annotation</a:t>
            </a:r>
            <a:r>
              <a:rPr lang="nl-NL" dirty="0"/>
              <a:t> </a:t>
            </a:r>
            <a:r>
              <a:rPr lang="nl-NL" dirty="0" err="1"/>
              <a:t>doesn’t</a:t>
            </a:r>
            <a:r>
              <a:rPr lang="nl-NL" dirty="0"/>
              <a:t> </a:t>
            </a:r>
            <a:r>
              <a:rPr lang="nl-NL" dirty="0" err="1"/>
              <a:t>require</a:t>
            </a:r>
            <a:r>
              <a:rPr lang="nl-NL" dirty="0"/>
              <a:t> </a:t>
            </a:r>
            <a:r>
              <a:rPr lang="nl-NL" dirty="0" err="1"/>
              <a:t>other</a:t>
            </a:r>
            <a:r>
              <a:rPr lang="nl-NL" dirty="0"/>
              <a:t> </a:t>
            </a:r>
            <a:r>
              <a:rPr lang="nl-NL" dirty="0" err="1"/>
              <a:t>elements</a:t>
            </a:r>
            <a:r>
              <a:rPr lang="nl-NL" dirty="0"/>
              <a:t> (</a:t>
            </a:r>
            <a:r>
              <a:rPr lang="nl-NL" dirty="0" err="1"/>
              <a:t>optional</a:t>
            </a:r>
            <a:r>
              <a:rPr lang="nl-NL" dirty="0"/>
              <a:t> </a:t>
            </a:r>
            <a:r>
              <a:rPr lang="nl-NL" dirty="0" err="1"/>
              <a:t>elements</a:t>
            </a:r>
            <a:r>
              <a:rPr lang="nl-NL" dirty="0"/>
              <a:t> are fine)</a:t>
            </a:r>
          </a:p>
          <a:p>
            <a:endParaRPr lang="nl-NL" dirty="0"/>
          </a:p>
          <a:p>
            <a:r>
              <a:rPr lang="nl-NL" dirty="0"/>
              <a:t>Value element </a:t>
            </a:r>
            <a:r>
              <a:rPr lang="nl-NL" dirty="0" err="1"/>
              <a:t>may</a:t>
            </a:r>
            <a:r>
              <a:rPr lang="nl-NL" dirty="0"/>
              <a:t> </a:t>
            </a:r>
            <a:r>
              <a:rPr lang="nl-NL" dirty="0" err="1"/>
              <a:t>be</a:t>
            </a:r>
            <a:r>
              <a:rPr lang="nl-NL" dirty="0"/>
              <a:t> </a:t>
            </a:r>
            <a:r>
              <a:rPr lang="nl-NL" dirty="0" err="1"/>
              <a:t>optional</a:t>
            </a:r>
            <a:r>
              <a:rPr lang="nl-NL" dirty="0"/>
              <a:t> or </a:t>
            </a:r>
            <a:r>
              <a:rPr lang="nl-NL" dirty="0" err="1"/>
              <a:t>required</a:t>
            </a:r>
            <a:endParaRPr lang="nl-NL" dirty="0"/>
          </a:p>
          <a:p>
            <a:endParaRPr lang="nl-NL" dirty="0"/>
          </a:p>
          <a:p>
            <a:r>
              <a:rPr lang="nl-NL" dirty="0" err="1"/>
              <a:t>When</a:t>
            </a:r>
            <a:r>
              <a:rPr lang="nl-NL" dirty="0"/>
              <a:t> </a:t>
            </a:r>
            <a:r>
              <a:rPr lang="nl-NL" dirty="0" err="1"/>
              <a:t>specifying</a:t>
            </a:r>
            <a:r>
              <a:rPr lang="nl-NL" dirty="0"/>
              <a:t> more </a:t>
            </a:r>
            <a:r>
              <a:rPr lang="nl-NL" dirty="0" err="1"/>
              <a:t>than</a:t>
            </a:r>
            <a:r>
              <a:rPr lang="nl-NL" dirty="0"/>
              <a:t> </a:t>
            </a:r>
            <a:r>
              <a:rPr lang="nl-NL" dirty="0" err="1"/>
              <a:t>one</a:t>
            </a:r>
            <a:r>
              <a:rPr lang="nl-NL" dirty="0"/>
              <a:t> element (</a:t>
            </a:r>
            <a:r>
              <a:rPr lang="nl-NL" dirty="0" err="1"/>
              <a:t>incl</a:t>
            </a:r>
            <a:r>
              <a:rPr lang="nl-NL" dirty="0"/>
              <a:t> </a:t>
            </a:r>
            <a:r>
              <a:rPr lang="nl-NL" dirty="0" err="1"/>
              <a:t>value</a:t>
            </a:r>
            <a:r>
              <a:rPr lang="nl-NL" dirty="0"/>
              <a:t>), name of </a:t>
            </a:r>
            <a:r>
              <a:rPr lang="nl-NL" dirty="0" err="1"/>
              <a:t>value</a:t>
            </a:r>
            <a:r>
              <a:rPr lang="nl-NL" dirty="0"/>
              <a:t> </a:t>
            </a:r>
            <a:r>
              <a:rPr lang="nl-NL" dirty="0" err="1"/>
              <a:t>needs</a:t>
            </a:r>
            <a:r>
              <a:rPr lang="nl-NL" dirty="0"/>
              <a:t> </a:t>
            </a:r>
            <a:r>
              <a:rPr lang="nl-NL" dirty="0" err="1"/>
              <a:t>to</a:t>
            </a:r>
            <a:r>
              <a:rPr lang="nl-NL" dirty="0"/>
              <a:t> </a:t>
            </a:r>
            <a:r>
              <a:rPr lang="nl-NL" dirty="0" err="1"/>
              <a:t>be</a:t>
            </a:r>
            <a:r>
              <a:rPr lang="nl-NL" dirty="0"/>
              <a:t> </a:t>
            </a:r>
            <a:r>
              <a:rPr lang="nl-NL" dirty="0" err="1"/>
              <a:t>used</a:t>
            </a:r>
            <a:endParaRPr lang="nl-NL" dirty="0"/>
          </a:p>
        </p:txBody>
      </p:sp>
    </p:spTree>
    <p:extLst>
      <p:ext uri="{BB962C8B-B14F-4D97-AF65-F5344CB8AC3E}">
        <p14:creationId xmlns:p14="http://schemas.microsoft.com/office/powerpoint/2010/main" val="783613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709B48-5B73-425E-B302-8338BF88375F}"/>
              </a:ext>
            </a:extLst>
          </p:cNvPr>
          <p:cNvSpPr>
            <a:spLocks noGrp="1"/>
          </p:cNvSpPr>
          <p:nvPr>
            <p:ph type="title"/>
          </p:nvPr>
        </p:nvSpPr>
        <p:spPr/>
        <p:txBody>
          <a:bodyPr/>
          <a:lstStyle/>
          <a:p>
            <a:endParaRPr lang="nl-NL" dirty="0"/>
          </a:p>
        </p:txBody>
      </p:sp>
      <p:sp>
        <p:nvSpPr>
          <p:cNvPr id="4" name="Rectangle 1">
            <a:extLst>
              <a:ext uri="{FF2B5EF4-FFF2-40B4-BE49-F238E27FC236}">
                <a16:creationId xmlns:a16="http://schemas.microsoft.com/office/drawing/2014/main" id="{83AFFD77-D1EB-47B8-80E6-620FEE28B2EF}"/>
              </a:ext>
            </a:extLst>
          </p:cNvPr>
          <p:cNvSpPr>
            <a:spLocks noGrp="1" noChangeArrowheads="1"/>
          </p:cNvSpPr>
          <p:nvPr>
            <p:ph idx="1"/>
          </p:nvPr>
        </p:nvSpPr>
        <p:spPr bwMode="auto">
          <a:xfrm>
            <a:off x="838200" y="2256242"/>
            <a:ext cx="12157495" cy="18774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nl-NL" altLang="nl-NL"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NL" altLang="nl-NL"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interface </a:t>
            </a:r>
            <a:r>
              <a:rPr kumimoji="0" lang="nl-NL" altLang="nl-NL" sz="1600"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Example</a:t>
            </a:r>
            <a:r>
              <a:rPr kumimoji="0" lang="nl-NL" altLang="nl-NL"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nl-NL" altLang="nl-NL"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NL" altLang="nl-NL"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NL" altLang="nl-NL"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name() </a:t>
            </a:r>
            <a:r>
              <a:rPr kumimoji="0" lang="nl-NL" altLang="nl-NL"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 </a:t>
            </a:r>
            <a:r>
              <a:rPr kumimoji="0" lang="nl-NL" altLang="nl-NL"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"hi"</a:t>
            </a:r>
            <a:r>
              <a:rPr kumimoji="0" lang="nl-NL" altLang="nl-NL"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no default </a:t>
            </a:r>
            <a:r>
              <a:rPr kumimoji="0" lang="nl-NL" altLang="nl-NL"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value</a:t>
            </a:r>
            <a: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and</a:t>
            </a:r>
            <a: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therefore</a:t>
            </a:r>
            <a: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obligated</a:t>
            </a:r>
            <a: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when</a:t>
            </a:r>
            <a: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using</a:t>
            </a:r>
            <a: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annotation</a:t>
            </a:r>
            <a:b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nl-NL" altLang="nl-NL"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nr</a:t>
            </a:r>
            <a:r>
              <a:rPr kumimoji="0" lang="nl-NL" altLang="nl-NL"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NL" altLang="nl-NL"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 </a:t>
            </a:r>
            <a:r>
              <a:rPr kumimoji="0" lang="nl-NL" altLang="nl-NL"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nl-NL" altLang="nl-NL"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//default </a:t>
            </a:r>
            <a:r>
              <a:rPr kumimoji="0" lang="nl-NL" altLang="nl-NL"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value</a:t>
            </a:r>
            <a: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and</a:t>
            </a:r>
            <a: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therefore</a:t>
            </a:r>
            <a: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optional</a:t>
            </a:r>
            <a: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when</a:t>
            </a:r>
            <a: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using</a:t>
            </a:r>
            <a: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annotation</a:t>
            </a:r>
            <a:b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nl-NL" altLang="nl-NL"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nl-NL" altLang="nl-NL"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a:t>
            </a:r>
            <a:r>
              <a:rPr kumimoji="0" lang="nl-NL" altLang="nl-NL"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NL" altLang="nl-NL"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NL" altLang="nl-NL"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NL" altLang="nl-NL"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nl-NL" altLang="nl-NL" sz="3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6551BC0-50B6-494B-A589-05058547C9B8}"/>
              </a:ext>
            </a:extLst>
          </p:cNvPr>
          <p:cNvSpPr>
            <a:spLocks noChangeArrowheads="1"/>
          </p:cNvSpPr>
          <p:nvPr/>
        </p:nvSpPr>
        <p:spPr bwMode="auto">
          <a:xfrm>
            <a:off x="838200" y="4133679"/>
            <a:ext cx="726209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@Example</a:t>
            </a:r>
            <a:r>
              <a:rPr kumimoji="0" lang="nl-NL" altLang="nl-NL"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NL" altLang="nl-NL"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a:t>
            </a:r>
            <a:r>
              <a:rPr kumimoji="0" lang="nl-NL" altLang="nl-NL"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NL" altLang="nl-NL"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nl-NL" altLang="nl-NL"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nl-NL" altLang="nl-NL"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Annotation</a:t>
            </a:r>
            <a:r>
              <a:rPr kumimoji="0" lang="nl-NL" altLang="nl-NL"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nl-NL" altLang="nl-NL"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NL" altLang="nl-NL"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NL" altLang="nl-NL"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nl-NL" altLang="nl-NL"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8262091"/>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10590</TotalTime>
  <Words>1508</Words>
  <Application>Microsoft Office PowerPoint</Application>
  <PresentationFormat>Breedbeeld</PresentationFormat>
  <Paragraphs>162</Paragraphs>
  <Slides>16</Slides>
  <Notes>2</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16</vt:i4>
      </vt:variant>
    </vt:vector>
  </HeadingPairs>
  <TitlesOfParts>
    <vt:vector size="22" baseType="lpstr">
      <vt:lpstr>Arial</vt:lpstr>
      <vt:lpstr>Calibri</vt:lpstr>
      <vt:lpstr>Calibri Light</vt:lpstr>
      <vt:lpstr>Courier New</vt:lpstr>
      <vt:lpstr>Times New Roman</vt:lpstr>
      <vt:lpstr>Kantoorthema</vt:lpstr>
      <vt:lpstr>Annotations</vt:lpstr>
      <vt:lpstr>Today’s schedule </vt:lpstr>
      <vt:lpstr>What did we do on day 1?  </vt:lpstr>
      <vt:lpstr>Odd review questions ch 1</vt:lpstr>
      <vt:lpstr>What are annotations?</vt:lpstr>
      <vt:lpstr>Example</vt:lpstr>
      <vt:lpstr>Creating annotations</vt:lpstr>
      <vt:lpstr>Adding value element</vt:lpstr>
      <vt:lpstr>PowerPoint-presentatie</vt:lpstr>
      <vt:lpstr>Using annotations</vt:lpstr>
      <vt:lpstr>Annotation-specific annotations</vt:lpstr>
      <vt:lpstr>Repeatable</vt:lpstr>
      <vt:lpstr>Common annotations you need to know</vt:lpstr>
      <vt:lpstr>Even review questions ch 2</vt:lpstr>
      <vt:lpstr>Case</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Maaike J van Putten</dc:creator>
  <cp:lastModifiedBy>Maaike J van Putten</cp:lastModifiedBy>
  <cp:revision>44</cp:revision>
  <dcterms:created xsi:type="dcterms:W3CDTF">2019-05-21T11:39:48Z</dcterms:created>
  <dcterms:modified xsi:type="dcterms:W3CDTF">2020-08-21T11:30:02Z</dcterms:modified>
</cp:coreProperties>
</file>