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300" r:id="rId5"/>
    <p:sldId id="259" r:id="rId6"/>
    <p:sldId id="282" r:id="rId7"/>
    <p:sldId id="260" r:id="rId8"/>
    <p:sldId id="261" r:id="rId9"/>
    <p:sldId id="283" r:id="rId10"/>
    <p:sldId id="262" r:id="rId11"/>
    <p:sldId id="284" r:id="rId12"/>
    <p:sldId id="301" r:id="rId13"/>
    <p:sldId id="263" r:id="rId14"/>
    <p:sldId id="302" r:id="rId15"/>
    <p:sldId id="303" r:id="rId16"/>
    <p:sldId id="285" r:id="rId17"/>
    <p:sldId id="264" r:id="rId18"/>
    <p:sldId id="286" r:id="rId19"/>
    <p:sldId id="265" r:id="rId20"/>
    <p:sldId id="287" r:id="rId21"/>
    <p:sldId id="266" r:id="rId22"/>
    <p:sldId id="267" r:id="rId23"/>
    <p:sldId id="304" r:id="rId24"/>
    <p:sldId id="305" r:id="rId25"/>
    <p:sldId id="307" r:id="rId26"/>
    <p:sldId id="306" r:id="rId27"/>
    <p:sldId id="308" r:id="rId28"/>
    <p:sldId id="268" r:id="rId29"/>
    <p:sldId id="309" r:id="rId30"/>
    <p:sldId id="310" r:id="rId31"/>
    <p:sldId id="270" r:id="rId32"/>
    <p:sldId id="317" r:id="rId33"/>
    <p:sldId id="292" r:id="rId34"/>
    <p:sldId id="318" r:id="rId35"/>
    <p:sldId id="271" r:id="rId36"/>
    <p:sldId id="311" r:id="rId37"/>
    <p:sldId id="272" r:id="rId38"/>
    <p:sldId id="312" r:id="rId39"/>
    <p:sldId id="313" r:id="rId40"/>
    <p:sldId id="294" r:id="rId41"/>
    <p:sldId id="273" r:id="rId42"/>
    <p:sldId id="314" r:id="rId43"/>
    <p:sldId id="274" r:id="rId44"/>
    <p:sldId id="296" r:id="rId45"/>
    <p:sldId id="275" r:id="rId46"/>
    <p:sldId id="315" r:id="rId47"/>
    <p:sldId id="316" r:id="rId48"/>
    <p:sldId id="297" r:id="rId49"/>
    <p:sldId id="276" r:id="rId50"/>
    <p:sldId id="277" r:id="rId51"/>
    <p:sldId id="278" r:id="rId52"/>
    <p:sldId id="279" r:id="rId53"/>
    <p:sldId id="280" r:id="rId54"/>
    <p:sldId id="281" r:id="rId55"/>
    <p:sldId id="29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69379" autoAdjust="0"/>
  </p:normalViewPr>
  <p:slideViewPr>
    <p:cSldViewPr snapToGrid="0">
      <p:cViewPr varScale="1">
        <p:scale>
          <a:sx n="55" d="100"/>
          <a:sy n="55" d="100"/>
        </p:scale>
        <p:origin x="13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E3CB5F0F-59EF-4C03-B763-8856C7764E72}"/>
    <pc:docChg chg="custSel addSld modSld sldOrd">
      <pc:chgData name="Maaike J van Putten" userId="eaaa552f951b8eb9" providerId="LiveId" clId="{E3CB5F0F-59EF-4C03-B763-8856C7764E72}" dt="2020-08-28T12:00:37.766" v="737" actId="20577"/>
      <pc:docMkLst>
        <pc:docMk/>
      </pc:docMkLst>
      <pc:sldChg chg="modSp mod">
        <pc:chgData name="Maaike J van Putten" userId="eaaa552f951b8eb9" providerId="LiveId" clId="{E3CB5F0F-59EF-4C03-B763-8856C7764E72}" dt="2020-08-27T06:47:21.086" v="7" actId="20577"/>
        <pc:sldMkLst>
          <pc:docMk/>
          <pc:sldMk cId="4075951754" sldId="257"/>
        </pc:sldMkLst>
        <pc:spChg chg="mod">
          <ac:chgData name="Maaike J van Putten" userId="eaaa552f951b8eb9" providerId="LiveId" clId="{E3CB5F0F-59EF-4C03-B763-8856C7764E72}" dt="2020-08-27T06:47:21.086" v="7" actId="20577"/>
          <ac:spMkLst>
            <pc:docMk/>
            <pc:sldMk cId="4075951754" sldId="257"/>
            <ac:spMk id="3" creationId="{ADDC9227-D266-42BA-9BF9-2DE95A969B9F}"/>
          </ac:spMkLst>
        </pc:spChg>
      </pc:sldChg>
      <pc:sldChg chg="modSp mod">
        <pc:chgData name="Maaike J van Putten" userId="eaaa552f951b8eb9" providerId="LiveId" clId="{E3CB5F0F-59EF-4C03-B763-8856C7764E72}" dt="2020-08-27T07:29:29.292" v="233" actId="20577"/>
        <pc:sldMkLst>
          <pc:docMk/>
          <pc:sldMk cId="3779691494" sldId="259"/>
        </pc:sldMkLst>
        <pc:spChg chg="mod">
          <ac:chgData name="Maaike J van Putten" userId="eaaa552f951b8eb9" providerId="LiveId" clId="{E3CB5F0F-59EF-4C03-B763-8856C7764E72}" dt="2020-08-27T07:29:29.292" v="233" actId="20577"/>
          <ac:spMkLst>
            <pc:docMk/>
            <pc:sldMk cId="3779691494" sldId="259"/>
            <ac:spMk id="3" creationId="{1DBBB053-589B-460E-8A39-0F49FB77D6EC}"/>
          </ac:spMkLst>
        </pc:spChg>
      </pc:sldChg>
      <pc:sldChg chg="modSp mod">
        <pc:chgData name="Maaike J van Putten" userId="eaaa552f951b8eb9" providerId="LiveId" clId="{E3CB5F0F-59EF-4C03-B763-8856C7764E72}" dt="2020-08-28T12:00:37.766" v="737" actId="20577"/>
        <pc:sldMkLst>
          <pc:docMk/>
          <pc:sldMk cId="2282341940" sldId="277"/>
        </pc:sldMkLst>
        <pc:spChg chg="mod">
          <ac:chgData name="Maaike J van Putten" userId="eaaa552f951b8eb9" providerId="LiveId" clId="{E3CB5F0F-59EF-4C03-B763-8856C7764E72}" dt="2020-08-28T12:00:37.766" v="737" actId="20577"/>
          <ac:spMkLst>
            <pc:docMk/>
            <pc:sldMk cId="2282341940" sldId="277"/>
            <ac:spMk id="3" creationId="{4910F144-7188-4178-B3F6-40191467F201}"/>
          </ac:spMkLst>
        </pc:spChg>
      </pc:sldChg>
      <pc:sldChg chg="modSp mod">
        <pc:chgData name="Maaike J van Putten" userId="eaaa552f951b8eb9" providerId="LiveId" clId="{E3CB5F0F-59EF-4C03-B763-8856C7764E72}" dt="2020-08-27T06:53:25.830" v="229" actId="20577"/>
        <pc:sldMkLst>
          <pc:docMk/>
          <pc:sldMk cId="3752929750" sldId="281"/>
        </pc:sldMkLst>
        <pc:spChg chg="mod">
          <ac:chgData name="Maaike J van Putten" userId="eaaa552f951b8eb9" providerId="LiveId" clId="{E3CB5F0F-59EF-4C03-B763-8856C7764E72}" dt="2020-08-27T06:53:25.830" v="229" actId="20577"/>
          <ac:spMkLst>
            <pc:docMk/>
            <pc:sldMk cId="3752929750" sldId="281"/>
            <ac:spMk id="2" creationId="{A2694F8A-BE93-42A6-9C7A-F6BA308780A8}"/>
          </ac:spMkLst>
        </pc:spChg>
      </pc:sldChg>
      <pc:sldChg chg="modNotesTx">
        <pc:chgData name="Maaike J van Putten" userId="eaaa552f951b8eb9" providerId="LiveId" clId="{E3CB5F0F-59EF-4C03-B763-8856C7764E72}" dt="2020-08-27T09:40:45.705" v="316" actId="20577"/>
        <pc:sldMkLst>
          <pc:docMk/>
          <pc:sldMk cId="986686575" sldId="286"/>
        </pc:sldMkLst>
      </pc:sldChg>
      <pc:sldChg chg="modSp mod">
        <pc:chgData name="Maaike J van Putten" userId="eaaa552f951b8eb9" providerId="LiveId" clId="{E3CB5F0F-59EF-4C03-B763-8856C7764E72}" dt="2020-08-28T09:12:44.592" v="719" actId="20577"/>
        <pc:sldMkLst>
          <pc:docMk/>
          <pc:sldMk cId="866860794" sldId="294"/>
        </pc:sldMkLst>
        <pc:spChg chg="mod">
          <ac:chgData name="Maaike J van Putten" userId="eaaa552f951b8eb9" providerId="LiveId" clId="{E3CB5F0F-59EF-4C03-B763-8856C7764E72}" dt="2020-08-28T09:12:44.592" v="719" actId="20577"/>
          <ac:spMkLst>
            <pc:docMk/>
            <pc:sldMk cId="866860794" sldId="294"/>
            <ac:spMk id="3" creationId="{1DBBB053-589B-460E-8A39-0F49FB77D6EC}"/>
          </ac:spMkLst>
        </pc:spChg>
      </pc:sldChg>
      <pc:sldChg chg="modSp new mod ord">
        <pc:chgData name="Maaike J van Putten" userId="eaaa552f951b8eb9" providerId="LiveId" clId="{E3CB5F0F-59EF-4C03-B763-8856C7764E72}" dt="2020-08-27T06:53:39.997" v="231"/>
        <pc:sldMkLst>
          <pc:docMk/>
          <pc:sldMk cId="272343357" sldId="317"/>
        </pc:sldMkLst>
        <pc:spChg chg="mod">
          <ac:chgData name="Maaike J van Putten" userId="eaaa552f951b8eb9" providerId="LiveId" clId="{E3CB5F0F-59EF-4C03-B763-8856C7764E72}" dt="2020-08-27T06:50:14.988" v="38" actId="20577"/>
          <ac:spMkLst>
            <pc:docMk/>
            <pc:sldMk cId="272343357" sldId="317"/>
            <ac:spMk id="2" creationId="{AA665BC5-F66A-456D-97D0-2BE0D556D8EB}"/>
          </ac:spMkLst>
        </pc:spChg>
        <pc:spChg chg="mod">
          <ac:chgData name="Maaike J van Putten" userId="eaaa552f951b8eb9" providerId="LiveId" clId="{E3CB5F0F-59EF-4C03-B763-8856C7764E72}" dt="2020-08-27T06:51:23.206" v="228" actId="20577"/>
          <ac:spMkLst>
            <pc:docMk/>
            <pc:sldMk cId="272343357" sldId="317"/>
            <ac:spMk id="3" creationId="{EE3D3B4E-BA22-448C-B8B3-45069706C10B}"/>
          </ac:spMkLst>
        </pc:spChg>
      </pc:sldChg>
      <pc:sldChg chg="modSp new mod">
        <pc:chgData name="Maaike J van Putten" userId="eaaa552f951b8eb9" providerId="LiveId" clId="{E3CB5F0F-59EF-4C03-B763-8856C7764E72}" dt="2020-08-28T08:59:36.653" v="717" actId="20577"/>
        <pc:sldMkLst>
          <pc:docMk/>
          <pc:sldMk cId="3331387614" sldId="318"/>
        </pc:sldMkLst>
        <pc:spChg chg="mod">
          <ac:chgData name="Maaike J van Putten" userId="eaaa552f951b8eb9" providerId="LiveId" clId="{E3CB5F0F-59EF-4C03-B763-8856C7764E72}" dt="2020-08-28T08:58:10.541" v="337" actId="20577"/>
          <ac:spMkLst>
            <pc:docMk/>
            <pc:sldMk cId="3331387614" sldId="318"/>
            <ac:spMk id="2" creationId="{9FFACCC2-E09E-46AC-AD3E-BA90C74C324F}"/>
          </ac:spMkLst>
        </pc:spChg>
        <pc:spChg chg="mod">
          <ac:chgData name="Maaike J van Putten" userId="eaaa552f951b8eb9" providerId="LiveId" clId="{E3CB5F0F-59EF-4C03-B763-8856C7764E72}" dt="2020-08-28T08:59:36.653" v="717" actId="20577"/>
          <ac:spMkLst>
            <pc:docMk/>
            <pc:sldMk cId="3331387614" sldId="318"/>
            <ac:spMk id="3" creationId="{9EA878ED-E92E-4E2C-9197-F76052D739C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67086-E20E-4B94-946A-F142A690C5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A2306F3-6EB7-4F46-BF17-2D1A49859138}">
      <dgm:prSet phldrT="[Tekst]"/>
      <dgm:spPr/>
      <dgm:t>
        <a:bodyPr/>
        <a:lstStyle/>
        <a:p>
          <a:r>
            <a:rPr lang="nl-NL" dirty="0"/>
            <a:t>Collection</a:t>
          </a:r>
        </a:p>
      </dgm:t>
    </dgm:pt>
    <dgm:pt modelId="{06E240CC-C7DF-4BE8-AD7A-7C3E4D2A7779}" type="parTrans" cxnId="{03FDDF21-663B-4392-AE96-2DEE025D5894}">
      <dgm:prSet/>
      <dgm:spPr/>
      <dgm:t>
        <a:bodyPr/>
        <a:lstStyle/>
        <a:p>
          <a:endParaRPr lang="nl-NL"/>
        </a:p>
      </dgm:t>
    </dgm:pt>
    <dgm:pt modelId="{F9D7BFA9-3974-4609-A901-EE5D57094989}" type="sibTrans" cxnId="{03FDDF21-663B-4392-AE96-2DEE025D5894}">
      <dgm:prSet/>
      <dgm:spPr/>
      <dgm:t>
        <a:bodyPr/>
        <a:lstStyle/>
        <a:p>
          <a:endParaRPr lang="nl-NL"/>
        </a:p>
      </dgm:t>
    </dgm:pt>
    <dgm:pt modelId="{187DF748-B42D-49ED-BA68-D51EF0E491BE}">
      <dgm:prSet phldrT="[Tekst]"/>
      <dgm:spPr/>
      <dgm:t>
        <a:bodyPr/>
        <a:lstStyle/>
        <a:p>
          <a:r>
            <a:rPr lang="nl-NL" dirty="0"/>
            <a:t>List</a:t>
          </a:r>
        </a:p>
      </dgm:t>
    </dgm:pt>
    <dgm:pt modelId="{9924506C-DC67-4B78-946D-7AE384D025AA}" type="parTrans" cxnId="{C0683B75-63FD-437D-9533-3723DA69F9A1}">
      <dgm:prSet/>
      <dgm:spPr/>
      <dgm:t>
        <a:bodyPr/>
        <a:lstStyle/>
        <a:p>
          <a:endParaRPr lang="nl-NL"/>
        </a:p>
      </dgm:t>
    </dgm:pt>
    <dgm:pt modelId="{5B3DE9E7-3CD3-4673-9576-53ED05B1573D}" type="sibTrans" cxnId="{C0683B75-63FD-437D-9533-3723DA69F9A1}">
      <dgm:prSet/>
      <dgm:spPr/>
      <dgm:t>
        <a:bodyPr/>
        <a:lstStyle/>
        <a:p>
          <a:endParaRPr lang="nl-NL"/>
        </a:p>
      </dgm:t>
    </dgm:pt>
    <dgm:pt modelId="{3B261BBA-DEF8-43C1-9644-0D682649929F}">
      <dgm:prSet phldrT="[Tekst]"/>
      <dgm:spPr/>
      <dgm:t>
        <a:bodyPr/>
        <a:lstStyle/>
        <a:p>
          <a:r>
            <a:rPr lang="nl-NL" dirty="0"/>
            <a:t>Queue</a:t>
          </a:r>
        </a:p>
      </dgm:t>
    </dgm:pt>
    <dgm:pt modelId="{F77BAFE3-303C-4362-9F2F-494E70BAAB58}" type="parTrans" cxnId="{9479229C-9D6E-4730-A49C-7EAF0FCD173E}">
      <dgm:prSet/>
      <dgm:spPr/>
      <dgm:t>
        <a:bodyPr/>
        <a:lstStyle/>
        <a:p>
          <a:endParaRPr lang="nl-NL"/>
        </a:p>
      </dgm:t>
    </dgm:pt>
    <dgm:pt modelId="{537CE4F4-C641-413A-AA90-DF0F055250DE}" type="sibTrans" cxnId="{9479229C-9D6E-4730-A49C-7EAF0FCD173E}">
      <dgm:prSet/>
      <dgm:spPr/>
      <dgm:t>
        <a:bodyPr/>
        <a:lstStyle/>
        <a:p>
          <a:endParaRPr lang="nl-NL"/>
        </a:p>
      </dgm:t>
    </dgm:pt>
    <dgm:pt modelId="{3D65716C-4A4E-47A9-9309-5EDDD99E86B8}">
      <dgm:prSet phldrT="[Tekst]"/>
      <dgm:spPr/>
      <dgm:t>
        <a:bodyPr/>
        <a:lstStyle/>
        <a:p>
          <a:r>
            <a:rPr lang="nl-NL" dirty="0"/>
            <a:t>Set</a:t>
          </a:r>
        </a:p>
      </dgm:t>
    </dgm:pt>
    <dgm:pt modelId="{C2B11548-C4DB-46F9-A63C-1D33C673A0DB}" type="parTrans" cxnId="{3EE2BB62-A4C8-4816-81A8-C2E60A153CB7}">
      <dgm:prSet/>
      <dgm:spPr/>
      <dgm:t>
        <a:bodyPr/>
        <a:lstStyle/>
        <a:p>
          <a:endParaRPr lang="nl-NL"/>
        </a:p>
      </dgm:t>
    </dgm:pt>
    <dgm:pt modelId="{8C4E9BE8-F334-4BD1-A496-9AF90835C280}" type="sibTrans" cxnId="{3EE2BB62-A4C8-4816-81A8-C2E60A153CB7}">
      <dgm:prSet/>
      <dgm:spPr/>
      <dgm:t>
        <a:bodyPr/>
        <a:lstStyle/>
        <a:p>
          <a:endParaRPr lang="nl-NL"/>
        </a:p>
      </dgm:t>
    </dgm:pt>
    <dgm:pt modelId="{5EA99421-432C-4E68-8946-E532AF079E4E}">
      <dgm:prSet phldrT="[Tekst]"/>
      <dgm:spPr/>
      <dgm:t>
        <a:bodyPr/>
        <a:lstStyle/>
        <a:p>
          <a:r>
            <a:rPr lang="nl-NL" dirty="0"/>
            <a:t>Map</a:t>
          </a:r>
        </a:p>
      </dgm:t>
    </dgm:pt>
    <dgm:pt modelId="{04833E62-5423-4BF3-96B1-077B10457798}" type="parTrans" cxnId="{3B838DF9-960B-46BA-8EC3-2C898DB86B13}">
      <dgm:prSet/>
      <dgm:spPr/>
      <dgm:t>
        <a:bodyPr/>
        <a:lstStyle/>
        <a:p>
          <a:endParaRPr lang="nl-NL"/>
        </a:p>
      </dgm:t>
    </dgm:pt>
    <dgm:pt modelId="{BD0B58F8-27B9-44D2-B886-828F14D9CA13}" type="sibTrans" cxnId="{3B838DF9-960B-46BA-8EC3-2C898DB86B13}">
      <dgm:prSet/>
      <dgm:spPr/>
      <dgm:t>
        <a:bodyPr/>
        <a:lstStyle/>
        <a:p>
          <a:endParaRPr lang="nl-NL"/>
        </a:p>
      </dgm:t>
    </dgm:pt>
    <dgm:pt modelId="{77F9051A-CE82-442A-AE2D-A5C0C251BD25}" type="pres">
      <dgm:prSet presAssocID="{E7767086-E20E-4B94-946A-F142A690C5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4C546B-4C9E-46FF-A788-BC4EAC160E8E}" type="pres">
      <dgm:prSet presAssocID="{8A2306F3-6EB7-4F46-BF17-2D1A49859138}" presName="hierRoot1" presStyleCnt="0">
        <dgm:presLayoutVars>
          <dgm:hierBranch val="init"/>
        </dgm:presLayoutVars>
      </dgm:prSet>
      <dgm:spPr/>
    </dgm:pt>
    <dgm:pt modelId="{E6802104-2DD9-48BF-99D1-42837C8BE4EE}" type="pres">
      <dgm:prSet presAssocID="{8A2306F3-6EB7-4F46-BF17-2D1A49859138}" presName="rootComposite1" presStyleCnt="0"/>
      <dgm:spPr/>
    </dgm:pt>
    <dgm:pt modelId="{DA313808-E0D2-469C-9E32-E47DA466AD88}" type="pres">
      <dgm:prSet presAssocID="{8A2306F3-6EB7-4F46-BF17-2D1A49859138}" presName="rootText1" presStyleLbl="node0" presStyleIdx="0" presStyleCnt="2">
        <dgm:presLayoutVars>
          <dgm:chPref val="3"/>
        </dgm:presLayoutVars>
      </dgm:prSet>
      <dgm:spPr/>
    </dgm:pt>
    <dgm:pt modelId="{C9B5869F-BDF5-4361-89BE-E757A6B2039B}" type="pres">
      <dgm:prSet presAssocID="{8A2306F3-6EB7-4F46-BF17-2D1A49859138}" presName="rootConnector1" presStyleLbl="node1" presStyleIdx="0" presStyleCnt="0"/>
      <dgm:spPr/>
    </dgm:pt>
    <dgm:pt modelId="{0B0333F1-72AB-4796-AD36-FDF9AC0D9CF9}" type="pres">
      <dgm:prSet presAssocID="{8A2306F3-6EB7-4F46-BF17-2D1A49859138}" presName="hierChild2" presStyleCnt="0"/>
      <dgm:spPr/>
    </dgm:pt>
    <dgm:pt modelId="{6B27B55B-CF9A-4246-8999-4501CBB2BE85}" type="pres">
      <dgm:prSet presAssocID="{9924506C-DC67-4B78-946D-7AE384D025AA}" presName="Name37" presStyleLbl="parChTrans1D2" presStyleIdx="0" presStyleCnt="3"/>
      <dgm:spPr/>
    </dgm:pt>
    <dgm:pt modelId="{998E382E-D017-4E7E-9FBA-EFB9B95515F0}" type="pres">
      <dgm:prSet presAssocID="{187DF748-B42D-49ED-BA68-D51EF0E491BE}" presName="hierRoot2" presStyleCnt="0">
        <dgm:presLayoutVars>
          <dgm:hierBranch val="init"/>
        </dgm:presLayoutVars>
      </dgm:prSet>
      <dgm:spPr/>
    </dgm:pt>
    <dgm:pt modelId="{10E43CC3-3F27-4332-94B2-F5C9673DA603}" type="pres">
      <dgm:prSet presAssocID="{187DF748-B42D-49ED-BA68-D51EF0E491BE}" presName="rootComposite" presStyleCnt="0"/>
      <dgm:spPr/>
    </dgm:pt>
    <dgm:pt modelId="{94B17C80-4430-47AF-8A07-AAEC2BB607A5}" type="pres">
      <dgm:prSet presAssocID="{187DF748-B42D-49ED-BA68-D51EF0E491BE}" presName="rootText" presStyleLbl="node2" presStyleIdx="0" presStyleCnt="3">
        <dgm:presLayoutVars>
          <dgm:chPref val="3"/>
        </dgm:presLayoutVars>
      </dgm:prSet>
      <dgm:spPr/>
    </dgm:pt>
    <dgm:pt modelId="{78876C21-CDDB-4AA4-A204-C85DBDEC3C17}" type="pres">
      <dgm:prSet presAssocID="{187DF748-B42D-49ED-BA68-D51EF0E491BE}" presName="rootConnector" presStyleLbl="node2" presStyleIdx="0" presStyleCnt="3"/>
      <dgm:spPr/>
    </dgm:pt>
    <dgm:pt modelId="{6BDCF888-B1F3-44D0-AE97-5F48132CAE52}" type="pres">
      <dgm:prSet presAssocID="{187DF748-B42D-49ED-BA68-D51EF0E491BE}" presName="hierChild4" presStyleCnt="0"/>
      <dgm:spPr/>
    </dgm:pt>
    <dgm:pt modelId="{7EF3940A-46AE-4418-8EF8-913228EF48B1}" type="pres">
      <dgm:prSet presAssocID="{187DF748-B42D-49ED-BA68-D51EF0E491BE}" presName="hierChild5" presStyleCnt="0"/>
      <dgm:spPr/>
    </dgm:pt>
    <dgm:pt modelId="{5DB6B32A-EA3F-42AA-8ECB-F1ABFCEFAD03}" type="pres">
      <dgm:prSet presAssocID="{F77BAFE3-303C-4362-9F2F-494E70BAAB58}" presName="Name37" presStyleLbl="parChTrans1D2" presStyleIdx="1" presStyleCnt="3"/>
      <dgm:spPr/>
    </dgm:pt>
    <dgm:pt modelId="{EA8FDA98-C510-4D22-A14F-E9F8BF675998}" type="pres">
      <dgm:prSet presAssocID="{3B261BBA-DEF8-43C1-9644-0D682649929F}" presName="hierRoot2" presStyleCnt="0">
        <dgm:presLayoutVars>
          <dgm:hierBranch val="init"/>
        </dgm:presLayoutVars>
      </dgm:prSet>
      <dgm:spPr/>
    </dgm:pt>
    <dgm:pt modelId="{8C8C25C3-B7AA-4CEA-8249-3C1094AD17E4}" type="pres">
      <dgm:prSet presAssocID="{3B261BBA-DEF8-43C1-9644-0D682649929F}" presName="rootComposite" presStyleCnt="0"/>
      <dgm:spPr/>
    </dgm:pt>
    <dgm:pt modelId="{435A1F37-D398-4F6B-9570-D793CE752108}" type="pres">
      <dgm:prSet presAssocID="{3B261BBA-DEF8-43C1-9644-0D682649929F}" presName="rootText" presStyleLbl="node2" presStyleIdx="1" presStyleCnt="3">
        <dgm:presLayoutVars>
          <dgm:chPref val="3"/>
        </dgm:presLayoutVars>
      </dgm:prSet>
      <dgm:spPr/>
    </dgm:pt>
    <dgm:pt modelId="{1B93468F-6DE3-4B67-868A-2CC9E771E730}" type="pres">
      <dgm:prSet presAssocID="{3B261BBA-DEF8-43C1-9644-0D682649929F}" presName="rootConnector" presStyleLbl="node2" presStyleIdx="1" presStyleCnt="3"/>
      <dgm:spPr/>
    </dgm:pt>
    <dgm:pt modelId="{2D29F348-9A61-42CC-BEE8-441BB0014DB3}" type="pres">
      <dgm:prSet presAssocID="{3B261BBA-DEF8-43C1-9644-0D682649929F}" presName="hierChild4" presStyleCnt="0"/>
      <dgm:spPr/>
    </dgm:pt>
    <dgm:pt modelId="{402D82EB-8792-4638-BEFC-16ACC333C1F2}" type="pres">
      <dgm:prSet presAssocID="{3B261BBA-DEF8-43C1-9644-0D682649929F}" presName="hierChild5" presStyleCnt="0"/>
      <dgm:spPr/>
    </dgm:pt>
    <dgm:pt modelId="{7DCD18D2-2939-4E3D-AF62-DAFE522213B5}" type="pres">
      <dgm:prSet presAssocID="{C2B11548-C4DB-46F9-A63C-1D33C673A0DB}" presName="Name37" presStyleLbl="parChTrans1D2" presStyleIdx="2" presStyleCnt="3"/>
      <dgm:spPr/>
    </dgm:pt>
    <dgm:pt modelId="{9E1E1BC8-CA35-4F6B-806D-BD2B62E65C6A}" type="pres">
      <dgm:prSet presAssocID="{3D65716C-4A4E-47A9-9309-5EDDD99E86B8}" presName="hierRoot2" presStyleCnt="0">
        <dgm:presLayoutVars>
          <dgm:hierBranch val="init"/>
        </dgm:presLayoutVars>
      </dgm:prSet>
      <dgm:spPr/>
    </dgm:pt>
    <dgm:pt modelId="{1F02B0D3-D540-4852-B9CB-9F756D7F378F}" type="pres">
      <dgm:prSet presAssocID="{3D65716C-4A4E-47A9-9309-5EDDD99E86B8}" presName="rootComposite" presStyleCnt="0"/>
      <dgm:spPr/>
    </dgm:pt>
    <dgm:pt modelId="{0E594807-1EBD-442F-BA90-1EBD11118212}" type="pres">
      <dgm:prSet presAssocID="{3D65716C-4A4E-47A9-9309-5EDDD99E86B8}" presName="rootText" presStyleLbl="node2" presStyleIdx="2" presStyleCnt="3">
        <dgm:presLayoutVars>
          <dgm:chPref val="3"/>
        </dgm:presLayoutVars>
      </dgm:prSet>
      <dgm:spPr/>
    </dgm:pt>
    <dgm:pt modelId="{83708A6C-FB1A-4490-9272-485F46B623FA}" type="pres">
      <dgm:prSet presAssocID="{3D65716C-4A4E-47A9-9309-5EDDD99E86B8}" presName="rootConnector" presStyleLbl="node2" presStyleIdx="2" presStyleCnt="3"/>
      <dgm:spPr/>
    </dgm:pt>
    <dgm:pt modelId="{4E42AB99-D80F-4797-9AA1-7FDDDCB8AC34}" type="pres">
      <dgm:prSet presAssocID="{3D65716C-4A4E-47A9-9309-5EDDD99E86B8}" presName="hierChild4" presStyleCnt="0"/>
      <dgm:spPr/>
    </dgm:pt>
    <dgm:pt modelId="{4C370B9A-16DA-4A83-A688-D9931A7EA96D}" type="pres">
      <dgm:prSet presAssocID="{3D65716C-4A4E-47A9-9309-5EDDD99E86B8}" presName="hierChild5" presStyleCnt="0"/>
      <dgm:spPr/>
    </dgm:pt>
    <dgm:pt modelId="{229D4036-C5A0-484B-B8CE-5F0D0D6995F3}" type="pres">
      <dgm:prSet presAssocID="{8A2306F3-6EB7-4F46-BF17-2D1A49859138}" presName="hierChild3" presStyleCnt="0"/>
      <dgm:spPr/>
    </dgm:pt>
    <dgm:pt modelId="{34457497-BBC3-4D85-9391-B3AA5A64E47D}" type="pres">
      <dgm:prSet presAssocID="{5EA99421-432C-4E68-8946-E532AF079E4E}" presName="hierRoot1" presStyleCnt="0">
        <dgm:presLayoutVars>
          <dgm:hierBranch val="init"/>
        </dgm:presLayoutVars>
      </dgm:prSet>
      <dgm:spPr/>
    </dgm:pt>
    <dgm:pt modelId="{851D1185-FBF7-450B-8A8A-D1438FC1E21F}" type="pres">
      <dgm:prSet presAssocID="{5EA99421-432C-4E68-8946-E532AF079E4E}" presName="rootComposite1" presStyleCnt="0"/>
      <dgm:spPr/>
    </dgm:pt>
    <dgm:pt modelId="{DEF6AEC8-E16A-404F-8431-A4C663C0A559}" type="pres">
      <dgm:prSet presAssocID="{5EA99421-432C-4E68-8946-E532AF079E4E}" presName="rootText1" presStyleLbl="node0" presStyleIdx="1" presStyleCnt="2" custLinFactNeighborX="20301" custLinFactNeighborY="-29271">
        <dgm:presLayoutVars>
          <dgm:chPref val="3"/>
        </dgm:presLayoutVars>
      </dgm:prSet>
      <dgm:spPr/>
    </dgm:pt>
    <dgm:pt modelId="{CC7E00EB-9C2E-43C7-8D81-9964FDC60384}" type="pres">
      <dgm:prSet presAssocID="{5EA99421-432C-4E68-8946-E532AF079E4E}" presName="rootConnector1" presStyleLbl="node1" presStyleIdx="0" presStyleCnt="0"/>
      <dgm:spPr/>
    </dgm:pt>
    <dgm:pt modelId="{1BAF0D36-99C1-4840-86AB-DEDDBC0121B9}" type="pres">
      <dgm:prSet presAssocID="{5EA99421-432C-4E68-8946-E532AF079E4E}" presName="hierChild2" presStyleCnt="0"/>
      <dgm:spPr/>
    </dgm:pt>
    <dgm:pt modelId="{286E3F0E-0361-4A1D-BB57-9D744B8C293E}" type="pres">
      <dgm:prSet presAssocID="{5EA99421-432C-4E68-8946-E532AF079E4E}" presName="hierChild3" presStyleCnt="0"/>
      <dgm:spPr/>
    </dgm:pt>
  </dgm:ptLst>
  <dgm:cxnLst>
    <dgm:cxn modelId="{03FDDF21-663B-4392-AE96-2DEE025D5894}" srcId="{E7767086-E20E-4B94-946A-F142A690C513}" destId="{8A2306F3-6EB7-4F46-BF17-2D1A49859138}" srcOrd="0" destOrd="0" parTransId="{06E240CC-C7DF-4BE8-AD7A-7C3E4D2A7779}" sibTransId="{F9D7BFA9-3974-4609-A901-EE5D57094989}"/>
    <dgm:cxn modelId="{BB87502E-31E3-4489-9299-FE43EF9479E6}" type="presOf" srcId="{187DF748-B42D-49ED-BA68-D51EF0E491BE}" destId="{78876C21-CDDB-4AA4-A204-C85DBDEC3C17}" srcOrd="1" destOrd="0" presId="urn:microsoft.com/office/officeart/2005/8/layout/orgChart1"/>
    <dgm:cxn modelId="{3EE2BB62-A4C8-4816-81A8-C2E60A153CB7}" srcId="{8A2306F3-6EB7-4F46-BF17-2D1A49859138}" destId="{3D65716C-4A4E-47A9-9309-5EDDD99E86B8}" srcOrd="2" destOrd="0" parTransId="{C2B11548-C4DB-46F9-A63C-1D33C673A0DB}" sibTransId="{8C4E9BE8-F334-4BD1-A496-9AF90835C280}"/>
    <dgm:cxn modelId="{094A0850-DD23-475C-94F7-20F66945D313}" type="presOf" srcId="{5EA99421-432C-4E68-8946-E532AF079E4E}" destId="{DEF6AEC8-E16A-404F-8431-A4C663C0A559}" srcOrd="0" destOrd="0" presId="urn:microsoft.com/office/officeart/2005/8/layout/orgChart1"/>
    <dgm:cxn modelId="{66532651-2701-469E-AED8-D15A399AF151}" type="presOf" srcId="{E7767086-E20E-4B94-946A-F142A690C513}" destId="{77F9051A-CE82-442A-AE2D-A5C0C251BD25}" srcOrd="0" destOrd="0" presId="urn:microsoft.com/office/officeart/2005/8/layout/orgChart1"/>
    <dgm:cxn modelId="{C0683B75-63FD-437D-9533-3723DA69F9A1}" srcId="{8A2306F3-6EB7-4F46-BF17-2D1A49859138}" destId="{187DF748-B42D-49ED-BA68-D51EF0E491BE}" srcOrd="0" destOrd="0" parTransId="{9924506C-DC67-4B78-946D-7AE384D025AA}" sibTransId="{5B3DE9E7-3CD3-4673-9576-53ED05B1573D}"/>
    <dgm:cxn modelId="{AE566E75-26C0-4959-AF53-730AB27B6F7E}" type="presOf" srcId="{3D65716C-4A4E-47A9-9309-5EDDD99E86B8}" destId="{0E594807-1EBD-442F-BA90-1EBD11118212}" srcOrd="0" destOrd="0" presId="urn:microsoft.com/office/officeart/2005/8/layout/orgChart1"/>
    <dgm:cxn modelId="{7A25BB57-6787-434B-A2E2-5C8E5C1EAD85}" type="presOf" srcId="{5EA99421-432C-4E68-8946-E532AF079E4E}" destId="{CC7E00EB-9C2E-43C7-8D81-9964FDC60384}" srcOrd="1" destOrd="0" presId="urn:microsoft.com/office/officeart/2005/8/layout/orgChart1"/>
    <dgm:cxn modelId="{C2C3687A-1312-4F11-BD46-071ED3442F7E}" type="presOf" srcId="{9924506C-DC67-4B78-946D-7AE384D025AA}" destId="{6B27B55B-CF9A-4246-8999-4501CBB2BE85}" srcOrd="0" destOrd="0" presId="urn:microsoft.com/office/officeart/2005/8/layout/orgChart1"/>
    <dgm:cxn modelId="{91651183-6C89-473B-B704-1D1E9CD3443D}" type="presOf" srcId="{3D65716C-4A4E-47A9-9309-5EDDD99E86B8}" destId="{83708A6C-FB1A-4490-9272-485F46B623FA}" srcOrd="1" destOrd="0" presId="urn:microsoft.com/office/officeart/2005/8/layout/orgChart1"/>
    <dgm:cxn modelId="{1A92878E-7780-482E-9C85-F90C5110A778}" type="presOf" srcId="{3B261BBA-DEF8-43C1-9644-0D682649929F}" destId="{1B93468F-6DE3-4B67-868A-2CC9E771E730}" srcOrd="1" destOrd="0" presId="urn:microsoft.com/office/officeart/2005/8/layout/orgChart1"/>
    <dgm:cxn modelId="{F482DE95-923C-4BB1-91FE-B6059702E65C}" type="presOf" srcId="{187DF748-B42D-49ED-BA68-D51EF0E491BE}" destId="{94B17C80-4430-47AF-8A07-AAEC2BB607A5}" srcOrd="0" destOrd="0" presId="urn:microsoft.com/office/officeart/2005/8/layout/orgChart1"/>
    <dgm:cxn modelId="{9479229C-9D6E-4730-A49C-7EAF0FCD173E}" srcId="{8A2306F3-6EB7-4F46-BF17-2D1A49859138}" destId="{3B261BBA-DEF8-43C1-9644-0D682649929F}" srcOrd="1" destOrd="0" parTransId="{F77BAFE3-303C-4362-9F2F-494E70BAAB58}" sibTransId="{537CE4F4-C641-413A-AA90-DF0F055250DE}"/>
    <dgm:cxn modelId="{87197BB2-6320-472E-9318-7910D227FB53}" type="presOf" srcId="{C2B11548-C4DB-46F9-A63C-1D33C673A0DB}" destId="{7DCD18D2-2939-4E3D-AF62-DAFE522213B5}" srcOrd="0" destOrd="0" presId="urn:microsoft.com/office/officeart/2005/8/layout/orgChart1"/>
    <dgm:cxn modelId="{FD6836CD-60D3-4F69-B474-5CD8DC54ECB5}" type="presOf" srcId="{8A2306F3-6EB7-4F46-BF17-2D1A49859138}" destId="{DA313808-E0D2-469C-9E32-E47DA466AD88}" srcOrd="0" destOrd="0" presId="urn:microsoft.com/office/officeart/2005/8/layout/orgChart1"/>
    <dgm:cxn modelId="{DE2D59EA-4A5A-4E37-B97E-91697E28A6E8}" type="presOf" srcId="{8A2306F3-6EB7-4F46-BF17-2D1A49859138}" destId="{C9B5869F-BDF5-4361-89BE-E757A6B2039B}" srcOrd="1" destOrd="0" presId="urn:microsoft.com/office/officeart/2005/8/layout/orgChart1"/>
    <dgm:cxn modelId="{B97B85EB-2225-42A4-9914-A8E1DDA480CD}" type="presOf" srcId="{F77BAFE3-303C-4362-9F2F-494E70BAAB58}" destId="{5DB6B32A-EA3F-42AA-8ECB-F1ABFCEFAD03}" srcOrd="0" destOrd="0" presId="urn:microsoft.com/office/officeart/2005/8/layout/orgChart1"/>
    <dgm:cxn modelId="{B263EFEE-50CB-4C7A-881B-EF0C75DA0DCA}" type="presOf" srcId="{3B261BBA-DEF8-43C1-9644-0D682649929F}" destId="{435A1F37-D398-4F6B-9570-D793CE752108}" srcOrd="0" destOrd="0" presId="urn:microsoft.com/office/officeart/2005/8/layout/orgChart1"/>
    <dgm:cxn modelId="{3B838DF9-960B-46BA-8EC3-2C898DB86B13}" srcId="{E7767086-E20E-4B94-946A-F142A690C513}" destId="{5EA99421-432C-4E68-8946-E532AF079E4E}" srcOrd="1" destOrd="0" parTransId="{04833E62-5423-4BF3-96B1-077B10457798}" sibTransId="{BD0B58F8-27B9-44D2-B886-828F14D9CA13}"/>
    <dgm:cxn modelId="{F1D07EDF-332E-4E43-8C9E-80907C9A2BB4}" type="presParOf" srcId="{77F9051A-CE82-442A-AE2D-A5C0C251BD25}" destId="{654C546B-4C9E-46FF-A788-BC4EAC160E8E}" srcOrd="0" destOrd="0" presId="urn:microsoft.com/office/officeart/2005/8/layout/orgChart1"/>
    <dgm:cxn modelId="{38840EFC-948A-4EEE-B2CE-264CEE050960}" type="presParOf" srcId="{654C546B-4C9E-46FF-A788-BC4EAC160E8E}" destId="{E6802104-2DD9-48BF-99D1-42837C8BE4EE}" srcOrd="0" destOrd="0" presId="urn:microsoft.com/office/officeart/2005/8/layout/orgChart1"/>
    <dgm:cxn modelId="{FD87F7ED-6556-4F7E-B73C-76819045E552}" type="presParOf" srcId="{E6802104-2DD9-48BF-99D1-42837C8BE4EE}" destId="{DA313808-E0D2-469C-9E32-E47DA466AD88}" srcOrd="0" destOrd="0" presId="urn:microsoft.com/office/officeart/2005/8/layout/orgChart1"/>
    <dgm:cxn modelId="{0CBF2106-566A-4187-8F60-BD00F47BDE2C}" type="presParOf" srcId="{E6802104-2DD9-48BF-99D1-42837C8BE4EE}" destId="{C9B5869F-BDF5-4361-89BE-E757A6B2039B}" srcOrd="1" destOrd="0" presId="urn:microsoft.com/office/officeart/2005/8/layout/orgChart1"/>
    <dgm:cxn modelId="{B1CF1034-10A9-49BD-8836-396791B48A4A}" type="presParOf" srcId="{654C546B-4C9E-46FF-A788-BC4EAC160E8E}" destId="{0B0333F1-72AB-4796-AD36-FDF9AC0D9CF9}" srcOrd="1" destOrd="0" presId="urn:microsoft.com/office/officeart/2005/8/layout/orgChart1"/>
    <dgm:cxn modelId="{9A41DFE4-6384-47CA-B32F-4B00A0CF4C92}" type="presParOf" srcId="{0B0333F1-72AB-4796-AD36-FDF9AC0D9CF9}" destId="{6B27B55B-CF9A-4246-8999-4501CBB2BE85}" srcOrd="0" destOrd="0" presId="urn:microsoft.com/office/officeart/2005/8/layout/orgChart1"/>
    <dgm:cxn modelId="{AE472D29-B7E3-43A0-8CFF-EBCCC58EF809}" type="presParOf" srcId="{0B0333F1-72AB-4796-AD36-FDF9AC0D9CF9}" destId="{998E382E-D017-4E7E-9FBA-EFB9B95515F0}" srcOrd="1" destOrd="0" presId="urn:microsoft.com/office/officeart/2005/8/layout/orgChart1"/>
    <dgm:cxn modelId="{05D7417D-463B-4E9D-A08F-38579A607A8D}" type="presParOf" srcId="{998E382E-D017-4E7E-9FBA-EFB9B95515F0}" destId="{10E43CC3-3F27-4332-94B2-F5C9673DA603}" srcOrd="0" destOrd="0" presId="urn:microsoft.com/office/officeart/2005/8/layout/orgChart1"/>
    <dgm:cxn modelId="{779DE127-4ED7-4564-BDEC-C77B9495A1B1}" type="presParOf" srcId="{10E43CC3-3F27-4332-94B2-F5C9673DA603}" destId="{94B17C80-4430-47AF-8A07-AAEC2BB607A5}" srcOrd="0" destOrd="0" presId="urn:microsoft.com/office/officeart/2005/8/layout/orgChart1"/>
    <dgm:cxn modelId="{DAD33C46-B6CE-4706-89A9-EE8D5A230E39}" type="presParOf" srcId="{10E43CC3-3F27-4332-94B2-F5C9673DA603}" destId="{78876C21-CDDB-4AA4-A204-C85DBDEC3C17}" srcOrd="1" destOrd="0" presId="urn:microsoft.com/office/officeart/2005/8/layout/orgChart1"/>
    <dgm:cxn modelId="{01DBA102-D1AE-4A3F-8132-0EFA76F4AF14}" type="presParOf" srcId="{998E382E-D017-4E7E-9FBA-EFB9B95515F0}" destId="{6BDCF888-B1F3-44D0-AE97-5F48132CAE52}" srcOrd="1" destOrd="0" presId="urn:microsoft.com/office/officeart/2005/8/layout/orgChart1"/>
    <dgm:cxn modelId="{81ECFCE8-EE6C-46F7-BEC8-22190CE0A996}" type="presParOf" srcId="{998E382E-D017-4E7E-9FBA-EFB9B95515F0}" destId="{7EF3940A-46AE-4418-8EF8-913228EF48B1}" srcOrd="2" destOrd="0" presId="urn:microsoft.com/office/officeart/2005/8/layout/orgChart1"/>
    <dgm:cxn modelId="{2505CAFA-C432-4494-99F4-280CC8B36421}" type="presParOf" srcId="{0B0333F1-72AB-4796-AD36-FDF9AC0D9CF9}" destId="{5DB6B32A-EA3F-42AA-8ECB-F1ABFCEFAD03}" srcOrd="2" destOrd="0" presId="urn:microsoft.com/office/officeart/2005/8/layout/orgChart1"/>
    <dgm:cxn modelId="{9A706FF4-37D8-49DB-9D4E-FA77DDB44E30}" type="presParOf" srcId="{0B0333F1-72AB-4796-AD36-FDF9AC0D9CF9}" destId="{EA8FDA98-C510-4D22-A14F-E9F8BF675998}" srcOrd="3" destOrd="0" presId="urn:microsoft.com/office/officeart/2005/8/layout/orgChart1"/>
    <dgm:cxn modelId="{D76CBA87-C124-48E6-8CD3-D59EF7FCFD1D}" type="presParOf" srcId="{EA8FDA98-C510-4D22-A14F-E9F8BF675998}" destId="{8C8C25C3-B7AA-4CEA-8249-3C1094AD17E4}" srcOrd="0" destOrd="0" presId="urn:microsoft.com/office/officeart/2005/8/layout/orgChart1"/>
    <dgm:cxn modelId="{9051ED90-ACB2-4B4F-868B-6BE4AB10F86D}" type="presParOf" srcId="{8C8C25C3-B7AA-4CEA-8249-3C1094AD17E4}" destId="{435A1F37-D398-4F6B-9570-D793CE752108}" srcOrd="0" destOrd="0" presId="urn:microsoft.com/office/officeart/2005/8/layout/orgChart1"/>
    <dgm:cxn modelId="{6E67C3A0-6671-47A9-9496-58641049F89A}" type="presParOf" srcId="{8C8C25C3-B7AA-4CEA-8249-3C1094AD17E4}" destId="{1B93468F-6DE3-4B67-868A-2CC9E771E730}" srcOrd="1" destOrd="0" presId="urn:microsoft.com/office/officeart/2005/8/layout/orgChart1"/>
    <dgm:cxn modelId="{514AF055-9844-40AD-8963-20541090EDB5}" type="presParOf" srcId="{EA8FDA98-C510-4D22-A14F-E9F8BF675998}" destId="{2D29F348-9A61-42CC-BEE8-441BB0014DB3}" srcOrd="1" destOrd="0" presId="urn:microsoft.com/office/officeart/2005/8/layout/orgChart1"/>
    <dgm:cxn modelId="{801D6549-D45B-4234-A1AF-F6CB961DF32D}" type="presParOf" srcId="{EA8FDA98-C510-4D22-A14F-E9F8BF675998}" destId="{402D82EB-8792-4638-BEFC-16ACC333C1F2}" srcOrd="2" destOrd="0" presId="urn:microsoft.com/office/officeart/2005/8/layout/orgChart1"/>
    <dgm:cxn modelId="{7699268F-C7AA-4534-A46D-C01BC77B04E7}" type="presParOf" srcId="{0B0333F1-72AB-4796-AD36-FDF9AC0D9CF9}" destId="{7DCD18D2-2939-4E3D-AF62-DAFE522213B5}" srcOrd="4" destOrd="0" presId="urn:microsoft.com/office/officeart/2005/8/layout/orgChart1"/>
    <dgm:cxn modelId="{A722F57B-2A41-4950-8EA7-FB123C3EF605}" type="presParOf" srcId="{0B0333F1-72AB-4796-AD36-FDF9AC0D9CF9}" destId="{9E1E1BC8-CA35-4F6B-806D-BD2B62E65C6A}" srcOrd="5" destOrd="0" presId="urn:microsoft.com/office/officeart/2005/8/layout/orgChart1"/>
    <dgm:cxn modelId="{025E6EF8-5D22-4E6A-BEC3-EEEBFBDCF05F}" type="presParOf" srcId="{9E1E1BC8-CA35-4F6B-806D-BD2B62E65C6A}" destId="{1F02B0D3-D540-4852-B9CB-9F756D7F378F}" srcOrd="0" destOrd="0" presId="urn:microsoft.com/office/officeart/2005/8/layout/orgChart1"/>
    <dgm:cxn modelId="{2C454483-CBBC-4F43-84E2-003399904DE0}" type="presParOf" srcId="{1F02B0D3-D540-4852-B9CB-9F756D7F378F}" destId="{0E594807-1EBD-442F-BA90-1EBD11118212}" srcOrd="0" destOrd="0" presId="urn:microsoft.com/office/officeart/2005/8/layout/orgChart1"/>
    <dgm:cxn modelId="{FF532892-10EE-4B5A-9BCD-C0F1BEC937AD}" type="presParOf" srcId="{1F02B0D3-D540-4852-B9CB-9F756D7F378F}" destId="{83708A6C-FB1A-4490-9272-485F46B623FA}" srcOrd="1" destOrd="0" presId="urn:microsoft.com/office/officeart/2005/8/layout/orgChart1"/>
    <dgm:cxn modelId="{203C235E-C7E8-4427-92E6-A780C084AE02}" type="presParOf" srcId="{9E1E1BC8-CA35-4F6B-806D-BD2B62E65C6A}" destId="{4E42AB99-D80F-4797-9AA1-7FDDDCB8AC34}" srcOrd="1" destOrd="0" presId="urn:microsoft.com/office/officeart/2005/8/layout/orgChart1"/>
    <dgm:cxn modelId="{27F11080-D6E9-480E-A2E1-5BF954FE59DE}" type="presParOf" srcId="{9E1E1BC8-CA35-4F6B-806D-BD2B62E65C6A}" destId="{4C370B9A-16DA-4A83-A688-D9931A7EA96D}" srcOrd="2" destOrd="0" presId="urn:microsoft.com/office/officeart/2005/8/layout/orgChart1"/>
    <dgm:cxn modelId="{B8C549B9-FB62-4185-B8F6-E9E56677E138}" type="presParOf" srcId="{654C546B-4C9E-46FF-A788-BC4EAC160E8E}" destId="{229D4036-C5A0-484B-B8CE-5F0D0D6995F3}" srcOrd="2" destOrd="0" presId="urn:microsoft.com/office/officeart/2005/8/layout/orgChart1"/>
    <dgm:cxn modelId="{1768C4BF-8BB0-4688-9F76-4D29615F0D28}" type="presParOf" srcId="{77F9051A-CE82-442A-AE2D-A5C0C251BD25}" destId="{34457497-BBC3-4D85-9391-B3AA5A64E47D}" srcOrd="1" destOrd="0" presId="urn:microsoft.com/office/officeart/2005/8/layout/orgChart1"/>
    <dgm:cxn modelId="{699C4511-48D3-4E0B-95AA-AAB460295631}" type="presParOf" srcId="{34457497-BBC3-4D85-9391-B3AA5A64E47D}" destId="{851D1185-FBF7-450B-8A8A-D1438FC1E21F}" srcOrd="0" destOrd="0" presId="urn:microsoft.com/office/officeart/2005/8/layout/orgChart1"/>
    <dgm:cxn modelId="{DBA9DBB6-82D2-4CE4-9FE5-8A99D96BE004}" type="presParOf" srcId="{851D1185-FBF7-450B-8A8A-D1438FC1E21F}" destId="{DEF6AEC8-E16A-404F-8431-A4C663C0A559}" srcOrd="0" destOrd="0" presId="urn:microsoft.com/office/officeart/2005/8/layout/orgChart1"/>
    <dgm:cxn modelId="{A214DC2C-5F60-4AD8-8A9B-FFB72649FBBA}" type="presParOf" srcId="{851D1185-FBF7-450B-8A8A-D1438FC1E21F}" destId="{CC7E00EB-9C2E-43C7-8D81-9964FDC60384}" srcOrd="1" destOrd="0" presId="urn:microsoft.com/office/officeart/2005/8/layout/orgChart1"/>
    <dgm:cxn modelId="{A4C13917-8D17-4BB7-991F-0195011AB251}" type="presParOf" srcId="{34457497-BBC3-4D85-9391-B3AA5A64E47D}" destId="{1BAF0D36-99C1-4840-86AB-DEDDBC0121B9}" srcOrd="1" destOrd="0" presId="urn:microsoft.com/office/officeart/2005/8/layout/orgChart1"/>
    <dgm:cxn modelId="{1C18304F-F375-4C85-BDA9-085EB5847610}" type="presParOf" srcId="{34457497-BBC3-4D85-9391-B3AA5A64E47D}" destId="{286E3F0E-0361-4A1D-BB57-9D744B8C29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D18D2-2939-4E3D-AF62-DAFE522213B5}">
      <dsp:nvSpPr>
        <dsp:cNvPr id="0" name=""/>
        <dsp:cNvSpPr/>
      </dsp:nvSpPr>
      <dsp:spPr>
        <a:xfrm>
          <a:off x="5257800" y="2373791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6B32A-EA3F-42AA-8ECB-F1ABFCEFAD03}">
      <dsp:nvSpPr>
        <dsp:cNvPr id="0" name=""/>
        <dsp:cNvSpPr/>
      </dsp:nvSpPr>
      <dsp:spPr>
        <a:xfrm>
          <a:off x="5212080" y="2373791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7B55B-CF9A-4246-8999-4501CBB2BE85}">
      <dsp:nvSpPr>
        <dsp:cNvPr id="0" name=""/>
        <dsp:cNvSpPr/>
      </dsp:nvSpPr>
      <dsp:spPr>
        <a:xfrm>
          <a:off x="1537867" y="2373791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3808-E0D2-469C-9E32-E47DA466AD88}">
      <dsp:nvSpPr>
        <dsp:cNvPr id="0" name=""/>
        <dsp:cNvSpPr/>
      </dsp:nvSpPr>
      <dsp:spPr>
        <a:xfrm>
          <a:off x="3720638" y="836629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800" kern="1200" dirty="0"/>
            <a:t>Collection</a:t>
          </a:r>
        </a:p>
      </dsp:txBody>
      <dsp:txXfrm>
        <a:off x="3720638" y="836629"/>
        <a:ext cx="3074323" cy="1537161"/>
      </dsp:txXfrm>
    </dsp:sp>
    <dsp:sp modelId="{94B17C80-4430-47AF-8A07-AAEC2BB607A5}">
      <dsp:nvSpPr>
        <dsp:cNvPr id="0" name=""/>
        <dsp:cNvSpPr/>
      </dsp:nvSpPr>
      <dsp:spPr>
        <a:xfrm>
          <a:off x="706" y="3019400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800" kern="1200" dirty="0"/>
            <a:t>List</a:t>
          </a:r>
        </a:p>
      </dsp:txBody>
      <dsp:txXfrm>
        <a:off x="706" y="3019400"/>
        <a:ext cx="3074323" cy="1537161"/>
      </dsp:txXfrm>
    </dsp:sp>
    <dsp:sp modelId="{435A1F37-D398-4F6B-9570-D793CE752108}">
      <dsp:nvSpPr>
        <dsp:cNvPr id="0" name=""/>
        <dsp:cNvSpPr/>
      </dsp:nvSpPr>
      <dsp:spPr>
        <a:xfrm>
          <a:off x="3720638" y="3019400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800" kern="1200" dirty="0"/>
            <a:t>Queue</a:t>
          </a:r>
        </a:p>
      </dsp:txBody>
      <dsp:txXfrm>
        <a:off x="3720638" y="3019400"/>
        <a:ext cx="3074323" cy="1537161"/>
      </dsp:txXfrm>
    </dsp:sp>
    <dsp:sp modelId="{0E594807-1EBD-442F-BA90-1EBD11118212}">
      <dsp:nvSpPr>
        <dsp:cNvPr id="0" name=""/>
        <dsp:cNvSpPr/>
      </dsp:nvSpPr>
      <dsp:spPr>
        <a:xfrm>
          <a:off x="7440570" y="3019400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800" kern="1200" dirty="0"/>
            <a:t>Set</a:t>
          </a:r>
        </a:p>
      </dsp:txBody>
      <dsp:txXfrm>
        <a:off x="7440570" y="3019400"/>
        <a:ext cx="3074323" cy="1537161"/>
      </dsp:txXfrm>
    </dsp:sp>
    <dsp:sp modelId="{DEF6AEC8-E16A-404F-8431-A4C663C0A559}">
      <dsp:nvSpPr>
        <dsp:cNvPr id="0" name=""/>
        <dsp:cNvSpPr/>
      </dsp:nvSpPr>
      <dsp:spPr>
        <a:xfrm>
          <a:off x="7441276" y="386687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800" kern="1200" dirty="0"/>
            <a:t>Map</a:t>
          </a:r>
        </a:p>
      </dsp:txBody>
      <dsp:txXfrm>
        <a:off x="7441276" y="386687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C714-84EC-45BA-85D4-8C6893F0ED48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C790-037E-405C-B5B2-F2DFE6AA28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9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1: yes</a:t>
            </a:r>
          </a:p>
          <a:p>
            <a:r>
              <a:rPr lang="nl-NL" dirty="0"/>
              <a:t>2: no, </a:t>
            </a:r>
            <a:r>
              <a:rPr lang="nl-NL" dirty="0" err="1"/>
              <a:t>primitives</a:t>
            </a:r>
            <a:r>
              <a:rPr lang="nl-NL" dirty="0"/>
              <a:t> </a:t>
            </a:r>
            <a:r>
              <a:rPr lang="nl-NL" dirty="0" err="1"/>
              <a:t>cant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list</a:t>
            </a:r>
          </a:p>
          <a:p>
            <a:r>
              <a:rPr lang="nl-NL" dirty="0"/>
              <a:t>3. Yes</a:t>
            </a:r>
          </a:p>
          <a:p>
            <a:r>
              <a:rPr lang="nl-NL" dirty="0"/>
              <a:t>4: yes</a:t>
            </a:r>
          </a:p>
          <a:p>
            <a:r>
              <a:rPr lang="nl-NL" dirty="0"/>
              <a:t>5: no,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arraylist, </a:t>
            </a:r>
            <a:r>
              <a:rPr lang="nl-NL" dirty="0" err="1"/>
              <a:t>it’s</a:t>
            </a:r>
            <a:r>
              <a:rPr lang="nl-NL" dirty="0"/>
              <a:t> a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list</a:t>
            </a:r>
          </a:p>
          <a:p>
            <a:r>
              <a:rPr lang="nl-NL" dirty="0"/>
              <a:t>6: yes</a:t>
            </a:r>
          </a:p>
          <a:p>
            <a:r>
              <a:rPr lang="nl-NL" dirty="0"/>
              <a:t>7: </a:t>
            </a:r>
            <a:r>
              <a:rPr lang="nl-NL" dirty="0" err="1"/>
              <a:t>greetings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list is </a:t>
            </a:r>
            <a:r>
              <a:rPr lang="nl-NL" dirty="0" err="1"/>
              <a:t>backed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97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line 3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.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, even </a:t>
            </a:r>
            <a:r>
              <a:rPr lang="nl-NL" dirty="0" err="1"/>
              <a:t>though</a:t>
            </a:r>
            <a:r>
              <a:rPr lang="nl-NL" dirty="0"/>
              <a:t> Integer is a </a:t>
            </a:r>
            <a:r>
              <a:rPr lang="nl-NL" dirty="0" err="1"/>
              <a:t>subclass</a:t>
            </a:r>
            <a:r>
              <a:rPr lang="nl-NL" dirty="0"/>
              <a:t> of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46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1: yes, a </a:t>
            </a:r>
            <a:r>
              <a:rPr lang="nl-NL" dirty="0" err="1"/>
              <a:t>extends</a:t>
            </a:r>
            <a:r>
              <a:rPr lang="nl-NL" dirty="0"/>
              <a:t> b</a:t>
            </a:r>
          </a:p>
          <a:p>
            <a:r>
              <a:rPr lang="nl-NL" dirty="0"/>
              <a:t>2: yes, c </a:t>
            </a:r>
            <a:r>
              <a:rPr lang="nl-NL" dirty="0" err="1"/>
              <a:t>extends</a:t>
            </a:r>
            <a:r>
              <a:rPr lang="nl-NL" dirty="0"/>
              <a:t> a, a </a:t>
            </a:r>
            <a:r>
              <a:rPr lang="nl-NL" dirty="0" err="1"/>
              <a:t>extends</a:t>
            </a:r>
            <a:r>
              <a:rPr lang="nl-NL" dirty="0"/>
              <a:t> b</a:t>
            </a:r>
          </a:p>
          <a:p>
            <a:r>
              <a:rPr lang="nl-NL" dirty="0"/>
              <a:t>3: yes, </a:t>
            </a:r>
            <a:r>
              <a:rPr lang="nl-NL" dirty="0" err="1"/>
              <a:t>any</a:t>
            </a:r>
            <a:r>
              <a:rPr lang="nl-NL" dirty="0"/>
              <a:t> type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endParaRPr lang="nl-NL" dirty="0"/>
          </a:p>
          <a:p>
            <a:r>
              <a:rPr lang="nl-NL" dirty="0"/>
              <a:t>4: yes, B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allowed</a:t>
            </a:r>
            <a:endParaRPr lang="nl-NL" dirty="0"/>
          </a:p>
          <a:p>
            <a:r>
              <a:rPr lang="nl-NL" dirty="0"/>
              <a:t>5: no, A is a superclass of C,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way </a:t>
            </a:r>
            <a:r>
              <a:rPr lang="nl-NL" dirty="0" err="1"/>
              <a:t>around</a:t>
            </a:r>
            <a:endParaRPr lang="nl-NL" dirty="0"/>
          </a:p>
          <a:p>
            <a:r>
              <a:rPr lang="nl-NL" dirty="0"/>
              <a:t>6: yes, object is a superclass of C</a:t>
            </a:r>
          </a:p>
          <a:p>
            <a:r>
              <a:rPr lang="nl-NL" dirty="0"/>
              <a:t>7: no, type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nonsense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80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/>
              <a:t>No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formal</a:t>
            </a:r>
            <a:r>
              <a:rPr lang="nl-NL" dirty="0"/>
              <a:t> type parameter as a wildcard</a:t>
            </a:r>
          </a:p>
          <a:p>
            <a:pPr marL="228600" indent="-228600">
              <a:buAutoNum type="arabicPeriod"/>
            </a:pPr>
            <a:r>
              <a:rPr lang="nl-NL" dirty="0"/>
              <a:t>No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bounds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return statement</a:t>
            </a:r>
          </a:p>
          <a:p>
            <a:pPr marL="228600" indent="-228600">
              <a:buAutoNum type="arabicPeriod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71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Map is </a:t>
            </a:r>
            <a:r>
              <a:rPr lang="nl-NL" dirty="0" err="1"/>
              <a:t>considered</a:t>
            </a:r>
            <a:r>
              <a:rPr lang="nl-NL" dirty="0"/>
              <a:t> part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it is a </a:t>
            </a:r>
            <a:r>
              <a:rPr lang="nl-NL" dirty="0" err="1"/>
              <a:t>collection</a:t>
            </a:r>
            <a:r>
              <a:rPr lang="nl-NL" dirty="0"/>
              <a:t>, even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 Collection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7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new code </a:t>
            </a:r>
            <a:r>
              <a:rPr lang="nl-NL" dirty="0" err="1"/>
              <a:t>using</a:t>
            </a:r>
            <a:r>
              <a:rPr lang="nl-NL" dirty="0"/>
              <a:t> vector or stack. Stack </a:t>
            </a:r>
            <a:r>
              <a:rPr lang="nl-NL" dirty="0" err="1"/>
              <a:t>extends</a:t>
            </a:r>
            <a:r>
              <a:rPr lang="nl-NL" dirty="0"/>
              <a:t> vector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774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N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main</a:t>
            </a:r>
            <a:r>
              <a:rPr lang="nl-NL" dirty="0"/>
              <a:t>(String[] </a:t>
            </a:r>
            <a:r>
              <a:rPr lang="nl-NL" dirty="0" err="1"/>
              <a:t>args</a:t>
            </a:r>
            <a:r>
              <a:rPr lang="nl-NL" dirty="0"/>
              <a:t>) {</a:t>
            </a:r>
            <a:br>
              <a:rPr lang="nl-NL" dirty="0"/>
            </a:br>
            <a:r>
              <a:rPr lang="nl-NL" dirty="0"/>
              <a:t>    List&lt;Integer&gt; list1 =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NL" dirty="0" err="1"/>
              <a:t>ArrayList</a:t>
            </a:r>
            <a:r>
              <a:rPr lang="nl-NL" dirty="0"/>
              <a:t>&lt;&gt;();</a:t>
            </a:r>
            <a:br>
              <a:rPr lang="nl-NL" dirty="0"/>
            </a:br>
            <a:r>
              <a:rPr lang="nl-NL" dirty="0"/>
              <a:t>    List&lt;Integer&gt; list2 =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NL" dirty="0" err="1"/>
              <a:t>LinkedList</a:t>
            </a:r>
            <a:r>
              <a:rPr lang="nl-NL" dirty="0"/>
              <a:t>&lt;&gt;();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dirty="0"/>
              <a:t>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NL" dirty="0"/>
              <a:t>i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; i &lt;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1000000</a:t>
            </a:r>
            <a:r>
              <a:rPr lang="nl-NL" dirty="0"/>
              <a:t>; i++) {</a:t>
            </a:r>
            <a:br>
              <a:rPr lang="nl-NL" dirty="0"/>
            </a:br>
            <a:r>
              <a:rPr lang="nl-NL" dirty="0"/>
              <a:t>        list1.add((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dirty="0"/>
              <a:t>) (</a:t>
            </a:r>
            <a:r>
              <a:rPr lang="nl-NL" dirty="0" err="1"/>
              <a:t>Math.</a:t>
            </a:r>
            <a:r>
              <a:rPr lang="nl-NL" i="1" dirty="0" err="1">
                <a:effectLst/>
              </a:rPr>
              <a:t>random</a:t>
            </a:r>
            <a:r>
              <a:rPr lang="nl-NL" dirty="0"/>
              <a:t>() *i*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nl-NL" dirty="0"/>
              <a:t>));</a:t>
            </a:r>
            <a:br>
              <a:rPr lang="nl-NL" dirty="0"/>
            </a:br>
            <a:r>
              <a:rPr lang="nl-NL" dirty="0"/>
              <a:t>        list2.add((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dirty="0"/>
              <a:t>) (</a:t>
            </a:r>
            <a:r>
              <a:rPr lang="nl-NL" dirty="0" err="1"/>
              <a:t>Math.</a:t>
            </a:r>
            <a:r>
              <a:rPr lang="nl-NL" i="1" dirty="0" err="1">
                <a:effectLst/>
              </a:rPr>
              <a:t>random</a:t>
            </a:r>
            <a:r>
              <a:rPr lang="nl-NL" dirty="0"/>
              <a:t>() *i*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nl-NL" dirty="0"/>
              <a:t>));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dirty="0"/>
              <a:t>[] </a:t>
            </a:r>
            <a:r>
              <a:rPr lang="nl-NL" dirty="0" err="1"/>
              <a:t>lookup</a:t>
            </a:r>
            <a:r>
              <a:rPr lang="nl-NL" dirty="0"/>
              <a:t> = {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nl-NL" dirty="0"/>
              <a:t>,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nl-NL" dirty="0"/>
              <a:t>,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nl-NL" dirty="0"/>
              <a:t>,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</a:t>
            </a:r>
            <a:r>
              <a:rPr lang="nl-NL" dirty="0"/>
              <a:t>,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lang="nl-NL" dirty="0"/>
              <a:t>,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70000</a:t>
            </a:r>
            <a:r>
              <a:rPr lang="nl-NL" dirty="0"/>
              <a:t>,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754</a:t>
            </a:r>
            <a:r>
              <a:rPr lang="nl-NL" dirty="0"/>
              <a:t>,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6544</a:t>
            </a:r>
            <a:r>
              <a:rPr lang="nl-NL" dirty="0"/>
              <a:t>};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NL" dirty="0"/>
              <a:t>first = </a:t>
            </a:r>
            <a:r>
              <a:rPr lang="nl-NL" dirty="0" err="1"/>
              <a:t>System.</a:t>
            </a:r>
            <a:r>
              <a:rPr lang="nl-NL" i="1" dirty="0" err="1">
                <a:effectLst/>
              </a:rPr>
              <a:t>currentTimeMillis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System.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nl-NL" dirty="0" err="1"/>
              <a:t>.println</a:t>
            </a:r>
            <a:r>
              <a:rPr lang="nl-NL" dirty="0"/>
              <a:t>(</a:t>
            </a:r>
            <a:r>
              <a:rPr lang="nl-NL" dirty="0" err="1"/>
              <a:t>System.</a:t>
            </a:r>
            <a:r>
              <a:rPr lang="nl-NL" i="1" dirty="0" err="1">
                <a:effectLst/>
              </a:rPr>
              <a:t>currentTimeMillis</a:t>
            </a:r>
            <a:r>
              <a:rPr lang="nl-NL" dirty="0"/>
              <a:t>());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dirty="0"/>
              <a:t>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NL" dirty="0"/>
              <a:t>i : </a:t>
            </a:r>
            <a:r>
              <a:rPr lang="nl-NL" dirty="0" err="1"/>
              <a:t>lookup</a:t>
            </a:r>
            <a:r>
              <a:rPr lang="nl-NL" dirty="0"/>
              <a:t>){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System.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nl-NL" dirty="0" err="1"/>
              <a:t>.println</a:t>
            </a:r>
            <a:r>
              <a:rPr lang="nl-NL" dirty="0"/>
              <a:t>(list1.contains(i));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NL" dirty="0"/>
              <a:t>last = </a:t>
            </a:r>
            <a:r>
              <a:rPr lang="nl-NL" dirty="0" err="1"/>
              <a:t>System.</a:t>
            </a:r>
            <a:r>
              <a:rPr lang="nl-NL" i="1" dirty="0" err="1">
                <a:effectLst/>
              </a:rPr>
              <a:t>currentTimeMillis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NL" dirty="0" err="1"/>
              <a:t>result</a:t>
            </a:r>
            <a:r>
              <a:rPr lang="nl-NL" dirty="0"/>
              <a:t> = last - first;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System.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nl-NL" dirty="0" err="1"/>
              <a:t>.println</a:t>
            </a:r>
            <a:r>
              <a:rPr lang="nl-NL" dirty="0"/>
              <a:t>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"end of arraylist: " </a:t>
            </a:r>
            <a:r>
              <a:rPr lang="nl-NL" dirty="0"/>
              <a:t>+ </a:t>
            </a:r>
            <a:r>
              <a:rPr lang="nl-NL" dirty="0" err="1"/>
              <a:t>result</a:t>
            </a:r>
            <a:r>
              <a:rPr lang="nl-NL" dirty="0"/>
              <a:t>);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NL" dirty="0"/>
              <a:t>first2 = </a:t>
            </a:r>
            <a:r>
              <a:rPr lang="nl-NL" dirty="0" err="1"/>
              <a:t>System.</a:t>
            </a:r>
            <a:r>
              <a:rPr lang="nl-NL" i="1" dirty="0" err="1">
                <a:effectLst/>
              </a:rPr>
              <a:t>currentTimeMillis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System.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nl-NL" dirty="0" err="1"/>
              <a:t>.println</a:t>
            </a:r>
            <a:r>
              <a:rPr lang="nl-NL" dirty="0"/>
              <a:t>(</a:t>
            </a:r>
            <a:r>
              <a:rPr lang="nl-NL" dirty="0" err="1"/>
              <a:t>System.</a:t>
            </a:r>
            <a:r>
              <a:rPr lang="nl-NL" i="1" dirty="0" err="1">
                <a:effectLst/>
              </a:rPr>
              <a:t>currentTimeMillis</a:t>
            </a:r>
            <a:r>
              <a:rPr lang="nl-NL" dirty="0"/>
              <a:t>());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dirty="0"/>
              <a:t>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NL" dirty="0"/>
              <a:t>i : </a:t>
            </a:r>
            <a:r>
              <a:rPr lang="nl-NL" dirty="0" err="1"/>
              <a:t>lookup</a:t>
            </a:r>
            <a:r>
              <a:rPr lang="nl-NL" dirty="0"/>
              <a:t>){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System.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nl-NL" dirty="0" err="1"/>
              <a:t>.println</a:t>
            </a:r>
            <a:r>
              <a:rPr lang="nl-NL" dirty="0"/>
              <a:t>(list2.contains(i));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NL" dirty="0"/>
              <a:t>last2 =</a:t>
            </a:r>
            <a:r>
              <a:rPr lang="nl-NL" dirty="0" err="1"/>
              <a:t>System.</a:t>
            </a:r>
            <a:r>
              <a:rPr lang="nl-NL" i="1" dirty="0" err="1">
                <a:effectLst/>
              </a:rPr>
              <a:t>currentTimeMillis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nl-NL" dirty="0"/>
              <a:t>result2 = last2 - first2;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System.</a:t>
            </a:r>
            <a:r>
              <a:rPr lang="nl-NL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nl-NL" dirty="0" err="1"/>
              <a:t>.println</a:t>
            </a:r>
            <a:r>
              <a:rPr lang="nl-NL" dirty="0"/>
              <a:t>(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"end of </a:t>
            </a:r>
            <a:r>
              <a:rPr lang="nl-N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nl-N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</a:t>
            </a:r>
            <a:r>
              <a:rPr lang="nl-NL" dirty="0"/>
              <a:t>+ result2);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983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Let half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half </a:t>
            </a:r>
            <a:r>
              <a:rPr lang="nl-NL" dirty="0" err="1"/>
              <a:t>for</a:t>
            </a:r>
            <a:r>
              <a:rPr lang="nl-NL" dirty="0"/>
              <a:t> B.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discuss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97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binarysearch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on </a:t>
            </a:r>
            <a:r>
              <a:rPr lang="nl-NL" dirty="0" err="1"/>
              <a:t>sorted</a:t>
            </a:r>
            <a:r>
              <a:rPr lang="nl-NL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39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 err="1"/>
              <a:t>Autoboxing</a:t>
            </a:r>
            <a:r>
              <a:rPr lang="nl-NL" dirty="0"/>
              <a:t>, 4.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autoboxing</a:t>
            </a:r>
            <a:r>
              <a:rPr lang="nl-NL" dirty="0"/>
              <a:t>, it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index 1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list. 5.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IndexOutOfBoundsException</a:t>
            </a:r>
            <a:r>
              <a:rPr lang="nl-NL" dirty="0"/>
              <a:t> 6. </a:t>
            </a:r>
            <a:r>
              <a:rPr lang="nl-NL" dirty="0" err="1"/>
              <a:t>unboxing</a:t>
            </a:r>
            <a:endParaRPr lang="nl-NL" dirty="0"/>
          </a:p>
          <a:p>
            <a:pPr marL="228600" indent="-228600">
              <a:buAutoNum type="arabicPeriod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38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Yes it </a:t>
            </a:r>
            <a:r>
              <a:rPr lang="nl-NL" dirty="0" err="1"/>
              <a:t>will</a:t>
            </a:r>
            <a:r>
              <a:rPr lang="nl-NL" dirty="0"/>
              <a:t> (</a:t>
            </a:r>
            <a:r>
              <a:rPr lang="nl-NL" dirty="0" err="1"/>
              <a:t>probably</a:t>
            </a:r>
            <a:r>
              <a:rPr lang="nl-NL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09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There</a:t>
            </a:r>
            <a:r>
              <a:rPr lang="nl-NL" dirty="0"/>
              <a:t> is casting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unpack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groceries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448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Logischer om </a:t>
            </a:r>
            <a:r>
              <a:rPr lang="nl-NL" dirty="0" err="1"/>
              <a:t>unpackable</a:t>
            </a:r>
            <a:r>
              <a:rPr lang="nl-NL" dirty="0"/>
              <a:t>&lt;t&gt; te doen die type van tas als type </a:t>
            </a:r>
            <a:r>
              <a:rPr lang="nl-NL" dirty="0" err="1"/>
              <a:t>param</a:t>
            </a:r>
            <a:r>
              <a:rPr lang="nl-NL" dirty="0"/>
              <a:t> heeft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57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Non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have a context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type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23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/>
              <a:t>no, 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&lt;T&gt; or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removed</a:t>
            </a:r>
            <a:endParaRPr lang="nl-NL" dirty="0"/>
          </a:p>
          <a:p>
            <a:pPr marL="228600" indent="-228600">
              <a:buAutoNum type="arabicPeriod"/>
            </a:pPr>
            <a:r>
              <a:rPr lang="nl-NL" dirty="0"/>
              <a:t>Yes, but </a:t>
            </a:r>
            <a:r>
              <a:rPr lang="nl-NL" dirty="0" err="1"/>
              <a:t>generic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declared</a:t>
            </a:r>
            <a:r>
              <a:rPr lang="nl-NL" dirty="0"/>
              <a:t> on </a:t>
            </a:r>
            <a:r>
              <a:rPr lang="nl-NL" dirty="0" err="1"/>
              <a:t>method</a:t>
            </a:r>
            <a:r>
              <a:rPr lang="nl-NL" dirty="0"/>
              <a:t> level</a:t>
            </a:r>
          </a:p>
          <a:p>
            <a:pPr marL="228600" indent="-228600">
              <a:buAutoNum type="arabicPeriod"/>
            </a:pPr>
            <a:r>
              <a:rPr lang="nl-NL" dirty="0"/>
              <a:t>Yes, return type is T, T is </a:t>
            </a:r>
            <a:r>
              <a:rPr lang="nl-NL" dirty="0" err="1"/>
              <a:t>declared</a:t>
            </a:r>
            <a:r>
              <a:rPr lang="nl-NL" dirty="0"/>
              <a:t> right </a:t>
            </a:r>
            <a:r>
              <a:rPr lang="nl-NL" dirty="0" err="1"/>
              <a:t>before</a:t>
            </a:r>
            <a:endParaRPr lang="nl-NL" dirty="0"/>
          </a:p>
          <a:p>
            <a:pPr marL="228600" indent="-228600">
              <a:buAutoNum type="arabicPeriod"/>
            </a:pPr>
            <a:r>
              <a:rPr lang="nl-NL" dirty="0"/>
              <a:t>Yes, but </a:t>
            </a:r>
            <a:r>
              <a:rPr lang="nl-NL" dirty="0" err="1"/>
              <a:t>generic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declared</a:t>
            </a:r>
            <a:r>
              <a:rPr lang="nl-NL" dirty="0"/>
              <a:t> on </a:t>
            </a:r>
            <a:r>
              <a:rPr lang="nl-NL" dirty="0" err="1"/>
              <a:t>method</a:t>
            </a:r>
            <a:r>
              <a:rPr lang="nl-NL" dirty="0"/>
              <a:t> level</a:t>
            </a:r>
          </a:p>
          <a:p>
            <a:pPr marL="228600" indent="-228600">
              <a:buAutoNum type="arabicPeriod"/>
            </a:pPr>
            <a:r>
              <a:rPr lang="nl-NL" dirty="0"/>
              <a:t>No, </a:t>
            </a:r>
            <a:r>
              <a:rPr lang="nl-NL" dirty="0" err="1"/>
              <a:t>generic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return type </a:t>
            </a:r>
          </a:p>
          <a:p>
            <a:pPr marL="228600" indent="-228600">
              <a:buAutoNum type="arabicPeriod"/>
            </a:pPr>
            <a:r>
              <a:rPr lang="nl-NL" dirty="0"/>
              <a:t>Yes it is, </a:t>
            </a:r>
            <a:r>
              <a:rPr lang="nl-NL" dirty="0" err="1"/>
              <a:t>genericclass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formal</a:t>
            </a:r>
            <a:r>
              <a:rPr lang="nl-NL" dirty="0"/>
              <a:t> parameter type T,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before</a:t>
            </a:r>
            <a:endParaRPr lang="nl-NL" dirty="0"/>
          </a:p>
          <a:p>
            <a:pPr marL="228600" indent="-228600">
              <a:buAutoNum type="arabicPeriod"/>
            </a:pPr>
            <a:r>
              <a:rPr lang="nl-NL" dirty="0"/>
              <a:t>No, 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&lt;T&gt;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60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Hint: </a:t>
            </a:r>
            <a:r>
              <a:rPr lang="nl-NL" dirty="0" err="1"/>
              <a:t>autoboxing</a:t>
            </a:r>
            <a:r>
              <a:rPr lang="nl-NL" dirty="0"/>
              <a:t> or </a:t>
            </a:r>
            <a:r>
              <a:rPr lang="nl-NL" dirty="0" err="1"/>
              <a:t>unboxing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74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91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3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0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2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1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2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61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8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4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76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FE-D223-4615-8C91-794742FB3034}" type="datetimeFigureOut">
              <a:rPr lang="nl-NL" smtClean="0"/>
              <a:t>30-8-2020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63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7DEC-8435-4E1C-AFBC-542BF106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Generics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Collections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CEF3D-68D9-4228-8A7D-3D11E9281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4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1EBF-69C5-42CB-85FC-9A635BD5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Diamond</a:t>
            </a:r>
            <a:r>
              <a:rPr lang="nl-NL" dirty="0"/>
              <a:t> operator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FCEAD5-8A3C-4D67-B492-A19B4F52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Write:</a:t>
            </a:r>
          </a:p>
          <a:p>
            <a:pPr marL="0" indent="0">
              <a:buNone/>
            </a:pPr>
            <a:r>
              <a:rPr lang="nl-NL" dirty="0"/>
              <a:t>List&lt;Integer&gt; list = new </a:t>
            </a:r>
            <a:r>
              <a:rPr lang="nl-NL" dirty="0" err="1"/>
              <a:t>ArrayList</a:t>
            </a:r>
            <a:r>
              <a:rPr lang="nl-NL" dirty="0"/>
              <a:t>&lt;&gt;();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Instead</a:t>
            </a:r>
            <a:r>
              <a:rPr lang="nl-NL" dirty="0"/>
              <a:t> of:</a:t>
            </a:r>
          </a:p>
          <a:p>
            <a:pPr marL="0" indent="0">
              <a:buNone/>
            </a:pPr>
            <a:r>
              <a:rPr lang="nl-NL" dirty="0"/>
              <a:t>List&lt;Integer&gt; list = new </a:t>
            </a:r>
            <a:r>
              <a:rPr lang="nl-NL" dirty="0" err="1"/>
              <a:t>ArrayList</a:t>
            </a:r>
            <a:r>
              <a:rPr lang="nl-NL" dirty="0"/>
              <a:t>&lt;Integer&gt;();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Diamond</a:t>
            </a:r>
            <a:r>
              <a:rPr lang="nl-NL" dirty="0"/>
              <a:t> operator: &lt;&gt;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Especially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super </a:t>
            </a:r>
            <a:r>
              <a:rPr lang="nl-NL" dirty="0" err="1"/>
              <a:t>lengthy</a:t>
            </a:r>
            <a:r>
              <a:rPr lang="nl-NL" dirty="0"/>
              <a:t> code:</a:t>
            </a:r>
          </a:p>
          <a:p>
            <a:pPr marL="0" indent="0">
              <a:buNone/>
            </a:pPr>
            <a:r>
              <a:rPr lang="nl-NL" dirty="0" err="1"/>
              <a:t>HashMap</a:t>
            </a:r>
            <a:r>
              <a:rPr lang="nl-NL" dirty="0"/>
              <a:t>&lt;String, </a:t>
            </a:r>
            <a:r>
              <a:rPr lang="nl-NL" dirty="0" err="1"/>
              <a:t>HashMap</a:t>
            </a:r>
            <a:r>
              <a:rPr lang="nl-NL" dirty="0"/>
              <a:t>&lt;String, String&gt;&gt; hm = new </a:t>
            </a:r>
            <a:r>
              <a:rPr lang="nl-NL" dirty="0" err="1"/>
              <a:t>HashMap</a:t>
            </a:r>
            <a:r>
              <a:rPr lang="nl-NL" dirty="0"/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261387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WillThisCompile</a:t>
            </a: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HashMap</a:t>
            </a:r>
            <a:r>
              <a:rPr lang="nl-NL" dirty="0"/>
              <a:t>&lt;String, </a:t>
            </a:r>
            <a:r>
              <a:rPr lang="nl-NL" dirty="0" err="1"/>
              <a:t>HashMap</a:t>
            </a:r>
            <a:r>
              <a:rPr lang="nl-NL" dirty="0"/>
              <a:t>&lt;String, String&gt;&gt; hm;</a:t>
            </a:r>
          </a:p>
          <a:p>
            <a:pPr marL="0" indent="0">
              <a:buNone/>
            </a:pPr>
            <a:r>
              <a:rPr lang="nl-NL" dirty="0"/>
              <a:t>	 </a:t>
            </a:r>
            <a:r>
              <a:rPr lang="nl-NL" dirty="0" err="1"/>
              <a:t>WillThisCompile</a:t>
            </a:r>
            <a:r>
              <a:rPr lang="nl-NL" dirty="0"/>
              <a:t>(){</a:t>
            </a:r>
          </a:p>
          <a:p>
            <a:pPr marL="0" indent="0">
              <a:buNone/>
            </a:pPr>
            <a:r>
              <a:rPr lang="nl-NL" dirty="0"/>
              <a:t>		hm = new </a:t>
            </a:r>
            <a:r>
              <a:rPr lang="nl-NL" dirty="0" err="1"/>
              <a:t>HashMap</a:t>
            </a:r>
            <a:r>
              <a:rPr lang="nl-NL" dirty="0"/>
              <a:t>&lt;&gt;();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095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150CD-5C6A-4E15-8827-DF61DD9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Generics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D7E6D0-ECAA-41D7-8178-C99FD4AF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Write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parameterized</a:t>
            </a:r>
            <a:r>
              <a:rPr lang="nl-NL" dirty="0"/>
              <a:t> types</a:t>
            </a:r>
          </a:p>
          <a:p>
            <a:r>
              <a:rPr lang="nl-NL" dirty="0" err="1"/>
              <a:t>Avoids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unexpected</a:t>
            </a:r>
            <a:r>
              <a:rPr lang="nl-NL" dirty="0"/>
              <a:t> input types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runtime</a:t>
            </a:r>
            <a:endParaRPr lang="nl-NL" dirty="0"/>
          </a:p>
          <a:p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Java standard </a:t>
            </a:r>
            <a:r>
              <a:rPr lang="nl-NL" dirty="0" err="1"/>
              <a:t>libraries</a:t>
            </a:r>
            <a:r>
              <a:rPr lang="nl-NL" dirty="0"/>
              <a:t> a lot, but </a:t>
            </a:r>
            <a:r>
              <a:rPr lang="nl-NL" dirty="0" err="1"/>
              <a:t>less</a:t>
            </a:r>
            <a:r>
              <a:rPr lang="nl-NL" dirty="0"/>
              <a:t> common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mainstream </a:t>
            </a:r>
            <a:r>
              <a:rPr lang="nl-NL" dirty="0" err="1"/>
              <a:t>applications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394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150CD-5C6A-4E15-8827-DF61DD9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Generic</a:t>
            </a:r>
            <a:r>
              <a:rPr lang="nl-NL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D7E6D0-ECAA-41D7-8178-C99FD4AFE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formal</a:t>
            </a:r>
            <a:r>
              <a:rPr lang="nl-NL" dirty="0"/>
              <a:t> type parameter </a:t>
            </a:r>
            <a:r>
              <a:rPr lang="nl-NL" dirty="0" err="1"/>
              <a:t>to</a:t>
            </a:r>
            <a:r>
              <a:rPr lang="nl-NL" dirty="0"/>
              <a:t> class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Example</a:t>
            </a:r>
            <a:r>
              <a:rPr lang="nl-NL" dirty="0"/>
              <a:t>&lt;T&gt;{</a:t>
            </a:r>
          </a:p>
          <a:p>
            <a:pPr marL="0" indent="0">
              <a:buNone/>
            </a:pPr>
            <a:r>
              <a:rPr lang="nl-NL" dirty="0"/>
              <a:t>	private T </a:t>
            </a:r>
            <a:r>
              <a:rPr lang="nl-NL" dirty="0" err="1"/>
              <a:t>exampleField</a:t>
            </a:r>
            <a:r>
              <a:rPr lang="nl-NL" dirty="0"/>
              <a:t>;</a:t>
            </a:r>
          </a:p>
          <a:p>
            <a:pPr marL="0" indent="0">
              <a:buNone/>
            </a:pPr>
            <a:r>
              <a:rPr lang="nl-NL" dirty="0"/>
              <a:t>	public T </a:t>
            </a:r>
            <a:r>
              <a:rPr lang="nl-NL" dirty="0" err="1"/>
              <a:t>getExampleField</a:t>
            </a:r>
            <a:r>
              <a:rPr lang="nl-NL" dirty="0"/>
              <a:t>(){</a:t>
            </a:r>
          </a:p>
          <a:p>
            <a:pPr marL="0" indent="0">
              <a:buNone/>
            </a:pPr>
            <a:r>
              <a:rPr lang="nl-NL" dirty="0"/>
              <a:t>		return </a:t>
            </a:r>
            <a:r>
              <a:rPr lang="nl-NL" dirty="0" err="1"/>
              <a:t>exampleField</a:t>
            </a:r>
            <a:r>
              <a:rPr lang="nl-NL" dirty="0"/>
              <a:t>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69696E-2E22-40C1-8FC0-0A75E411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311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Specify</a:t>
            </a:r>
            <a:r>
              <a:rPr lang="nl-NL" dirty="0"/>
              <a:t> type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calling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 err="1"/>
              <a:t>Example</a:t>
            </a:r>
            <a:r>
              <a:rPr lang="nl-NL" sz="2400" dirty="0"/>
              <a:t>&lt;</a:t>
            </a:r>
            <a:r>
              <a:rPr lang="nl-NL" sz="2400" dirty="0" err="1"/>
              <a:t>Animal</a:t>
            </a:r>
            <a:r>
              <a:rPr lang="nl-NL" sz="2400" dirty="0"/>
              <a:t>&gt; ex = new </a:t>
            </a:r>
            <a:r>
              <a:rPr lang="nl-NL" sz="2400" dirty="0" err="1"/>
              <a:t>Example</a:t>
            </a:r>
            <a:r>
              <a:rPr lang="nl-NL" sz="2400" dirty="0"/>
              <a:t>&lt;&gt;();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389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150CD-5C6A-4E15-8827-DF61DD9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Formal</a:t>
            </a:r>
            <a:r>
              <a:rPr lang="nl-NL" dirty="0"/>
              <a:t> type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D7E6D0-ECAA-41D7-8178-C99FD4AF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declared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&lt; </a:t>
            </a:r>
            <a:r>
              <a:rPr lang="nl-NL" dirty="0" err="1"/>
              <a:t>and</a:t>
            </a:r>
            <a:r>
              <a:rPr lang="nl-NL" dirty="0"/>
              <a:t> &gt;,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Naming</a:t>
            </a:r>
            <a:r>
              <a:rPr lang="nl-NL" dirty="0"/>
              <a:t> </a:t>
            </a:r>
            <a:r>
              <a:rPr lang="nl-NL" dirty="0" err="1"/>
              <a:t>conventions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E: element</a:t>
            </a:r>
          </a:p>
          <a:p>
            <a:pPr marL="0" indent="0">
              <a:buNone/>
            </a:pPr>
            <a:r>
              <a:rPr lang="nl-NL" dirty="0"/>
              <a:t>K: map </a:t>
            </a:r>
            <a:r>
              <a:rPr lang="nl-NL" dirty="0" err="1"/>
              <a:t>key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V: map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N: </a:t>
            </a:r>
            <a:r>
              <a:rPr lang="nl-NL" dirty="0" err="1"/>
              <a:t>number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T, U, V: </a:t>
            </a:r>
            <a:r>
              <a:rPr lang="nl-NL" dirty="0" err="1"/>
              <a:t>generic</a:t>
            </a:r>
            <a:r>
              <a:rPr lang="nl-NL" dirty="0"/>
              <a:t> data types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253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a class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data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Make a new class Bag </a:t>
            </a:r>
            <a:r>
              <a:rPr lang="nl-NL" dirty="0" err="1"/>
              <a:t>that</a:t>
            </a:r>
            <a:r>
              <a:rPr lang="nl-NL" dirty="0"/>
              <a:t> takes a </a:t>
            </a:r>
            <a:r>
              <a:rPr lang="nl-NL" dirty="0" err="1"/>
              <a:t>generic</a:t>
            </a:r>
            <a:r>
              <a:rPr lang="nl-NL" dirty="0"/>
              <a:t> type T</a:t>
            </a:r>
          </a:p>
          <a:p>
            <a:r>
              <a:rPr lang="nl-NL" dirty="0" err="1"/>
              <a:t>Add</a:t>
            </a:r>
            <a:r>
              <a:rPr lang="nl-NL" dirty="0"/>
              <a:t> a class </a:t>
            </a:r>
            <a:r>
              <a:rPr lang="nl-NL" dirty="0" err="1"/>
              <a:t>Groceries</a:t>
            </a:r>
            <a:endParaRPr lang="nl-NL" dirty="0"/>
          </a:p>
          <a:p>
            <a:r>
              <a:rPr lang="nl-NL" dirty="0"/>
              <a:t>In a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, </a:t>
            </a:r>
            <a:r>
              <a:rPr lang="nl-NL" dirty="0" err="1"/>
              <a:t>instantiate</a:t>
            </a:r>
            <a:r>
              <a:rPr lang="nl-NL" dirty="0"/>
              <a:t> a bag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specify</a:t>
            </a:r>
            <a:r>
              <a:rPr lang="nl-NL" dirty="0"/>
              <a:t> </a:t>
            </a:r>
            <a:r>
              <a:rPr lang="nl-NL" dirty="0" err="1"/>
              <a:t>Groceries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type</a:t>
            </a:r>
          </a:p>
          <a:p>
            <a:r>
              <a:rPr lang="nl-NL" dirty="0"/>
              <a:t>Make a list of </a:t>
            </a:r>
            <a:r>
              <a:rPr lang="nl-NL" dirty="0" err="1"/>
              <a:t>groceries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bag </a:t>
            </a:r>
            <a:r>
              <a:rPr lang="nl-NL" dirty="0" err="1"/>
              <a:t>using</a:t>
            </a:r>
            <a:r>
              <a:rPr lang="nl-NL" dirty="0"/>
              <a:t> these </a:t>
            </a:r>
            <a:r>
              <a:rPr lang="nl-NL" dirty="0" err="1"/>
              <a:t>groceries</a:t>
            </a:r>
            <a:endParaRPr lang="nl-NL" dirty="0"/>
          </a:p>
          <a:p>
            <a:r>
              <a:rPr lang="nl-NL" dirty="0"/>
              <a:t>Make a new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unpack</a:t>
            </a:r>
            <a:r>
              <a:rPr lang="nl-NL" dirty="0"/>
              <a:t> </a:t>
            </a:r>
            <a:r>
              <a:rPr lang="nl-NL" dirty="0" err="1"/>
              <a:t>groceries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a bag as parameter </a:t>
            </a:r>
            <a:r>
              <a:rPr lang="nl-NL" dirty="0" err="1"/>
              <a:t>and</a:t>
            </a:r>
            <a:r>
              <a:rPr lang="nl-NL" dirty="0"/>
              <a:t> returns </a:t>
            </a:r>
            <a:r>
              <a:rPr lang="nl-NL" dirty="0" err="1"/>
              <a:t>each</a:t>
            </a:r>
            <a:r>
              <a:rPr lang="nl-NL" dirty="0"/>
              <a:t> item as </a:t>
            </a:r>
            <a:r>
              <a:rPr lang="nl-NL" dirty="0" err="1"/>
              <a:t>an</a:t>
            </a:r>
            <a:r>
              <a:rPr lang="nl-NL" dirty="0"/>
              <a:t> object of type </a:t>
            </a:r>
            <a:r>
              <a:rPr lang="nl-NL" dirty="0" err="1"/>
              <a:t>Groceries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program </a:t>
            </a:r>
            <a:r>
              <a:rPr lang="nl-NL" dirty="0" err="1"/>
              <a:t>and</a:t>
            </a:r>
            <a:r>
              <a:rPr lang="nl-NL" dirty="0"/>
              <a:t> look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target folder, </a:t>
            </a:r>
            <a:r>
              <a:rPr lang="nl-NL" dirty="0" err="1"/>
              <a:t>how</a:t>
            </a:r>
            <a:r>
              <a:rPr lang="nl-NL" dirty="0"/>
              <a:t> does it deal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type?</a:t>
            </a:r>
          </a:p>
        </p:txBody>
      </p:sp>
    </p:spTree>
    <p:extLst>
      <p:ext uri="{BB962C8B-B14F-4D97-AF65-F5344CB8AC3E}">
        <p14:creationId xmlns:p14="http://schemas.microsoft.com/office/powerpoint/2010/main" val="154298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 </a:t>
            </a:r>
            <a:r>
              <a:rPr lang="nl-NL" dirty="0" err="1"/>
              <a:t>erasure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compiler </a:t>
            </a:r>
            <a:r>
              <a:rPr lang="nl-NL" dirty="0" err="1"/>
              <a:t>replaces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data types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there’s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copy of </a:t>
            </a:r>
            <a:r>
              <a:rPr lang="nl-NL" dirty="0" err="1"/>
              <a:t>the</a:t>
            </a:r>
            <a:r>
              <a:rPr lang="nl-NL" dirty="0"/>
              <a:t> class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type</a:t>
            </a:r>
          </a:p>
          <a:p>
            <a:r>
              <a:rPr lang="nl-NL" dirty="0"/>
              <a:t>The compiler </a:t>
            </a:r>
            <a:r>
              <a:rPr lang="nl-NL" dirty="0" err="1"/>
              <a:t>adds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casts in </a:t>
            </a:r>
            <a:r>
              <a:rPr lang="nl-NL" dirty="0" err="1"/>
              <a:t>your</a:t>
            </a:r>
            <a:r>
              <a:rPr lang="nl-NL" dirty="0"/>
              <a:t> code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26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99AD8-8B88-4048-AF59-1F20E207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Generic</a:t>
            </a:r>
            <a:r>
              <a:rPr lang="nl-NL" dirty="0"/>
              <a:t>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F33FE8-3EA7-4708-B538-92F73C64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Interfaces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formal</a:t>
            </a:r>
            <a:r>
              <a:rPr lang="nl-NL" dirty="0"/>
              <a:t> type parameters </a:t>
            </a:r>
            <a:r>
              <a:rPr lang="nl-NL" dirty="0" err="1"/>
              <a:t>too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public interface </a:t>
            </a:r>
            <a:r>
              <a:rPr lang="nl-NL" dirty="0" err="1"/>
              <a:t>GenericTypeBehavior</a:t>
            </a:r>
            <a:r>
              <a:rPr lang="nl-NL" dirty="0"/>
              <a:t>&lt;T&gt;{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beGeneric</a:t>
            </a:r>
            <a:r>
              <a:rPr lang="nl-NL" dirty="0"/>
              <a:t>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Example</a:t>
            </a:r>
            <a:r>
              <a:rPr lang="nl-NL" dirty="0"/>
              <a:t>&lt;T&gt; 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GenericTypeBehavior</a:t>
            </a:r>
            <a:r>
              <a:rPr lang="nl-NL" dirty="0"/>
              <a:t>&lt;T&gt;{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beGeneric</a:t>
            </a:r>
            <a:r>
              <a:rPr lang="nl-NL" dirty="0"/>
              <a:t>(T t){}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25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Make a </a:t>
            </a:r>
            <a:r>
              <a:rPr lang="nl-NL" dirty="0" err="1"/>
              <a:t>generic</a:t>
            </a:r>
            <a:r>
              <a:rPr lang="nl-NL" dirty="0"/>
              <a:t> interface </a:t>
            </a:r>
            <a:r>
              <a:rPr lang="nl-NL" dirty="0" err="1"/>
              <a:t>Foldable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(abstract)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fold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type </a:t>
            </a:r>
            <a:r>
              <a:rPr lang="nl-NL" dirty="0" err="1"/>
              <a:t>and</a:t>
            </a:r>
            <a:r>
              <a:rPr lang="nl-NL" dirty="0"/>
              <a:t> return it </a:t>
            </a:r>
            <a:r>
              <a:rPr lang="nl-NL" dirty="0" err="1"/>
              <a:t>folded</a:t>
            </a:r>
            <a:endParaRPr lang="nl-NL" dirty="0"/>
          </a:p>
          <a:p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interface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bag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68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3948-1410-4EB3-AA95-D41BEE1B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Generic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5F3007-8EA3-4D0E-AA26-A050DF4E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formal</a:t>
            </a:r>
            <a:r>
              <a:rPr lang="nl-NL" dirty="0"/>
              <a:t> type parameter on </a:t>
            </a:r>
            <a:r>
              <a:rPr lang="nl-NL" dirty="0" err="1"/>
              <a:t>method</a:t>
            </a:r>
            <a:r>
              <a:rPr lang="nl-NL" dirty="0"/>
              <a:t> level as well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on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non-</a:t>
            </a:r>
            <a:r>
              <a:rPr lang="nl-NL" dirty="0" err="1"/>
              <a:t>static</a:t>
            </a:r>
            <a:r>
              <a:rPr lang="nl-NL" dirty="0"/>
              <a:t> (</a:t>
            </a:r>
            <a:r>
              <a:rPr lang="nl-NL" dirty="0" err="1"/>
              <a:t>static</a:t>
            </a:r>
            <a:r>
              <a:rPr lang="nl-NL" dirty="0"/>
              <a:t> most common)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Syntax:</a:t>
            </a:r>
          </a:p>
          <a:p>
            <a:pPr>
              <a:buFontTx/>
              <a:buChar char="-"/>
            </a:pPr>
            <a:r>
              <a:rPr lang="nl-NL" dirty="0" err="1"/>
              <a:t>Generic</a:t>
            </a:r>
            <a:r>
              <a:rPr lang="nl-NL" dirty="0"/>
              <a:t> type </a:t>
            </a:r>
            <a:r>
              <a:rPr lang="nl-NL" dirty="0" err="1"/>
              <a:t>declared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return type</a:t>
            </a:r>
          </a:p>
          <a:p>
            <a:pPr marL="0" indent="0">
              <a:buNone/>
            </a:pPr>
            <a:r>
              <a:rPr lang="nl-NL" dirty="0" err="1"/>
              <a:t>Modifiers</a:t>
            </a:r>
            <a:r>
              <a:rPr lang="nl-NL" dirty="0"/>
              <a:t> &lt;</a:t>
            </a:r>
            <a:r>
              <a:rPr lang="nl-NL" dirty="0" err="1"/>
              <a:t>generic</a:t>
            </a:r>
            <a:r>
              <a:rPr lang="nl-NL" dirty="0"/>
              <a:t> type&gt; return type </a:t>
            </a:r>
            <a:r>
              <a:rPr lang="nl-NL" dirty="0" err="1"/>
              <a:t>nameMethod</a:t>
            </a:r>
            <a:r>
              <a:rPr lang="nl-NL" dirty="0"/>
              <a:t>(input parameters)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: public </a:t>
            </a:r>
            <a:r>
              <a:rPr lang="nl-NL" dirty="0" err="1"/>
              <a:t>static</a:t>
            </a:r>
            <a:r>
              <a:rPr lang="nl-NL" dirty="0"/>
              <a:t> &lt;T&gt; int </a:t>
            </a:r>
            <a:r>
              <a:rPr lang="nl-NL" dirty="0" err="1"/>
              <a:t>giveFive</a:t>
            </a:r>
            <a:r>
              <a:rPr lang="nl-NL" dirty="0"/>
              <a:t>(){</a:t>
            </a:r>
          </a:p>
        </p:txBody>
      </p:sp>
    </p:spTree>
    <p:extLst>
      <p:ext uri="{BB962C8B-B14F-4D97-AF65-F5344CB8AC3E}">
        <p14:creationId xmlns:p14="http://schemas.microsoft.com/office/powerpoint/2010/main" val="1461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DB9C0-4D1F-4951-B079-72B6C496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C9227-D266-42BA-9BF9-2DE95A96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OCA/OCP11-1 </a:t>
            </a:r>
            <a:r>
              <a:rPr lang="nl-NL" dirty="0" err="1"/>
              <a:t>recap</a:t>
            </a:r>
            <a:r>
              <a:rPr lang="nl-NL" dirty="0"/>
              <a:t>	</a:t>
            </a:r>
          </a:p>
          <a:p>
            <a:r>
              <a:rPr lang="nl-NL" dirty="0" err="1"/>
              <a:t>Generic</a:t>
            </a:r>
            <a:r>
              <a:rPr lang="nl-NL" dirty="0"/>
              <a:t> classes</a:t>
            </a:r>
          </a:p>
          <a:p>
            <a:r>
              <a:rPr lang="nl-NL" dirty="0" err="1"/>
              <a:t>ArrayList</a:t>
            </a:r>
            <a:r>
              <a:rPr lang="nl-NL" dirty="0"/>
              <a:t>, </a:t>
            </a:r>
            <a:r>
              <a:rPr lang="nl-NL" dirty="0" err="1"/>
              <a:t>TreeSet</a:t>
            </a:r>
            <a:r>
              <a:rPr lang="nl-NL" dirty="0"/>
              <a:t>, </a:t>
            </a:r>
            <a:r>
              <a:rPr lang="nl-NL" dirty="0" err="1"/>
              <a:t>TreeMap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ArrayDeque</a:t>
            </a:r>
            <a:endParaRPr lang="nl-NL" dirty="0"/>
          </a:p>
          <a:p>
            <a:r>
              <a:rPr lang="nl-NL" dirty="0"/>
              <a:t>Comparator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comparable</a:t>
            </a:r>
            <a:r>
              <a:rPr lang="nl-NL" dirty="0"/>
              <a:t> </a:t>
            </a:r>
          </a:p>
          <a:p>
            <a:r>
              <a:rPr lang="nl-NL" dirty="0" err="1"/>
              <a:t>ForEach</a:t>
            </a:r>
            <a:r>
              <a:rPr lang="nl-NL" dirty="0"/>
              <a:t> on streams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lists</a:t>
            </a:r>
            <a:endParaRPr lang="nl-NL" dirty="0"/>
          </a:p>
          <a:p>
            <a:r>
              <a:rPr lang="nl-NL" dirty="0"/>
              <a:t>Method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streams</a:t>
            </a:r>
          </a:p>
          <a:p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II</a:t>
            </a:r>
          </a:p>
          <a:p>
            <a:r>
              <a:rPr lang="nl-NL" dirty="0"/>
              <a:t>Stream API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95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Are these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declarations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T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methodName</a:t>
            </a:r>
            <a:r>
              <a:rPr lang="nl-NL" dirty="0"/>
              <a:t>(T t)</a:t>
            </a:r>
          </a:p>
          <a:p>
            <a:pPr marL="514350" indent="-514350">
              <a:buAutoNum type="arabicPeriod"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methodName</a:t>
            </a:r>
            <a:r>
              <a:rPr lang="nl-NL" dirty="0"/>
              <a:t>(T </a:t>
            </a:r>
            <a:r>
              <a:rPr lang="nl-NL" dirty="0" err="1"/>
              <a:t>t</a:t>
            </a:r>
            <a:r>
              <a:rPr lang="nl-NL" dirty="0"/>
              <a:t>, U u)</a:t>
            </a:r>
          </a:p>
          <a:p>
            <a:pPr marL="514350" indent="-514350">
              <a:buAutoNum type="arabicPeriod"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&lt;T&gt; T </a:t>
            </a:r>
            <a:r>
              <a:rPr lang="nl-NL" dirty="0" err="1"/>
              <a:t>methodName</a:t>
            </a:r>
            <a:r>
              <a:rPr lang="nl-NL" dirty="0"/>
              <a:t>(T t)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T </a:t>
            </a:r>
            <a:r>
              <a:rPr lang="nl-NL" dirty="0" err="1"/>
              <a:t>methodName</a:t>
            </a:r>
            <a:r>
              <a:rPr lang="nl-NL" dirty="0"/>
              <a:t>(T t)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T &lt;T&gt; </a:t>
            </a:r>
            <a:r>
              <a:rPr lang="nl-NL" dirty="0" err="1"/>
              <a:t>methodName</a:t>
            </a:r>
            <a:r>
              <a:rPr lang="nl-NL" dirty="0"/>
              <a:t>(T t)</a:t>
            </a:r>
          </a:p>
          <a:p>
            <a:pPr marL="0" indent="0">
              <a:buNone/>
            </a:pPr>
            <a:r>
              <a:rPr lang="nl-NL" dirty="0"/>
              <a:t>6.   public </a:t>
            </a:r>
            <a:r>
              <a:rPr lang="nl-NL" dirty="0" err="1"/>
              <a:t>static</a:t>
            </a:r>
            <a:r>
              <a:rPr lang="nl-NL" dirty="0"/>
              <a:t> &lt;T&gt; </a:t>
            </a:r>
            <a:r>
              <a:rPr lang="nl-NL" dirty="0" err="1"/>
              <a:t>GenericClass</a:t>
            </a:r>
            <a:r>
              <a:rPr lang="nl-NL" dirty="0"/>
              <a:t>&lt;T&gt; </a:t>
            </a:r>
            <a:r>
              <a:rPr lang="nl-NL" dirty="0" err="1"/>
              <a:t>methodName</a:t>
            </a:r>
            <a:r>
              <a:rPr lang="nl-NL" dirty="0"/>
              <a:t>(T t)</a:t>
            </a:r>
          </a:p>
          <a:p>
            <a:pPr marL="0" indent="0">
              <a:buNone/>
            </a:pPr>
            <a:r>
              <a:rPr lang="nl-NL" dirty="0"/>
              <a:t>7.   public </a:t>
            </a:r>
            <a:r>
              <a:rPr lang="nl-NL" dirty="0" err="1"/>
              <a:t>static</a:t>
            </a:r>
            <a:r>
              <a:rPr lang="nl-NL" dirty="0"/>
              <a:t> T </a:t>
            </a:r>
            <a:r>
              <a:rPr lang="nl-NL" dirty="0" err="1"/>
              <a:t>GenericClass</a:t>
            </a:r>
            <a:r>
              <a:rPr lang="nl-NL" dirty="0"/>
              <a:t>&lt;T&gt; </a:t>
            </a:r>
            <a:r>
              <a:rPr lang="nl-NL" dirty="0" err="1"/>
              <a:t>methodName</a:t>
            </a:r>
            <a:r>
              <a:rPr lang="nl-NL" dirty="0"/>
              <a:t>(T t)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1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49747-DB07-41BE-BB8B-545D6E0A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Legacy</a:t>
            </a:r>
            <a:r>
              <a:rPr lang="nl-NL" dirty="0"/>
              <a:t> code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624C16-AC63-4E55-A64F-FD43B021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Before</a:t>
            </a:r>
            <a:r>
              <a:rPr lang="nl-NL" dirty="0"/>
              <a:t> Java 1.4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no </a:t>
            </a:r>
            <a:r>
              <a:rPr lang="nl-NL" dirty="0" err="1"/>
              <a:t>generics</a:t>
            </a:r>
            <a:endParaRPr lang="nl-NL" dirty="0"/>
          </a:p>
          <a:p>
            <a:r>
              <a:rPr lang="nl-NL" dirty="0" err="1"/>
              <a:t>Collections</a:t>
            </a:r>
            <a:r>
              <a:rPr lang="nl-NL" dirty="0"/>
              <a:t> without </a:t>
            </a:r>
            <a:r>
              <a:rPr lang="nl-NL" dirty="0" err="1"/>
              <a:t>generics</a:t>
            </a:r>
            <a:r>
              <a:rPr lang="nl-NL" dirty="0"/>
              <a:t> are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raw</a:t>
            </a:r>
            <a:r>
              <a:rPr lang="nl-NL" dirty="0"/>
              <a:t> </a:t>
            </a:r>
            <a:r>
              <a:rPr lang="nl-NL" dirty="0" err="1"/>
              <a:t>collections</a:t>
            </a:r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code has </a:t>
            </a:r>
            <a:r>
              <a:rPr lang="nl-NL" dirty="0" err="1"/>
              <a:t>raw</a:t>
            </a:r>
            <a:r>
              <a:rPr lang="nl-NL" dirty="0"/>
              <a:t> </a:t>
            </a:r>
            <a:r>
              <a:rPr lang="nl-NL" dirty="0" err="1"/>
              <a:t>collections</a:t>
            </a:r>
            <a:r>
              <a:rPr lang="nl-NL" dirty="0"/>
              <a:t>, </a:t>
            </a:r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occur</a:t>
            </a:r>
            <a:endParaRPr lang="nl-NL" dirty="0"/>
          </a:p>
          <a:p>
            <a:r>
              <a:rPr lang="nl-NL" dirty="0"/>
              <a:t>Java </a:t>
            </a:r>
            <a:r>
              <a:rPr lang="nl-NL" dirty="0" err="1"/>
              <a:t>warns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compile</a:t>
            </a:r>
            <a:r>
              <a:rPr lang="nl-NL" dirty="0"/>
              <a:t> </a:t>
            </a:r>
            <a:r>
              <a:rPr lang="nl-NL" dirty="0" err="1"/>
              <a:t>warning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unchecked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unsafe</a:t>
            </a:r>
            <a:r>
              <a:rPr lang="nl-NL" dirty="0"/>
              <a:t> operations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combine </a:t>
            </a:r>
            <a:r>
              <a:rPr lang="nl-NL" dirty="0" err="1"/>
              <a:t>generics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raw</a:t>
            </a:r>
            <a:r>
              <a:rPr lang="nl-NL" dirty="0"/>
              <a:t> </a:t>
            </a:r>
            <a:r>
              <a:rPr lang="nl-NL" dirty="0" err="1"/>
              <a:t>collections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produce a </a:t>
            </a:r>
            <a:r>
              <a:rPr lang="nl-NL" dirty="0" err="1"/>
              <a:t>ClassCastException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34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C3887-39CB-4C5D-9CB9-83C94E84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Bounds</a:t>
            </a:r>
            <a:r>
              <a:rPr lang="nl-NL" dirty="0"/>
              <a:t> –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4EC678-D146-4E4A-BFED-2E4C0CC4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Generics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treated</a:t>
            </a:r>
            <a:r>
              <a:rPr lang="nl-NL" dirty="0"/>
              <a:t> as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a lot of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Solution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: </a:t>
            </a:r>
            <a:r>
              <a:rPr lang="nl-NL" dirty="0" err="1"/>
              <a:t>restricting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types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</a:t>
            </a:r>
            <a:r>
              <a:rPr lang="nl-NL" dirty="0" err="1"/>
              <a:t>generic</a:t>
            </a:r>
            <a:r>
              <a:rPr lang="nl-NL" dirty="0"/>
              <a:t> in a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bounded</a:t>
            </a:r>
            <a:r>
              <a:rPr lang="nl-NL" dirty="0"/>
              <a:t> parameter type</a:t>
            </a:r>
          </a:p>
          <a:p>
            <a:r>
              <a:rPr lang="nl-NL" dirty="0"/>
              <a:t>Wildcard </a:t>
            </a:r>
            <a:r>
              <a:rPr lang="nl-NL" dirty="0" err="1"/>
              <a:t>generic</a:t>
            </a:r>
            <a:r>
              <a:rPr lang="nl-NL" dirty="0"/>
              <a:t> type &gt;&gt; ?</a:t>
            </a:r>
          </a:p>
          <a:p>
            <a:r>
              <a:rPr lang="nl-NL" dirty="0" err="1"/>
              <a:t>This</a:t>
            </a:r>
            <a:r>
              <a:rPr lang="nl-NL" dirty="0"/>
              <a:t> wildcard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unknown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type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462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C3887-39CB-4C5D-9CB9-83C94E84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Bounds</a:t>
            </a:r>
            <a:r>
              <a:rPr lang="nl-NL" dirty="0"/>
              <a:t> – </a:t>
            </a:r>
            <a:r>
              <a:rPr lang="nl-NL" dirty="0" err="1"/>
              <a:t>the</a:t>
            </a:r>
            <a:r>
              <a:rPr lang="nl-NL" dirty="0"/>
              <a:t> issue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4EC678-D146-4E4A-BFED-2E4C0CC4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Java </a:t>
            </a:r>
            <a:r>
              <a:rPr lang="nl-NL" dirty="0" err="1"/>
              <a:t>protects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funky stuff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collections</a:t>
            </a:r>
            <a:r>
              <a:rPr lang="nl-NL" dirty="0"/>
              <a:t>, </a:t>
            </a: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List&lt;Integer&gt; list = new </a:t>
            </a:r>
            <a:r>
              <a:rPr lang="nl-NL" dirty="0" err="1"/>
              <a:t>ArrayList</a:t>
            </a:r>
            <a:r>
              <a:rPr lang="nl-NL" dirty="0"/>
              <a:t>&lt;&gt;();</a:t>
            </a:r>
          </a:p>
          <a:p>
            <a:pPr marL="0" indent="0">
              <a:buNone/>
            </a:pPr>
            <a:r>
              <a:rPr lang="nl-NL" dirty="0" err="1"/>
              <a:t>list.add</a:t>
            </a:r>
            <a:r>
              <a:rPr lang="nl-NL" dirty="0"/>
              <a:t>(new Integer(2));</a:t>
            </a:r>
          </a:p>
          <a:p>
            <a:pPr marL="0" indent="0">
              <a:buNone/>
            </a:pPr>
            <a:r>
              <a:rPr lang="nl-NL" dirty="0"/>
              <a:t>List&lt;Object&gt; list2 = list; </a:t>
            </a:r>
          </a:p>
          <a:p>
            <a:pPr marL="0" indent="0">
              <a:buNone/>
            </a:pPr>
            <a:r>
              <a:rPr lang="nl-NL" dirty="0"/>
              <a:t>list2.add(“integer 2”);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1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C3887-39CB-4C5D-9CB9-83C94E84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Bounds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4EC678-D146-4E4A-BFED-2E4C0CC4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Unbounded</a:t>
            </a:r>
            <a:r>
              <a:rPr lang="nl-NL" dirty="0"/>
              <a:t> wildcards: ?</a:t>
            </a:r>
          </a:p>
          <a:p>
            <a:pPr lvl="1"/>
            <a:r>
              <a:rPr lang="nl-NL" dirty="0" err="1"/>
              <a:t>Represents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 type</a:t>
            </a:r>
          </a:p>
          <a:p>
            <a:r>
              <a:rPr lang="nl-NL" dirty="0" err="1"/>
              <a:t>Upper-bounded</a:t>
            </a:r>
            <a:r>
              <a:rPr lang="nl-NL" dirty="0"/>
              <a:t> wildcards: ? </a:t>
            </a:r>
            <a:r>
              <a:rPr lang="nl-NL" dirty="0" err="1"/>
              <a:t>extends</a:t>
            </a:r>
            <a:r>
              <a:rPr lang="nl-NL" dirty="0"/>
              <a:t> Type</a:t>
            </a:r>
          </a:p>
          <a:p>
            <a:pPr lvl="1"/>
            <a:r>
              <a:rPr lang="nl-NL" dirty="0" err="1"/>
              <a:t>Any</a:t>
            </a:r>
            <a:r>
              <a:rPr lang="nl-NL" dirty="0"/>
              <a:t> class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type (or </a:t>
            </a:r>
            <a:r>
              <a:rPr lang="nl-NL" dirty="0" err="1"/>
              <a:t>the</a:t>
            </a:r>
            <a:r>
              <a:rPr lang="nl-NL" dirty="0"/>
              <a:t> type </a:t>
            </a:r>
            <a:r>
              <a:rPr lang="nl-NL" dirty="0" err="1"/>
              <a:t>itself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</a:t>
            </a:r>
            <a:r>
              <a:rPr lang="nl-NL" dirty="0" err="1"/>
              <a:t>formal</a:t>
            </a:r>
            <a:r>
              <a:rPr lang="nl-NL" dirty="0"/>
              <a:t> parameter type</a:t>
            </a:r>
          </a:p>
          <a:p>
            <a:r>
              <a:rPr lang="nl-NL" dirty="0" err="1"/>
              <a:t>Lower-bounded</a:t>
            </a:r>
            <a:r>
              <a:rPr lang="nl-NL" dirty="0"/>
              <a:t> wildcards: ? super Type</a:t>
            </a:r>
          </a:p>
          <a:p>
            <a:pPr lvl="1"/>
            <a:r>
              <a:rPr lang="nl-NL" dirty="0"/>
              <a:t>The type </a:t>
            </a:r>
            <a:r>
              <a:rPr lang="nl-NL" dirty="0" err="1"/>
              <a:t>itself</a:t>
            </a:r>
            <a:r>
              <a:rPr lang="nl-NL" dirty="0"/>
              <a:t> or a superclass of </a:t>
            </a:r>
            <a:r>
              <a:rPr lang="nl-NL" dirty="0" err="1"/>
              <a:t>that</a:t>
            </a:r>
            <a:r>
              <a:rPr lang="nl-NL" dirty="0"/>
              <a:t> type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19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Solve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issue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bounds</a:t>
            </a:r>
            <a:r>
              <a:rPr lang="nl-NL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List&lt;Integer&gt; list = new </a:t>
            </a:r>
            <a:r>
              <a:rPr lang="nl-NL" dirty="0" err="1"/>
              <a:t>ArrayList</a:t>
            </a:r>
            <a:r>
              <a:rPr lang="nl-NL" dirty="0"/>
              <a:t>&lt;&gt;();</a:t>
            </a:r>
          </a:p>
          <a:p>
            <a:pPr marL="0" indent="0">
              <a:buNone/>
            </a:pPr>
            <a:r>
              <a:rPr lang="nl-NL" dirty="0" err="1"/>
              <a:t>list.add</a:t>
            </a:r>
            <a:r>
              <a:rPr lang="nl-NL" dirty="0"/>
              <a:t>(new Integer(2));</a:t>
            </a:r>
          </a:p>
          <a:p>
            <a:pPr marL="0" indent="0">
              <a:buNone/>
            </a:pPr>
            <a:r>
              <a:rPr lang="nl-NL" dirty="0"/>
              <a:t>List&lt;Object&gt; list2 = list;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Write </a:t>
            </a:r>
            <a:r>
              <a:rPr lang="nl-NL" dirty="0" err="1"/>
              <a:t>the</a:t>
            </a:r>
            <a:r>
              <a:rPr lang="nl-NL" dirty="0"/>
              <a:t> worst (</a:t>
            </a:r>
            <a:r>
              <a:rPr lang="nl-NL" dirty="0" err="1"/>
              <a:t>working</a:t>
            </a:r>
            <a:r>
              <a:rPr lang="nl-NL" dirty="0"/>
              <a:t>) code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bounds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generics</a:t>
            </a:r>
            <a:r>
              <a:rPr lang="nl-NL" dirty="0"/>
              <a:t>.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it is </a:t>
            </a:r>
            <a:r>
              <a:rPr lang="nl-NL" dirty="0" err="1"/>
              <a:t>working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6465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it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List&lt;? </a:t>
            </a:r>
            <a:r>
              <a:rPr lang="nl-NL" dirty="0" err="1"/>
              <a:t>extends</a:t>
            </a:r>
            <a:r>
              <a:rPr lang="nl-NL" dirty="0"/>
              <a:t> B&gt; list = new </a:t>
            </a:r>
            <a:r>
              <a:rPr lang="nl-NL" dirty="0" err="1"/>
              <a:t>ArrayList</a:t>
            </a:r>
            <a:r>
              <a:rPr lang="nl-NL" dirty="0"/>
              <a:t>&lt;A&gt;();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List&lt;? </a:t>
            </a:r>
            <a:r>
              <a:rPr lang="nl-NL" dirty="0" err="1"/>
              <a:t>extends</a:t>
            </a:r>
            <a:r>
              <a:rPr lang="nl-NL" dirty="0"/>
              <a:t> B&gt; list = new </a:t>
            </a:r>
            <a:r>
              <a:rPr lang="nl-NL" dirty="0" err="1"/>
              <a:t>ArrayList</a:t>
            </a:r>
            <a:r>
              <a:rPr lang="nl-NL" dirty="0"/>
              <a:t>&lt;C&gt;();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List&lt;?&gt; list = new </a:t>
            </a:r>
            <a:r>
              <a:rPr lang="nl-NL" dirty="0" err="1"/>
              <a:t>ArrayList</a:t>
            </a:r>
            <a:r>
              <a:rPr lang="nl-NL" dirty="0"/>
              <a:t>&lt;C&gt;();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List&lt;? super B&gt; list = new </a:t>
            </a:r>
            <a:r>
              <a:rPr lang="nl-NL" dirty="0" err="1"/>
              <a:t>ArrayList</a:t>
            </a:r>
            <a:r>
              <a:rPr lang="nl-NL" dirty="0"/>
              <a:t>&lt;B&gt;();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List&lt;? super A&gt; list = new </a:t>
            </a:r>
            <a:r>
              <a:rPr lang="nl-NL" dirty="0" err="1"/>
              <a:t>ArrayList</a:t>
            </a:r>
            <a:r>
              <a:rPr lang="nl-NL" dirty="0"/>
              <a:t>&lt;C&gt;();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List&lt;? super A&gt; list = new </a:t>
            </a:r>
            <a:r>
              <a:rPr lang="nl-NL" dirty="0" err="1"/>
              <a:t>ArrayList</a:t>
            </a:r>
            <a:r>
              <a:rPr lang="nl-NL" dirty="0"/>
              <a:t>&lt;Object&gt;();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List&lt;?&gt; list = new </a:t>
            </a:r>
            <a:r>
              <a:rPr lang="nl-NL" dirty="0" err="1"/>
              <a:t>ArrayList</a:t>
            </a:r>
            <a:r>
              <a:rPr lang="nl-NL" dirty="0"/>
              <a:t>&lt;? </a:t>
            </a:r>
            <a:r>
              <a:rPr lang="nl-NL" dirty="0" err="1"/>
              <a:t>extends</a:t>
            </a:r>
            <a:r>
              <a:rPr lang="nl-NL" dirty="0"/>
              <a:t> B&gt;();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824CCE0-3E4F-4B15-86D9-3F15BE86EEC1}"/>
              </a:ext>
            </a:extLst>
          </p:cNvPr>
          <p:cNvSpPr txBox="1"/>
          <p:nvPr/>
        </p:nvSpPr>
        <p:spPr>
          <a:xfrm>
            <a:off x="8186057" y="365125"/>
            <a:ext cx="371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Class B {}</a:t>
            </a:r>
          </a:p>
          <a:p>
            <a:r>
              <a:rPr lang="nl-NL" dirty="0"/>
              <a:t>Class A </a:t>
            </a:r>
            <a:r>
              <a:rPr lang="nl-NL" dirty="0" err="1"/>
              <a:t>extends</a:t>
            </a:r>
            <a:r>
              <a:rPr lang="nl-NL" dirty="0"/>
              <a:t> B {}</a:t>
            </a:r>
          </a:p>
          <a:p>
            <a:r>
              <a:rPr lang="nl-NL" dirty="0"/>
              <a:t>Class C </a:t>
            </a:r>
            <a:r>
              <a:rPr lang="nl-NL" dirty="0" err="1"/>
              <a:t>extends</a:t>
            </a:r>
            <a:r>
              <a:rPr lang="nl-NL" dirty="0"/>
              <a:t> A {}</a:t>
            </a:r>
          </a:p>
        </p:txBody>
      </p:sp>
    </p:spTree>
    <p:extLst>
      <p:ext uri="{BB962C8B-B14F-4D97-AF65-F5344CB8AC3E}">
        <p14:creationId xmlns:p14="http://schemas.microsoft.com/office/powerpoint/2010/main" val="48087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it </a:t>
            </a:r>
            <a:r>
              <a:rPr lang="nl-NL" dirty="0" err="1"/>
              <a:t>compile</a:t>
            </a:r>
            <a:r>
              <a:rPr lang="nl-NL" dirty="0"/>
              <a:t>?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&lt;U&gt; U </a:t>
            </a:r>
            <a:r>
              <a:rPr lang="nl-NL" dirty="0" err="1"/>
              <a:t>methodName</a:t>
            </a:r>
            <a:r>
              <a:rPr lang="nl-NL" dirty="0"/>
              <a:t>(List&lt;U </a:t>
            </a:r>
            <a:r>
              <a:rPr lang="nl-NL" dirty="0" err="1"/>
              <a:t>extends</a:t>
            </a:r>
            <a:r>
              <a:rPr lang="nl-NL" dirty="0"/>
              <a:t> T&gt; list {</a:t>
            </a:r>
          </a:p>
          <a:p>
            <a:pPr marL="0" indent="0">
              <a:buNone/>
            </a:pPr>
            <a:r>
              <a:rPr lang="nl-NL" dirty="0"/>
              <a:t>	…correct body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&lt;T&gt; &lt;? super T&gt; </a:t>
            </a:r>
            <a:r>
              <a:rPr lang="nl-NL" dirty="0" err="1"/>
              <a:t>methodName</a:t>
            </a:r>
            <a:r>
              <a:rPr lang="nl-NL" dirty="0"/>
              <a:t>(List&lt;? super T&gt; list) {</a:t>
            </a:r>
          </a:p>
          <a:p>
            <a:pPr marL="0" indent="0">
              <a:buNone/>
            </a:pPr>
            <a:r>
              <a:rPr lang="nl-NL" dirty="0"/>
              <a:t>	…correct body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62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60378-9026-48F2-ACE5-0B7D06E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Lists</a:t>
            </a:r>
            <a:r>
              <a:rPr lang="nl-NL" dirty="0"/>
              <a:t>, sets, </a:t>
            </a:r>
            <a:r>
              <a:rPr lang="nl-NL" dirty="0" err="1"/>
              <a:t>maps</a:t>
            </a:r>
            <a:r>
              <a:rPr lang="nl-NL" dirty="0"/>
              <a:t>, queues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CEFA27-2F9B-4279-A1A2-5AF70EFD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Collection is a </a:t>
            </a:r>
            <a:r>
              <a:rPr lang="nl-NL" dirty="0" err="1"/>
              <a:t>group</a:t>
            </a:r>
            <a:r>
              <a:rPr lang="nl-NL" dirty="0"/>
              <a:t> of </a:t>
            </a:r>
            <a:r>
              <a:rPr lang="nl-NL" dirty="0" err="1"/>
              <a:t>objects</a:t>
            </a:r>
            <a:r>
              <a:rPr lang="nl-NL" dirty="0"/>
              <a:t> in </a:t>
            </a:r>
            <a:r>
              <a:rPr lang="nl-NL" dirty="0" err="1"/>
              <a:t>one</a:t>
            </a:r>
            <a:r>
              <a:rPr lang="nl-NL" dirty="0"/>
              <a:t> object</a:t>
            </a:r>
          </a:p>
          <a:p>
            <a:r>
              <a:rPr lang="nl-NL" dirty="0"/>
              <a:t>Collection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 of </a:t>
            </a:r>
            <a:r>
              <a:rPr lang="nl-NL" dirty="0" err="1"/>
              <a:t>four</a:t>
            </a:r>
            <a:r>
              <a:rPr lang="nl-NL" dirty="0"/>
              <a:t> interfaces:</a:t>
            </a:r>
          </a:p>
          <a:p>
            <a:pPr lvl="1"/>
            <a:r>
              <a:rPr lang="nl-NL" dirty="0"/>
              <a:t>List: </a:t>
            </a:r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of </a:t>
            </a:r>
            <a:r>
              <a:rPr lang="nl-NL" dirty="0" err="1"/>
              <a:t>elements</a:t>
            </a:r>
            <a:r>
              <a:rPr lang="nl-NL" dirty="0"/>
              <a:t>, </a:t>
            </a:r>
            <a:r>
              <a:rPr lang="nl-NL" dirty="0" err="1"/>
              <a:t>duplicates</a:t>
            </a:r>
            <a:r>
              <a:rPr lang="nl-NL" dirty="0"/>
              <a:t> </a:t>
            </a:r>
            <a:r>
              <a:rPr lang="nl-NL" dirty="0" err="1"/>
              <a:t>allowed</a:t>
            </a:r>
            <a:r>
              <a:rPr lang="nl-NL" dirty="0"/>
              <a:t>, int index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accessing</a:t>
            </a:r>
            <a:endParaRPr lang="nl-NL" dirty="0"/>
          </a:p>
          <a:p>
            <a:pPr lvl="1"/>
            <a:r>
              <a:rPr lang="nl-NL" dirty="0"/>
              <a:t>Set: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duplicates</a:t>
            </a:r>
            <a:endParaRPr lang="nl-NL" dirty="0"/>
          </a:p>
          <a:p>
            <a:pPr lvl="1"/>
            <a:r>
              <a:rPr lang="nl-NL" dirty="0"/>
              <a:t>Queue: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orders </a:t>
            </a:r>
            <a:r>
              <a:rPr lang="nl-NL" dirty="0" err="1"/>
              <a:t>elements</a:t>
            </a:r>
            <a:r>
              <a:rPr lang="nl-NL" dirty="0"/>
              <a:t> in a </a:t>
            </a:r>
            <a:r>
              <a:rPr lang="nl-NL" dirty="0" err="1"/>
              <a:t>specific</a:t>
            </a:r>
            <a:r>
              <a:rPr lang="nl-NL" dirty="0"/>
              <a:t> order </a:t>
            </a:r>
            <a:r>
              <a:rPr lang="nl-NL" dirty="0" err="1"/>
              <a:t>for</a:t>
            </a:r>
            <a:r>
              <a:rPr lang="nl-NL" dirty="0"/>
              <a:t> processing,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fifo</a:t>
            </a:r>
            <a:endParaRPr lang="nl-NL" dirty="0"/>
          </a:p>
          <a:p>
            <a:pPr lvl="1"/>
            <a:r>
              <a:rPr lang="nl-NL" dirty="0"/>
              <a:t>Map: </a:t>
            </a:r>
            <a:r>
              <a:rPr lang="nl-NL" dirty="0" err="1"/>
              <a:t>maps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, no </a:t>
            </a:r>
            <a:r>
              <a:rPr lang="nl-NL" dirty="0" err="1"/>
              <a:t>duplicate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dirty="0" err="1"/>
              <a:t>allowed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82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F208D36-0896-437E-A0DA-9C6406EA0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76016"/>
              </p:ext>
            </p:extLst>
          </p:nvPr>
        </p:nvGraphicFramePr>
        <p:xfrm>
          <a:off x="838200" y="732404"/>
          <a:ext cx="10515600" cy="539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94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1017-D40F-4754-94DD-5D9EBF9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ArrayList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D3F2B3-4A0F-49E3-9376-86C8B536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Array: </a:t>
            </a:r>
          </a:p>
          <a:p>
            <a:pPr lvl="1"/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or </a:t>
            </a:r>
            <a:r>
              <a:rPr lang="nl-NL" dirty="0" err="1"/>
              <a:t>primitives</a:t>
            </a:r>
            <a:endParaRPr lang="nl-NL" dirty="0"/>
          </a:p>
          <a:p>
            <a:pPr lvl="1"/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length</a:t>
            </a:r>
            <a:endParaRPr lang="nl-NL" dirty="0"/>
          </a:p>
          <a:p>
            <a:pPr lvl="1"/>
            <a:r>
              <a:rPr lang="nl-NL" dirty="0"/>
              <a:t>.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length</a:t>
            </a:r>
            <a:endParaRPr lang="nl-NL" dirty="0"/>
          </a:p>
          <a:p>
            <a:r>
              <a:rPr lang="nl-NL" dirty="0" err="1"/>
              <a:t>ArrayList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list of </a:t>
            </a:r>
            <a:r>
              <a:rPr lang="nl-NL" dirty="0" err="1"/>
              <a:t>objects</a:t>
            </a:r>
            <a:r>
              <a:rPr lang="nl-NL" dirty="0"/>
              <a:t> (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primitives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Resizable</a:t>
            </a:r>
            <a:endParaRPr lang="nl-NL" dirty="0"/>
          </a:p>
          <a:p>
            <a:pPr lvl="1"/>
            <a:r>
              <a:rPr lang="nl-NL" dirty="0"/>
              <a:t>.</a:t>
            </a:r>
            <a:r>
              <a:rPr lang="nl-NL" dirty="0" err="1"/>
              <a:t>size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length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952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60378-9026-48F2-ACE5-0B7D06E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Collection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CEFA27-2F9B-4279-A1A2-5AF70EFD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() -&gt; </a:t>
            </a:r>
            <a:r>
              <a:rPr lang="nl-NL" dirty="0" err="1"/>
              <a:t>insert</a:t>
            </a:r>
            <a:r>
              <a:rPr lang="nl-NL" dirty="0"/>
              <a:t> new element (returns </a:t>
            </a:r>
            <a:r>
              <a:rPr lang="nl-NL" dirty="0" err="1"/>
              <a:t>boolean</a:t>
            </a:r>
            <a:r>
              <a:rPr lang="nl-NL" dirty="0"/>
              <a:t>)</a:t>
            </a:r>
          </a:p>
          <a:p>
            <a:r>
              <a:rPr lang="nl-NL" dirty="0" err="1"/>
              <a:t>remove</a:t>
            </a:r>
            <a:r>
              <a:rPr lang="nl-NL" dirty="0"/>
              <a:t>() -&gt; </a:t>
            </a:r>
            <a:r>
              <a:rPr lang="nl-NL" dirty="0" err="1"/>
              <a:t>removes</a:t>
            </a:r>
            <a:r>
              <a:rPr lang="nl-NL" dirty="0"/>
              <a:t> matching </a:t>
            </a:r>
            <a:r>
              <a:rPr lang="nl-NL" dirty="0" err="1"/>
              <a:t>value</a:t>
            </a:r>
            <a:r>
              <a:rPr lang="nl-NL" dirty="0"/>
              <a:t>/index (returns </a:t>
            </a:r>
            <a:r>
              <a:rPr lang="nl-NL" dirty="0" err="1"/>
              <a:t>boolean</a:t>
            </a:r>
            <a:r>
              <a:rPr lang="nl-NL" dirty="0"/>
              <a:t>)</a:t>
            </a:r>
          </a:p>
          <a:p>
            <a:r>
              <a:rPr lang="nl-NL" dirty="0" err="1"/>
              <a:t>isEmpty</a:t>
            </a:r>
            <a:r>
              <a:rPr lang="nl-NL" dirty="0"/>
              <a:t>() -&gt; returns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no </a:t>
            </a:r>
            <a:r>
              <a:rPr lang="nl-NL" dirty="0" err="1"/>
              <a:t>elements</a:t>
            </a:r>
            <a:r>
              <a:rPr lang="nl-NL" dirty="0"/>
              <a:t> in a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size</a:t>
            </a:r>
            <a:r>
              <a:rPr lang="nl-NL" dirty="0"/>
              <a:t>() -&gt;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element in a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clear</a:t>
            </a:r>
            <a:r>
              <a:rPr lang="nl-NL" dirty="0"/>
              <a:t>() -&gt; </a:t>
            </a:r>
            <a:r>
              <a:rPr lang="nl-NL" dirty="0" err="1"/>
              <a:t>discard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in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() -&gt; return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39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E3DDD-D060-4A40-BBF0-EFB1E23E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DD973-CF25-4237-A94F-D5DCB6B5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duplicates</a:t>
            </a:r>
            <a:endParaRPr lang="nl-NL" dirty="0"/>
          </a:p>
          <a:p>
            <a:r>
              <a:rPr lang="nl-NL" dirty="0"/>
              <a:t>Common </a:t>
            </a:r>
            <a:r>
              <a:rPr lang="nl-NL" dirty="0" err="1"/>
              <a:t>implementations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ArrayList</a:t>
            </a:r>
            <a:r>
              <a:rPr lang="nl-NL" dirty="0"/>
              <a:t> -&gt; </a:t>
            </a:r>
            <a:r>
              <a:rPr lang="nl-NL" dirty="0" err="1"/>
              <a:t>resizable</a:t>
            </a:r>
            <a:r>
              <a:rPr lang="nl-NL" dirty="0"/>
              <a:t> array,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removing</a:t>
            </a:r>
            <a:r>
              <a:rPr lang="nl-NL" dirty="0"/>
              <a:t> slower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accessing</a:t>
            </a:r>
            <a:endParaRPr lang="nl-NL" dirty="0"/>
          </a:p>
          <a:p>
            <a:pPr lvl="1"/>
            <a:r>
              <a:rPr lang="nl-NL" dirty="0" err="1"/>
              <a:t>LinkedList</a:t>
            </a:r>
            <a:r>
              <a:rPr lang="nl-NL" dirty="0"/>
              <a:t> -&gt; </a:t>
            </a:r>
            <a:r>
              <a:rPr lang="nl-NL" dirty="0" err="1"/>
              <a:t>implements</a:t>
            </a:r>
            <a:r>
              <a:rPr lang="nl-NL" dirty="0"/>
              <a:t> list </a:t>
            </a:r>
            <a:r>
              <a:rPr lang="nl-NL" dirty="0" err="1"/>
              <a:t>and</a:t>
            </a:r>
            <a:r>
              <a:rPr lang="nl-NL" dirty="0"/>
              <a:t> queue interface,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/end. Queue actions on it are </a:t>
            </a:r>
            <a:r>
              <a:rPr lang="nl-NL" dirty="0" err="1"/>
              <a:t>fast</a:t>
            </a:r>
            <a:r>
              <a:rPr lang="nl-NL" dirty="0"/>
              <a:t>, look up in </a:t>
            </a:r>
            <a:r>
              <a:rPr lang="nl-NL" dirty="0" err="1"/>
              <a:t>the</a:t>
            </a:r>
            <a:r>
              <a:rPr lang="nl-NL" dirty="0"/>
              <a:t> rest is slow</a:t>
            </a:r>
          </a:p>
          <a:p>
            <a:pPr lvl="1"/>
            <a:r>
              <a:rPr lang="nl-NL" dirty="0"/>
              <a:t>Vector -&gt;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ArrayList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slower, but it is thread safe</a:t>
            </a:r>
          </a:p>
          <a:p>
            <a:pPr lvl="1"/>
            <a:r>
              <a:rPr lang="nl-NL" dirty="0"/>
              <a:t>Stack -&gt;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ArrayDeque</a:t>
            </a:r>
            <a:r>
              <a:rPr lang="nl-NL" dirty="0"/>
              <a:t>,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stack 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140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65BC5-F66A-456D-97D0-2BE0D556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D3B4E-BA22-448C-B8B3-45069706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Arrays.asList</a:t>
            </a:r>
            <a:r>
              <a:rPr lang="nl-NL" dirty="0"/>
              <a:t>(</a:t>
            </a:r>
            <a:r>
              <a:rPr lang="nl-NL" dirty="0" err="1"/>
              <a:t>varargs</a:t>
            </a:r>
            <a:r>
              <a:rPr lang="nl-NL" dirty="0"/>
              <a:t>) –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list </a:t>
            </a:r>
            <a:r>
              <a:rPr lang="nl-NL" dirty="0" err="1"/>
              <a:t>backed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array</a:t>
            </a:r>
          </a:p>
          <a:p>
            <a:endParaRPr lang="nl-NL" dirty="0"/>
          </a:p>
          <a:p>
            <a:r>
              <a:rPr lang="nl-NL" dirty="0" err="1"/>
              <a:t>List.of</a:t>
            </a:r>
            <a:r>
              <a:rPr lang="nl-NL" dirty="0"/>
              <a:t>(</a:t>
            </a:r>
            <a:r>
              <a:rPr lang="nl-NL" dirty="0" err="1"/>
              <a:t>varargs</a:t>
            </a:r>
            <a:r>
              <a:rPr lang="nl-NL" dirty="0"/>
              <a:t>) – </a:t>
            </a:r>
            <a:r>
              <a:rPr lang="nl-NL" dirty="0" err="1"/>
              <a:t>immutable</a:t>
            </a:r>
            <a:r>
              <a:rPr lang="nl-NL" dirty="0"/>
              <a:t> list</a:t>
            </a:r>
          </a:p>
          <a:p>
            <a:endParaRPr lang="nl-NL" dirty="0"/>
          </a:p>
          <a:p>
            <a:r>
              <a:rPr lang="nl-NL" dirty="0" err="1"/>
              <a:t>List.copyOf</a:t>
            </a:r>
            <a:r>
              <a:rPr lang="nl-NL" dirty="0"/>
              <a:t>(</a:t>
            </a:r>
            <a:r>
              <a:rPr lang="nl-NL" dirty="0" err="1"/>
              <a:t>collection</a:t>
            </a:r>
            <a:r>
              <a:rPr lang="nl-NL" dirty="0"/>
              <a:t>) – </a:t>
            </a:r>
            <a:r>
              <a:rPr lang="nl-NL" dirty="0" err="1"/>
              <a:t>immutable</a:t>
            </a:r>
            <a:r>
              <a:rPr lang="nl-NL" dirty="0"/>
              <a:t> list </a:t>
            </a:r>
            <a:r>
              <a:rPr lang="nl-NL" dirty="0" err="1"/>
              <a:t>with</a:t>
            </a:r>
            <a:r>
              <a:rPr lang="nl-NL" dirty="0"/>
              <a:t> copy of </a:t>
            </a:r>
            <a:r>
              <a:rPr lang="nl-NL" dirty="0" err="1"/>
              <a:t>original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343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ArrayList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LinkedList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Make a new </a:t>
            </a:r>
            <a:r>
              <a:rPr lang="nl-NL" dirty="0" err="1"/>
              <a:t>ArrayList</a:t>
            </a:r>
            <a:r>
              <a:rPr lang="nl-NL" dirty="0"/>
              <a:t>, </a:t>
            </a:r>
            <a:r>
              <a:rPr lang="nl-NL" dirty="0" err="1"/>
              <a:t>add</a:t>
            </a:r>
            <a:r>
              <a:rPr lang="nl-NL" dirty="0"/>
              <a:t> 10 items </a:t>
            </a:r>
            <a:r>
              <a:rPr lang="nl-NL" dirty="0" err="1"/>
              <a:t>to</a:t>
            </a:r>
            <a:r>
              <a:rPr lang="nl-NL" dirty="0"/>
              <a:t> it</a:t>
            </a:r>
          </a:p>
          <a:p>
            <a:r>
              <a:rPr lang="nl-NL" dirty="0"/>
              <a:t>Make a new </a:t>
            </a:r>
            <a:r>
              <a:rPr lang="nl-NL" dirty="0" err="1"/>
              <a:t>LinkedList</a:t>
            </a:r>
            <a:r>
              <a:rPr lang="nl-NL" dirty="0"/>
              <a:t>, </a:t>
            </a:r>
            <a:r>
              <a:rPr lang="nl-NL" dirty="0" err="1"/>
              <a:t>add</a:t>
            </a:r>
            <a:r>
              <a:rPr lang="nl-NL" dirty="0"/>
              <a:t> 10 items </a:t>
            </a:r>
            <a:r>
              <a:rPr lang="nl-NL" dirty="0" err="1"/>
              <a:t>to</a:t>
            </a:r>
            <a:r>
              <a:rPr lang="nl-NL" dirty="0"/>
              <a:t> it</a:t>
            </a:r>
          </a:p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array </a:t>
            </a:r>
            <a:r>
              <a:rPr lang="nl-NL" dirty="0" err="1"/>
              <a:t>lookup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store 4 integers</a:t>
            </a:r>
          </a:p>
          <a:p>
            <a:r>
              <a:rPr lang="nl-NL" dirty="0"/>
              <a:t>Look up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arraylist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linkedlist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indices in </a:t>
            </a:r>
            <a:r>
              <a:rPr lang="nl-NL" dirty="0" err="1"/>
              <a:t>the</a:t>
            </a:r>
            <a:r>
              <a:rPr lang="nl-NL" dirty="0"/>
              <a:t> array </a:t>
            </a:r>
            <a:r>
              <a:rPr lang="nl-NL" dirty="0" err="1"/>
              <a:t>lookup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ArrayList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LinkedList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long </a:t>
            </a:r>
            <a:r>
              <a:rPr lang="nl-NL" dirty="0" err="1"/>
              <a:t>this</a:t>
            </a:r>
            <a:r>
              <a:rPr lang="nl-NL" dirty="0"/>
              <a:t> takes on </a:t>
            </a:r>
            <a:r>
              <a:rPr lang="nl-NL" dirty="0" err="1"/>
              <a:t>average</a:t>
            </a:r>
            <a:r>
              <a:rPr lang="nl-NL" dirty="0"/>
              <a:t> running it 5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 err="1"/>
              <a:t>Scale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100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. </a:t>
            </a:r>
            <a:r>
              <a:rPr lang="nl-NL" dirty="0" err="1"/>
              <a:t>What</a:t>
            </a:r>
            <a:r>
              <a:rPr lang="nl-NL" dirty="0"/>
              <a:t> is striking?</a:t>
            </a:r>
          </a:p>
          <a:p>
            <a:r>
              <a:rPr lang="nl-NL" dirty="0"/>
              <a:t>Bonus: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5901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ACCC2-E09E-46AC-AD3E-BA90C74C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Biggest</a:t>
            </a:r>
            <a:r>
              <a:rPr lang="nl-NL" dirty="0"/>
              <a:t> </a:t>
            </a:r>
            <a:r>
              <a:rPr lang="nl-NL" dirty="0" err="1"/>
              <a:t>difference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A878ED-E92E-4E2C-9197-F76052D7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Linkedlist</a:t>
            </a:r>
            <a:r>
              <a:rPr lang="nl-NL" dirty="0"/>
              <a:t>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link</a:t>
            </a:r>
          </a:p>
          <a:p>
            <a:pPr lvl="1"/>
            <a:r>
              <a:rPr lang="nl-NL" dirty="0"/>
              <a:t>Arraylist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shift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</a:t>
            </a:r>
          </a:p>
          <a:p>
            <a:pPr lvl="1"/>
            <a:endParaRPr lang="nl-NL" dirty="0"/>
          </a:p>
          <a:p>
            <a:r>
              <a:rPr lang="nl-NL" dirty="0"/>
              <a:t>Performance arraylist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terrible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reserved</a:t>
            </a:r>
            <a:r>
              <a:rPr lang="nl-NL" dirty="0"/>
              <a:t> array is </a:t>
            </a:r>
            <a:r>
              <a:rPr lang="nl-NL" dirty="0" err="1"/>
              <a:t>quite</a:t>
            </a:r>
            <a:r>
              <a:rPr lang="nl-NL" dirty="0"/>
              <a:t>  bit </a:t>
            </a:r>
            <a:r>
              <a:rPr lang="nl-NL" dirty="0" err="1"/>
              <a:t>bigger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array, </a:t>
            </a:r>
            <a:r>
              <a:rPr lang="nl-NL" dirty="0" err="1"/>
              <a:t>so</a:t>
            </a:r>
            <a:r>
              <a:rPr lang="nl-NL" dirty="0"/>
              <a:t> no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whole</a:t>
            </a:r>
            <a:r>
              <a:rPr lang="nl-NL" dirty="0"/>
              <a:t> new array </a:t>
            </a:r>
            <a:r>
              <a:rPr lang="nl-NL" dirty="0" err="1"/>
              <a:t>every</a:t>
            </a:r>
            <a:r>
              <a:rPr lang="nl-NL" dirty="0"/>
              <a:t> single time</a:t>
            </a:r>
          </a:p>
        </p:txBody>
      </p:sp>
    </p:spTree>
    <p:extLst>
      <p:ext uri="{BB962C8B-B14F-4D97-AF65-F5344CB8AC3E}">
        <p14:creationId xmlns:p14="http://schemas.microsoft.com/office/powerpoint/2010/main" val="333138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9E3FF-B5E5-45BF-8B36-BBA0D70D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663138-5B66-4E05-B4C5-237483CF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duplicate</a:t>
            </a:r>
            <a:r>
              <a:rPr lang="nl-NL" dirty="0"/>
              <a:t> entries</a:t>
            </a:r>
          </a:p>
          <a:p>
            <a:r>
              <a:rPr lang="nl-NL" dirty="0"/>
              <a:t>Common </a:t>
            </a:r>
            <a:r>
              <a:rPr lang="nl-NL" dirty="0" err="1"/>
              <a:t>implementations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HashSet</a:t>
            </a:r>
            <a:r>
              <a:rPr lang="nl-NL" dirty="0"/>
              <a:t> -&gt; stores element in </a:t>
            </a:r>
            <a:r>
              <a:rPr lang="nl-NL" dirty="0" err="1"/>
              <a:t>hash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,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finding</a:t>
            </a:r>
            <a:r>
              <a:rPr lang="nl-NL" dirty="0"/>
              <a:t> element are </a:t>
            </a:r>
            <a:r>
              <a:rPr lang="nl-NL" dirty="0" err="1"/>
              <a:t>fast</a:t>
            </a:r>
            <a:r>
              <a:rPr lang="nl-NL" dirty="0"/>
              <a:t>, but </a:t>
            </a:r>
            <a:r>
              <a:rPr lang="nl-NL" dirty="0" err="1"/>
              <a:t>the</a:t>
            </a:r>
            <a:r>
              <a:rPr lang="nl-NL" dirty="0"/>
              <a:t> order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added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stored</a:t>
            </a:r>
            <a:endParaRPr lang="nl-NL" dirty="0"/>
          </a:p>
          <a:p>
            <a:pPr lvl="1"/>
            <a:r>
              <a:rPr lang="nl-NL" dirty="0" err="1"/>
              <a:t>TreeSet</a:t>
            </a:r>
            <a:r>
              <a:rPr lang="nl-NL" dirty="0"/>
              <a:t> -&gt; </a:t>
            </a:r>
            <a:r>
              <a:rPr lang="nl-NL" dirty="0" err="1"/>
              <a:t>sorted</a:t>
            </a:r>
            <a:r>
              <a:rPr lang="nl-NL" dirty="0"/>
              <a:t> order set,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finding</a:t>
            </a:r>
            <a:r>
              <a:rPr lang="nl-NL" dirty="0"/>
              <a:t> element is slow, it 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NavigableSet</a:t>
            </a:r>
            <a:r>
              <a:rPr lang="nl-NL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33903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TreeSet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HashSet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Make a new </a:t>
            </a:r>
            <a:r>
              <a:rPr lang="nl-NL" dirty="0" err="1"/>
              <a:t>TreeSet</a:t>
            </a:r>
            <a:r>
              <a:rPr lang="nl-NL" dirty="0"/>
              <a:t>, </a:t>
            </a:r>
            <a:r>
              <a:rPr lang="nl-NL" dirty="0" err="1"/>
              <a:t>add</a:t>
            </a:r>
            <a:r>
              <a:rPr lang="nl-NL" dirty="0"/>
              <a:t> 10 items </a:t>
            </a:r>
            <a:r>
              <a:rPr lang="nl-NL" dirty="0" err="1"/>
              <a:t>to</a:t>
            </a:r>
            <a:r>
              <a:rPr lang="nl-NL" dirty="0"/>
              <a:t> it</a:t>
            </a:r>
          </a:p>
          <a:p>
            <a:r>
              <a:rPr lang="nl-NL" dirty="0"/>
              <a:t>Make a new </a:t>
            </a:r>
            <a:r>
              <a:rPr lang="nl-NL" dirty="0" err="1"/>
              <a:t>HashSet</a:t>
            </a:r>
            <a:r>
              <a:rPr lang="nl-NL" dirty="0"/>
              <a:t>, </a:t>
            </a:r>
            <a:r>
              <a:rPr lang="nl-NL" dirty="0" err="1"/>
              <a:t>add</a:t>
            </a:r>
            <a:r>
              <a:rPr lang="nl-NL" dirty="0"/>
              <a:t> 10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items </a:t>
            </a:r>
            <a:r>
              <a:rPr lang="nl-NL" dirty="0" err="1"/>
              <a:t>to</a:t>
            </a:r>
            <a:r>
              <a:rPr lang="nl-NL" dirty="0"/>
              <a:t> it</a:t>
            </a:r>
          </a:p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array(list) </a:t>
            </a:r>
            <a:r>
              <a:rPr lang="nl-NL" dirty="0" err="1"/>
              <a:t>lookup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store 4 integers</a:t>
            </a:r>
          </a:p>
          <a:p>
            <a:r>
              <a:rPr lang="nl-NL" dirty="0"/>
              <a:t>Look up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lookup</a:t>
            </a:r>
            <a:r>
              <a:rPr lang="nl-NL" dirty="0"/>
              <a:t> in </a:t>
            </a:r>
            <a:r>
              <a:rPr lang="nl-NL" dirty="0" err="1"/>
              <a:t>TreeSet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HashSet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TreeSet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HashSet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long </a:t>
            </a:r>
            <a:r>
              <a:rPr lang="nl-NL" dirty="0" err="1"/>
              <a:t>this</a:t>
            </a:r>
            <a:r>
              <a:rPr lang="nl-NL" dirty="0"/>
              <a:t> takes on </a:t>
            </a:r>
            <a:r>
              <a:rPr lang="nl-NL" dirty="0" err="1"/>
              <a:t>average</a:t>
            </a:r>
            <a:r>
              <a:rPr lang="nl-NL" dirty="0"/>
              <a:t> running it 5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 err="1"/>
              <a:t>Scale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100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. </a:t>
            </a:r>
            <a:r>
              <a:rPr lang="nl-NL" dirty="0" err="1"/>
              <a:t>What</a:t>
            </a:r>
            <a:r>
              <a:rPr lang="nl-NL" dirty="0"/>
              <a:t> is striking?</a:t>
            </a:r>
          </a:p>
          <a:p>
            <a:r>
              <a:rPr lang="nl-NL" dirty="0"/>
              <a:t>Bonus: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905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58800-1EF9-434A-8B8D-BA32403B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B0731D-E8F2-44E6-9761-A225E37D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Elements</a:t>
            </a:r>
            <a:r>
              <a:rPr lang="nl-NL" dirty="0"/>
              <a:t> are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removed</a:t>
            </a:r>
            <a:r>
              <a:rPr lang="nl-NL" dirty="0"/>
              <a:t> in a </a:t>
            </a:r>
            <a:r>
              <a:rPr lang="nl-NL" dirty="0" err="1"/>
              <a:t>specific</a:t>
            </a:r>
            <a:r>
              <a:rPr lang="nl-NL" dirty="0"/>
              <a:t> order, </a:t>
            </a:r>
            <a:r>
              <a:rPr lang="nl-NL" dirty="0" err="1"/>
              <a:t>usually</a:t>
            </a:r>
            <a:r>
              <a:rPr lang="nl-NL" dirty="0"/>
              <a:t> FIFO</a:t>
            </a:r>
          </a:p>
          <a:p>
            <a:r>
              <a:rPr lang="nl-NL" dirty="0"/>
              <a:t>Queue </a:t>
            </a:r>
            <a:r>
              <a:rPr lang="nl-NL" dirty="0" err="1"/>
              <a:t>implementations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LinkedList</a:t>
            </a:r>
            <a:r>
              <a:rPr lang="nl-NL" dirty="0"/>
              <a:t> -&gt; double </a:t>
            </a:r>
            <a:r>
              <a:rPr lang="nl-NL" dirty="0" err="1"/>
              <a:t>ended</a:t>
            </a:r>
            <a:r>
              <a:rPr lang="nl-NL" dirty="0"/>
              <a:t> queue </a:t>
            </a:r>
            <a:r>
              <a:rPr lang="nl-NL" dirty="0" err="1"/>
              <a:t>that’s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a List, </a:t>
            </a:r>
            <a:r>
              <a:rPr lang="nl-NL" dirty="0" err="1"/>
              <a:t>not</a:t>
            </a:r>
            <a:r>
              <a:rPr lang="nl-NL" dirty="0"/>
              <a:t> as </a:t>
            </a:r>
            <a:r>
              <a:rPr lang="nl-NL" dirty="0" err="1"/>
              <a:t>efficient</a:t>
            </a:r>
            <a:r>
              <a:rPr lang="nl-NL" dirty="0"/>
              <a:t> as a </a:t>
            </a:r>
            <a:r>
              <a:rPr lang="nl-NL" dirty="0" err="1"/>
              <a:t>regular</a:t>
            </a:r>
            <a:r>
              <a:rPr lang="nl-NL" dirty="0"/>
              <a:t> queue</a:t>
            </a:r>
          </a:p>
          <a:p>
            <a:pPr lvl="1"/>
            <a:r>
              <a:rPr lang="nl-NL" dirty="0" err="1"/>
              <a:t>ArrayDeque</a:t>
            </a:r>
            <a:r>
              <a:rPr lang="nl-NL" dirty="0"/>
              <a:t> -&gt; double </a:t>
            </a:r>
            <a:r>
              <a:rPr lang="nl-NL" dirty="0" err="1"/>
              <a:t>ended</a:t>
            </a:r>
            <a:r>
              <a:rPr lang="nl-NL" dirty="0"/>
              <a:t> queue, more </a:t>
            </a:r>
            <a:r>
              <a:rPr lang="nl-NL" dirty="0" err="1"/>
              <a:t>effecient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LinkedList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163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58800-1EF9-434A-8B8D-BA32403B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 </a:t>
            </a:r>
            <a:r>
              <a:rPr lang="nl-NL" dirty="0" err="1"/>
              <a:t>methods</a:t>
            </a:r>
            <a:r>
              <a:rPr lang="nl-NL" dirty="0"/>
              <a:t> (in </a:t>
            </a:r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Collection interface </a:t>
            </a:r>
            <a:r>
              <a:rPr lang="nl-NL" dirty="0" err="1"/>
              <a:t>methods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B0731D-E8F2-44E6-9761-A225E37D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Add</a:t>
            </a:r>
            <a:r>
              <a:rPr lang="nl-NL" dirty="0"/>
              <a:t> -&gt; </a:t>
            </a:r>
            <a:r>
              <a:rPr lang="nl-NL" dirty="0" err="1"/>
              <a:t>adds</a:t>
            </a:r>
            <a:r>
              <a:rPr lang="nl-NL" dirty="0"/>
              <a:t> element </a:t>
            </a:r>
            <a:r>
              <a:rPr lang="nl-NL" dirty="0" err="1"/>
              <a:t>to</a:t>
            </a:r>
            <a:r>
              <a:rPr lang="nl-NL" dirty="0"/>
              <a:t> back of </a:t>
            </a:r>
            <a:r>
              <a:rPr lang="nl-NL" dirty="0" err="1"/>
              <a:t>the</a:t>
            </a:r>
            <a:r>
              <a:rPr lang="nl-NL" dirty="0"/>
              <a:t> queue </a:t>
            </a:r>
            <a:r>
              <a:rPr lang="nl-NL" dirty="0" err="1"/>
              <a:t>and</a:t>
            </a:r>
            <a:r>
              <a:rPr lang="nl-NL" dirty="0"/>
              <a:t> return </a:t>
            </a:r>
            <a:r>
              <a:rPr lang="nl-NL" dirty="0" err="1"/>
              <a:t>true</a:t>
            </a:r>
            <a:r>
              <a:rPr lang="nl-NL" dirty="0"/>
              <a:t> or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  <a:p>
            <a:r>
              <a:rPr lang="nl-NL" dirty="0"/>
              <a:t>Element -&gt; returns next element or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queue is empty</a:t>
            </a:r>
          </a:p>
          <a:p>
            <a:r>
              <a:rPr lang="nl-NL" dirty="0"/>
              <a:t>Offer -&gt; </a:t>
            </a:r>
            <a:r>
              <a:rPr lang="nl-NL" dirty="0" err="1"/>
              <a:t>adds</a:t>
            </a:r>
            <a:r>
              <a:rPr lang="nl-NL" dirty="0"/>
              <a:t> element </a:t>
            </a:r>
            <a:r>
              <a:rPr lang="nl-NL" dirty="0" err="1"/>
              <a:t>to</a:t>
            </a:r>
            <a:r>
              <a:rPr lang="nl-NL" dirty="0"/>
              <a:t> back of queue </a:t>
            </a:r>
            <a:r>
              <a:rPr lang="nl-NL" dirty="0" err="1"/>
              <a:t>and</a:t>
            </a:r>
            <a:r>
              <a:rPr lang="nl-NL" dirty="0"/>
              <a:t> return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success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no </a:t>
            </a:r>
            <a:r>
              <a:rPr lang="nl-NL" dirty="0" err="1"/>
              <a:t>success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-&gt; </a:t>
            </a:r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returns next element, or </a:t>
            </a:r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queue is empty</a:t>
            </a:r>
          </a:p>
          <a:p>
            <a:r>
              <a:rPr lang="nl-NL" dirty="0"/>
              <a:t>Push -&gt;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double </a:t>
            </a:r>
            <a:r>
              <a:rPr lang="nl-NL" dirty="0" err="1"/>
              <a:t>ended</a:t>
            </a:r>
            <a:r>
              <a:rPr lang="nl-NL" dirty="0"/>
              <a:t>, </a:t>
            </a:r>
            <a:r>
              <a:rPr lang="nl-NL" dirty="0" err="1"/>
              <a:t>adds</a:t>
            </a:r>
            <a:r>
              <a:rPr lang="nl-NL" dirty="0"/>
              <a:t> element </a:t>
            </a:r>
            <a:r>
              <a:rPr lang="nl-NL" dirty="0" err="1"/>
              <a:t>to</a:t>
            </a:r>
            <a:r>
              <a:rPr lang="nl-NL" dirty="0"/>
              <a:t> front</a:t>
            </a:r>
          </a:p>
          <a:p>
            <a:r>
              <a:rPr lang="nl-NL" dirty="0"/>
              <a:t>Poll -&gt; </a:t>
            </a:r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returns next element, or returns 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empty</a:t>
            </a:r>
          </a:p>
          <a:p>
            <a:r>
              <a:rPr lang="nl-NL" dirty="0"/>
              <a:t>Peek -&gt; returns next element or 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queue is empty</a:t>
            </a:r>
          </a:p>
          <a:p>
            <a:r>
              <a:rPr lang="nl-NL" dirty="0"/>
              <a:t>Pop -&gt; </a:t>
            </a:r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returns next element or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22715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58800-1EF9-434A-8B8D-BA32403B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ArrayDeque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(in </a:t>
            </a:r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Collection interface </a:t>
            </a:r>
            <a:r>
              <a:rPr lang="nl-NL" dirty="0" err="1"/>
              <a:t>methods</a:t>
            </a:r>
            <a:r>
              <a:rPr lang="nl-NL" dirty="0"/>
              <a:t>)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C4D5A934-D0FA-443B-8B67-22B4E0B50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251345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05924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31209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123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 </a:t>
                      </a:r>
                      <a:r>
                        <a:rPr lang="nl-NL" dirty="0" err="1"/>
                        <a:t>description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Exception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dirty="0" err="1"/>
                        <a:t>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9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Adds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</a:t>
                      </a:r>
                      <a:r>
                        <a:rPr lang="nl-NL" dirty="0"/>
                        <a:t> element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back of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add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Removes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returns next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Remove</a:t>
                      </a:r>
                      <a:r>
                        <a:rPr lang="nl-NL" dirty="0"/>
                        <a:t> (queue), pop (stack)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Returns next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2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Add</a:t>
                      </a:r>
                      <a:r>
                        <a:rPr lang="nl-NL" dirty="0"/>
                        <a:t> element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front of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6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1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2A52-FC45-4D33-BD78-897FEA73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?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6EDC9E-1D47-480F-901E-0F85913A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dirty="0"/>
              <a:t>int[] test = {3,27,6};</a:t>
            </a:r>
          </a:p>
          <a:p>
            <a:pPr marL="514350" indent="-514350">
              <a:buAutoNum type="arabicPeriod"/>
            </a:pPr>
            <a:r>
              <a:rPr lang="nl-NL" dirty="0"/>
              <a:t>List&lt;int&gt; list = </a:t>
            </a:r>
            <a:r>
              <a:rPr lang="nl-NL" dirty="0" err="1"/>
              <a:t>Arrays.asList</a:t>
            </a:r>
            <a:r>
              <a:rPr lang="nl-NL" dirty="0"/>
              <a:t>(test);</a:t>
            </a:r>
          </a:p>
          <a:p>
            <a:pPr marL="514350" indent="-514350">
              <a:buAutoNum type="arabicPeriod"/>
            </a:pPr>
            <a:r>
              <a:rPr lang="nl-NL" dirty="0"/>
              <a:t>String[] array = {“hi”, “hey”,  “bye”};</a:t>
            </a:r>
          </a:p>
          <a:p>
            <a:pPr marL="514350" indent="-514350">
              <a:buAutoNum type="arabicPeriod"/>
            </a:pPr>
            <a:r>
              <a:rPr lang="nl-NL" dirty="0"/>
              <a:t>List&lt;String&gt; list2 = </a:t>
            </a:r>
            <a:r>
              <a:rPr lang="nl-NL" dirty="0" err="1"/>
              <a:t>Arrays.asList</a:t>
            </a:r>
            <a:r>
              <a:rPr lang="nl-NL" dirty="0"/>
              <a:t>(array);</a:t>
            </a:r>
          </a:p>
          <a:p>
            <a:pPr marL="514350" indent="-514350">
              <a:buAutoNum type="arabicPeriod"/>
            </a:pPr>
            <a:r>
              <a:rPr lang="nl-NL" dirty="0"/>
              <a:t>list2.add(“</a:t>
            </a:r>
            <a:r>
              <a:rPr lang="nl-NL" dirty="0" err="1"/>
              <a:t>hello</a:t>
            </a:r>
            <a:r>
              <a:rPr lang="nl-NL" dirty="0"/>
              <a:t>”);</a:t>
            </a:r>
          </a:p>
          <a:p>
            <a:pPr marL="514350" indent="-514350">
              <a:buAutoNum type="arabicPeriod"/>
            </a:pPr>
            <a:r>
              <a:rPr lang="nl-NL" dirty="0"/>
              <a:t>list2.set(1, “</a:t>
            </a:r>
            <a:r>
              <a:rPr lang="nl-NL" dirty="0" err="1"/>
              <a:t>greetings</a:t>
            </a:r>
            <a:r>
              <a:rPr lang="nl-NL" dirty="0"/>
              <a:t>”);</a:t>
            </a:r>
          </a:p>
          <a:p>
            <a:pPr marL="514350" indent="-514350">
              <a:buAutoNum type="arabicPeriod"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array[1] </a:t>
            </a:r>
            <a:r>
              <a:rPr lang="nl-NL" dirty="0" err="1"/>
              <a:t>now</a:t>
            </a:r>
            <a:r>
              <a:rPr lang="nl-NL" dirty="0"/>
              <a:t>?</a:t>
            </a:r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0422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ArrayDeque</a:t>
            </a:r>
            <a:r>
              <a:rPr lang="nl-NL" dirty="0"/>
              <a:t>, stack or queue?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Write a program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lunch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ArrayDeque</a:t>
            </a:r>
            <a:endParaRPr lang="nl-NL" dirty="0"/>
          </a:p>
          <a:p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 in line </a:t>
            </a:r>
            <a:r>
              <a:rPr lang="nl-NL" dirty="0" err="1"/>
              <a:t>to</a:t>
            </a:r>
            <a:r>
              <a:rPr lang="nl-NL" dirty="0"/>
              <a:t> get lunch,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queue </a:t>
            </a:r>
            <a:r>
              <a:rPr lang="nl-NL" dirty="0" err="1"/>
              <a:t>and</a:t>
            </a:r>
            <a:r>
              <a:rPr lang="nl-NL" dirty="0"/>
              <a:t> log </a:t>
            </a:r>
            <a:r>
              <a:rPr lang="nl-NL" dirty="0" err="1"/>
              <a:t>the</a:t>
            </a:r>
            <a:r>
              <a:rPr lang="nl-NL" dirty="0"/>
              <a:t> output of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lunch</a:t>
            </a:r>
          </a:p>
          <a:p>
            <a:r>
              <a:rPr lang="nl-NL" dirty="0" err="1"/>
              <a:t>After</a:t>
            </a:r>
            <a:r>
              <a:rPr lang="nl-NL" dirty="0"/>
              <a:t> lunch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piles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plates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kitchen</a:t>
            </a:r>
            <a:r>
              <a:rPr lang="nl-NL" dirty="0"/>
              <a:t>, log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stacking</a:t>
            </a:r>
            <a:r>
              <a:rPr lang="nl-NL" dirty="0"/>
              <a:t> action</a:t>
            </a:r>
          </a:p>
          <a:p>
            <a:r>
              <a:rPr lang="nl-NL" dirty="0"/>
              <a:t>Every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dishes</a:t>
            </a:r>
            <a:r>
              <a:rPr lang="nl-NL" dirty="0"/>
              <a:t>, log </a:t>
            </a:r>
            <a:r>
              <a:rPr lang="nl-NL" dirty="0" err="1"/>
              <a:t>whose</a:t>
            </a:r>
            <a:r>
              <a:rPr lang="nl-NL" dirty="0"/>
              <a:t> </a:t>
            </a:r>
            <a:r>
              <a:rPr lang="nl-NL" dirty="0" err="1"/>
              <a:t>dish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washed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put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drying</a:t>
            </a:r>
            <a:r>
              <a:rPr lang="nl-NL" dirty="0"/>
              <a:t> rack</a:t>
            </a:r>
          </a:p>
          <a:p>
            <a:r>
              <a:rPr lang="nl-NL" dirty="0" err="1"/>
              <a:t>Everyday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dry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plates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make a new </a:t>
            </a:r>
            <a:r>
              <a:rPr lang="nl-NL" dirty="0" err="1"/>
              <a:t>pile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cupboard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 </a:t>
            </a:r>
            <a:r>
              <a:rPr lang="nl-NL" dirty="0" err="1"/>
              <a:t>the</a:t>
            </a:r>
            <a:r>
              <a:rPr lang="nl-NL" dirty="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866860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F3809-4487-43E5-8A7B-B7FBCA0F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 interface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707DA9-59B5-4A81-BE5C-9B7A6E25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, Map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extend</a:t>
            </a:r>
            <a:r>
              <a:rPr lang="nl-NL" dirty="0"/>
              <a:t> Collection interface</a:t>
            </a:r>
          </a:p>
          <a:p>
            <a:r>
              <a:rPr lang="nl-NL" dirty="0"/>
              <a:t>Map </a:t>
            </a:r>
            <a:r>
              <a:rPr lang="nl-NL" dirty="0" err="1"/>
              <a:t>implementations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HashMap</a:t>
            </a:r>
            <a:r>
              <a:rPr lang="nl-NL" dirty="0"/>
              <a:t> -&gt; stores </a:t>
            </a:r>
            <a:r>
              <a:rPr lang="nl-NL" dirty="0" err="1"/>
              <a:t>keys</a:t>
            </a:r>
            <a:r>
              <a:rPr lang="nl-NL" dirty="0"/>
              <a:t> in </a:t>
            </a:r>
            <a:r>
              <a:rPr lang="nl-NL" dirty="0" err="1"/>
              <a:t>hash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.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finding</a:t>
            </a:r>
            <a:r>
              <a:rPr lang="nl-NL" dirty="0"/>
              <a:t> have constant time, but order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stored</a:t>
            </a:r>
            <a:endParaRPr lang="nl-NL" dirty="0"/>
          </a:p>
          <a:p>
            <a:pPr lvl="1"/>
            <a:r>
              <a:rPr lang="nl-NL" dirty="0" err="1"/>
              <a:t>TreeMap</a:t>
            </a:r>
            <a:r>
              <a:rPr lang="nl-NL" dirty="0"/>
              <a:t> -&gt; ordering storage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,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finding</a:t>
            </a:r>
            <a:r>
              <a:rPr lang="nl-NL" dirty="0"/>
              <a:t> is slow</a:t>
            </a:r>
          </a:p>
          <a:p>
            <a:pPr lvl="1"/>
            <a:r>
              <a:rPr lang="nl-NL" dirty="0" err="1"/>
              <a:t>Hashtable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HashTable</a:t>
            </a:r>
            <a:r>
              <a:rPr lang="nl-NL" dirty="0"/>
              <a:t>) -&gt;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, </a:t>
            </a:r>
            <a:r>
              <a:rPr lang="nl-NL" dirty="0" err="1"/>
              <a:t>old</a:t>
            </a:r>
            <a:r>
              <a:rPr lang="nl-NL" dirty="0"/>
              <a:t> slow thread safe </a:t>
            </a:r>
            <a:r>
              <a:rPr lang="nl-NL" dirty="0" err="1"/>
              <a:t>version</a:t>
            </a:r>
            <a:r>
              <a:rPr lang="nl-NL" dirty="0"/>
              <a:t> of </a:t>
            </a:r>
            <a:r>
              <a:rPr lang="nl-NL" dirty="0" err="1"/>
              <a:t>HashMap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243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F3809-4487-43E5-8A7B-B7FBCA0F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707DA9-59B5-4A81-BE5C-9B7A6E25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Put: </a:t>
            </a:r>
            <a:r>
              <a:rPr lang="nl-NL" dirty="0" err="1"/>
              <a:t>adds</a:t>
            </a:r>
            <a:r>
              <a:rPr lang="nl-NL" dirty="0"/>
              <a:t> or </a:t>
            </a:r>
            <a:r>
              <a:rPr lang="nl-NL" dirty="0" err="1"/>
              <a:t>replaces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/</a:t>
            </a:r>
            <a:r>
              <a:rPr lang="nl-NL" dirty="0" err="1"/>
              <a:t>value</a:t>
            </a:r>
            <a:r>
              <a:rPr lang="nl-NL" dirty="0"/>
              <a:t> pair</a:t>
            </a:r>
          </a:p>
          <a:p>
            <a:r>
              <a:rPr lang="nl-NL" dirty="0"/>
              <a:t>Get: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parameter</a:t>
            </a:r>
          </a:p>
          <a:p>
            <a:r>
              <a:rPr lang="nl-NL" dirty="0" err="1"/>
              <a:t>isEmpty</a:t>
            </a:r>
            <a:r>
              <a:rPr lang="nl-NL" dirty="0"/>
              <a:t>: returns </a:t>
            </a:r>
            <a:r>
              <a:rPr lang="nl-NL" dirty="0" err="1"/>
              <a:t>whether</a:t>
            </a:r>
            <a:r>
              <a:rPr lang="nl-NL" dirty="0"/>
              <a:t> map is empty</a:t>
            </a:r>
          </a:p>
          <a:p>
            <a:r>
              <a:rPr lang="nl-NL" dirty="0" err="1"/>
              <a:t>Size</a:t>
            </a:r>
            <a:r>
              <a:rPr lang="nl-NL" dirty="0"/>
              <a:t>: returns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key</a:t>
            </a:r>
            <a:r>
              <a:rPr lang="nl-NL" dirty="0"/>
              <a:t>/</a:t>
            </a:r>
            <a:r>
              <a:rPr lang="nl-NL" dirty="0" err="1"/>
              <a:t>value</a:t>
            </a:r>
            <a:r>
              <a:rPr lang="nl-NL" dirty="0"/>
              <a:t> pairs in map</a:t>
            </a:r>
          </a:p>
          <a:p>
            <a:r>
              <a:rPr lang="nl-NL" dirty="0" err="1"/>
              <a:t>Clear</a:t>
            </a:r>
            <a:r>
              <a:rPr lang="nl-NL" dirty="0"/>
              <a:t>: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: </a:t>
            </a:r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key</a:t>
            </a:r>
            <a:r>
              <a:rPr lang="nl-NL" dirty="0"/>
              <a:t> parameter</a:t>
            </a:r>
          </a:p>
          <a:p>
            <a:r>
              <a:rPr lang="nl-NL" dirty="0" err="1"/>
              <a:t>containsKey</a:t>
            </a:r>
            <a:r>
              <a:rPr lang="nl-NL" dirty="0"/>
              <a:t>: checks </a:t>
            </a:r>
            <a:r>
              <a:rPr lang="nl-NL" dirty="0" err="1"/>
              <a:t>if</a:t>
            </a:r>
            <a:r>
              <a:rPr lang="nl-NL" dirty="0"/>
              <a:t> map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r>
              <a:rPr lang="nl-NL" dirty="0" err="1"/>
              <a:t>containsValue</a:t>
            </a:r>
            <a:r>
              <a:rPr lang="nl-NL" dirty="0"/>
              <a:t>: checks </a:t>
            </a:r>
            <a:r>
              <a:rPr lang="nl-NL" dirty="0" err="1"/>
              <a:t>if</a:t>
            </a:r>
            <a:r>
              <a:rPr lang="nl-NL" dirty="0"/>
              <a:t> map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r>
              <a:rPr lang="nl-NL" dirty="0" err="1"/>
              <a:t>keySet</a:t>
            </a:r>
            <a:r>
              <a:rPr lang="nl-NL" dirty="0"/>
              <a:t>: returns a Set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r>
              <a:rPr lang="nl-NL" dirty="0" err="1"/>
              <a:t>Values</a:t>
            </a:r>
            <a:r>
              <a:rPr lang="nl-NL" dirty="0"/>
              <a:t>: returns a Collection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130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C1876-A493-425C-B1D1-614BDADE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r>
              <a:rPr lang="nl-NL" dirty="0"/>
              <a:t> list, set, map, queue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62E587C-3715-4AAE-8A24-CCCA80045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761790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556373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43867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8005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12150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56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Duplicates</a:t>
                      </a:r>
                      <a:r>
                        <a:rPr lang="nl-N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Ordered</a:t>
                      </a:r>
                      <a:r>
                        <a:rPr lang="nl-N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Key</a:t>
                      </a:r>
                      <a:r>
                        <a:rPr lang="nl-NL" dirty="0"/>
                        <a:t>/</a:t>
                      </a:r>
                      <a:r>
                        <a:rPr lang="nl-NL" dirty="0" err="1"/>
                        <a:t>value</a:t>
                      </a:r>
                      <a:r>
                        <a:rPr lang="nl-NL" dirty="0"/>
                        <a:t> pairs?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Add</a:t>
                      </a:r>
                      <a:r>
                        <a:rPr lang="nl-NL" dirty="0"/>
                        <a:t>/</a:t>
                      </a:r>
                      <a:r>
                        <a:rPr lang="nl-NL" dirty="0" err="1"/>
                        <a:t>remove</a:t>
                      </a:r>
                      <a:r>
                        <a:rPr lang="nl-NL" dirty="0"/>
                        <a:t> in </a:t>
                      </a:r>
                      <a:r>
                        <a:rPr lang="nl-NL" dirty="0" err="1"/>
                        <a:t>specific</a:t>
                      </a:r>
                      <a:r>
                        <a:rPr lang="nl-NL" dirty="0"/>
                        <a:t>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5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5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6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8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Values</a:t>
                      </a:r>
                      <a:r>
                        <a:rPr lang="nl-NL" dirty="0"/>
                        <a:t> yes, </a:t>
                      </a:r>
                      <a:r>
                        <a:rPr lang="nl-NL" dirty="0" err="1"/>
                        <a:t>keys</a:t>
                      </a:r>
                      <a:r>
                        <a:rPr lang="nl-NL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2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933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Come</a:t>
            </a:r>
            <a:r>
              <a:rPr lang="nl-NL" dirty="0"/>
              <a:t> up (</a:t>
            </a:r>
            <a:r>
              <a:rPr lang="nl-NL" dirty="0" err="1"/>
              <a:t>individually</a:t>
            </a:r>
            <a:r>
              <a:rPr lang="nl-NL" dirty="0"/>
              <a:t>)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: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Group A: </a:t>
            </a:r>
            <a:r>
              <a:rPr lang="nl-NL" dirty="0" err="1"/>
              <a:t>ArrayList</a:t>
            </a:r>
            <a:r>
              <a:rPr lang="nl-NL" dirty="0"/>
              <a:t>, </a:t>
            </a:r>
            <a:r>
              <a:rPr lang="nl-NL" dirty="0" err="1"/>
              <a:t>TreeMap</a:t>
            </a:r>
            <a:r>
              <a:rPr lang="nl-NL" dirty="0"/>
              <a:t>, </a:t>
            </a:r>
            <a:r>
              <a:rPr lang="nl-NL" dirty="0" err="1"/>
              <a:t>LinkedList</a:t>
            </a:r>
            <a:r>
              <a:rPr lang="nl-NL" dirty="0"/>
              <a:t>, </a:t>
            </a:r>
            <a:r>
              <a:rPr lang="nl-NL" dirty="0" err="1"/>
              <a:t>TreeSet</a:t>
            </a:r>
            <a:endParaRPr lang="nl-NL" dirty="0"/>
          </a:p>
          <a:p>
            <a:pPr lvl="1"/>
            <a:r>
              <a:rPr lang="nl-NL" dirty="0"/>
              <a:t>Group B: </a:t>
            </a:r>
            <a:r>
              <a:rPr lang="nl-NL" dirty="0" err="1"/>
              <a:t>ArrayDeque</a:t>
            </a:r>
            <a:r>
              <a:rPr lang="nl-NL" dirty="0"/>
              <a:t>, </a:t>
            </a:r>
            <a:r>
              <a:rPr lang="nl-NL" dirty="0" err="1"/>
              <a:t>HashSet</a:t>
            </a:r>
            <a:r>
              <a:rPr lang="nl-NL" dirty="0"/>
              <a:t>, Stack, </a:t>
            </a:r>
            <a:r>
              <a:rPr lang="nl-NL" dirty="0" err="1"/>
              <a:t>HashMap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220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C6857-DFC5-491D-AB61-5833FA77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Comparator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comparable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103364-1A3A-4F95-8C6D-A25BBAB7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Comparable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Functional</a:t>
            </a:r>
            <a:r>
              <a:rPr lang="nl-NL" dirty="0"/>
              <a:t> interface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compareTo</a:t>
            </a:r>
            <a:r>
              <a:rPr lang="nl-NL" dirty="0"/>
              <a:t>.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class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object </a:t>
            </a:r>
            <a:r>
              <a:rPr lang="nl-NL" dirty="0" err="1"/>
              <a:t>comparable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compareTo</a:t>
            </a:r>
            <a:r>
              <a:rPr lang="nl-NL" dirty="0"/>
              <a:t> has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Should</a:t>
            </a:r>
            <a:r>
              <a:rPr lang="nl-NL" dirty="0"/>
              <a:t> return 0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equal</a:t>
            </a:r>
            <a:r>
              <a:rPr lang="nl-NL" dirty="0"/>
              <a:t> element</a:t>
            </a:r>
          </a:p>
          <a:p>
            <a:pPr lvl="2"/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zero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bigger</a:t>
            </a:r>
            <a:r>
              <a:rPr lang="nl-NL" dirty="0"/>
              <a:t> element</a:t>
            </a:r>
          </a:p>
          <a:p>
            <a:pPr lvl="2"/>
            <a:r>
              <a:rPr lang="nl-NL" dirty="0"/>
              <a:t>More </a:t>
            </a:r>
            <a:r>
              <a:rPr lang="nl-NL" dirty="0" err="1"/>
              <a:t>than</a:t>
            </a:r>
            <a:r>
              <a:rPr lang="nl-NL" dirty="0"/>
              <a:t> zero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smaller element</a:t>
            </a:r>
          </a:p>
          <a:p>
            <a:r>
              <a:rPr lang="nl-NL" dirty="0"/>
              <a:t>Comparator:</a:t>
            </a:r>
          </a:p>
          <a:p>
            <a:pPr lvl="1"/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comparable</a:t>
            </a:r>
            <a:r>
              <a:rPr lang="nl-NL" dirty="0"/>
              <a:t> or make different </a:t>
            </a:r>
            <a:r>
              <a:rPr lang="nl-NL" dirty="0" err="1"/>
              <a:t>ways</a:t>
            </a:r>
            <a:r>
              <a:rPr lang="nl-NL" dirty="0"/>
              <a:t> of 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object</a:t>
            </a:r>
          </a:p>
          <a:p>
            <a:pPr lvl="1"/>
            <a:r>
              <a:rPr lang="nl-NL" dirty="0" err="1"/>
              <a:t>Functional</a:t>
            </a:r>
            <a:r>
              <a:rPr lang="nl-NL" dirty="0"/>
              <a:t> interface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compare</a:t>
            </a:r>
            <a:endParaRPr lang="nl-NL" dirty="0"/>
          </a:p>
          <a:p>
            <a:pPr lvl="1"/>
            <a:r>
              <a:rPr lang="nl-NL" dirty="0"/>
              <a:t>Same </a:t>
            </a:r>
            <a:r>
              <a:rPr lang="nl-NL" dirty="0" err="1"/>
              <a:t>rules</a:t>
            </a:r>
            <a:r>
              <a:rPr lang="nl-NL" dirty="0"/>
              <a:t> as </a:t>
            </a:r>
            <a:r>
              <a:rPr lang="nl-NL" dirty="0" err="1"/>
              <a:t>comparable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05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C6857-DFC5-491D-AB61-5833FA77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Comparator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comparable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103364-1A3A-4F95-8C6D-A25BBAB7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Comparable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mark </a:t>
            </a:r>
            <a:r>
              <a:rPr lang="nl-NL" dirty="0" err="1"/>
              <a:t>an</a:t>
            </a:r>
            <a:r>
              <a:rPr lang="nl-NL" dirty="0"/>
              <a:t> object as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compared</a:t>
            </a:r>
            <a:endParaRPr lang="nl-NL" dirty="0"/>
          </a:p>
          <a:p>
            <a:r>
              <a:rPr lang="nl-NL" dirty="0"/>
              <a:t>Comparator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way of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  <a:p>
            <a:r>
              <a:rPr lang="nl-NL" dirty="0"/>
              <a:t>Comparator is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lambda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6624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99552F-2D02-4462-8241-79BEF47D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32934"/>
            <a:ext cx="5157787" cy="823912"/>
          </a:xfrm>
        </p:spPr>
        <p:txBody>
          <a:bodyPr/>
          <a:lstStyle/>
          <a:p>
            <a:r>
              <a:rPr lang="nl-NL" dirty="0"/>
              <a:t>Comparator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C9DC687-6772-4226-B052-EFC15D276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78857"/>
            <a:ext cx="5157787" cy="4810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Comparator&lt;Person&gt; </a:t>
            </a:r>
            <a:r>
              <a:rPr lang="nl-NL" dirty="0" err="1"/>
              <a:t>byAge</a:t>
            </a:r>
            <a:r>
              <a:rPr lang="nl-NL" dirty="0"/>
              <a:t> = (p1, p2) -&gt; p1.getAge()-p2.getAge();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3D73BB3-86D8-4193-BC57-68F079F02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32934"/>
            <a:ext cx="5183188" cy="823912"/>
          </a:xfrm>
        </p:spPr>
        <p:txBody>
          <a:bodyPr/>
          <a:lstStyle/>
          <a:p>
            <a:r>
              <a:rPr lang="nl-NL" dirty="0" err="1"/>
              <a:t>Comparable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33A1ED2-DA6B-4BA1-9584-B22708C6A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78857"/>
            <a:ext cx="5183188" cy="4810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Class Person </a:t>
            </a:r>
            <a:r>
              <a:rPr lang="nl-NL" sz="2000" dirty="0" err="1"/>
              <a:t>implements</a:t>
            </a:r>
            <a:r>
              <a:rPr lang="nl-NL" sz="2000" dirty="0"/>
              <a:t> </a:t>
            </a:r>
            <a:r>
              <a:rPr lang="nl-NL" sz="2000" dirty="0" err="1"/>
              <a:t>Comparable</a:t>
            </a:r>
            <a:r>
              <a:rPr lang="nl-NL" sz="2000" dirty="0"/>
              <a:t>&lt;Person&gt;{</a:t>
            </a:r>
          </a:p>
          <a:p>
            <a:pPr marL="0" indent="0">
              <a:buNone/>
            </a:pPr>
            <a:r>
              <a:rPr lang="nl-NL" sz="2000" dirty="0"/>
              <a:t>	private int </a:t>
            </a:r>
            <a:r>
              <a:rPr lang="nl-NL" sz="2000" dirty="0" err="1"/>
              <a:t>age</a:t>
            </a:r>
            <a:r>
              <a:rPr lang="nl-NL" sz="2000" dirty="0"/>
              <a:t>;</a:t>
            </a:r>
          </a:p>
          <a:p>
            <a:pPr marL="0" indent="0">
              <a:buNone/>
            </a:pPr>
            <a:r>
              <a:rPr lang="nl-NL" sz="2000" dirty="0"/>
              <a:t>	…</a:t>
            </a:r>
          </a:p>
          <a:p>
            <a:pPr marL="0" indent="0">
              <a:buNone/>
            </a:pPr>
            <a:r>
              <a:rPr lang="nl-NL" sz="2000" dirty="0"/>
              <a:t>	public int </a:t>
            </a:r>
            <a:r>
              <a:rPr lang="nl-NL" sz="2000" dirty="0" err="1"/>
              <a:t>compareTo</a:t>
            </a:r>
            <a:r>
              <a:rPr lang="nl-NL" sz="2000" dirty="0"/>
              <a:t>(Person p){</a:t>
            </a:r>
          </a:p>
          <a:p>
            <a:pPr marL="0" indent="0">
              <a:buNone/>
            </a:pPr>
            <a:r>
              <a:rPr lang="nl-NL" sz="2000" dirty="0"/>
              <a:t>		return </a:t>
            </a:r>
            <a:r>
              <a:rPr lang="nl-NL" sz="2000" dirty="0" err="1"/>
              <a:t>this.age-p.getAge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/>
              <a:t>	}</a:t>
            </a:r>
          </a:p>
          <a:p>
            <a:pPr marL="0" indent="0">
              <a:buNone/>
            </a:pPr>
            <a:r>
              <a:rPr lang="nl-N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462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a class Cat. </a:t>
            </a:r>
          </a:p>
          <a:p>
            <a:r>
              <a:rPr lang="nl-NL" dirty="0"/>
              <a:t>Make it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order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name (</a:t>
            </a:r>
            <a:r>
              <a:rPr lang="nl-NL" dirty="0" err="1"/>
              <a:t>alphabetically</a:t>
            </a:r>
            <a:r>
              <a:rPr lang="nl-NL" dirty="0"/>
              <a:t>)</a:t>
            </a:r>
          </a:p>
          <a:p>
            <a:r>
              <a:rPr lang="nl-NL" dirty="0" err="1"/>
              <a:t>Add</a:t>
            </a:r>
            <a:r>
              <a:rPr lang="nl-NL" dirty="0"/>
              <a:t> a way of ordering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date of </a:t>
            </a:r>
            <a:r>
              <a:rPr lang="nl-NL" dirty="0" err="1"/>
              <a:t>birth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a way of ordering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light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dark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599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30849-D874-49F3-81E5-EBABE6E1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Searching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sorting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FC531A-3CBD-4223-A504-490BAF1E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Collections.sort</a:t>
            </a:r>
            <a:r>
              <a:rPr lang="nl-NL" dirty="0"/>
              <a:t>(</a:t>
            </a:r>
            <a:r>
              <a:rPr lang="nl-NL" dirty="0" err="1"/>
              <a:t>collectionName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Comparable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option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comparator </a:t>
            </a:r>
            <a:r>
              <a:rPr lang="nl-NL" dirty="0" err="1"/>
              <a:t>with</a:t>
            </a:r>
            <a:r>
              <a:rPr lang="nl-NL" dirty="0"/>
              <a:t> it: </a:t>
            </a:r>
            <a:r>
              <a:rPr lang="nl-NL" dirty="0" err="1"/>
              <a:t>Collections.sort</a:t>
            </a:r>
            <a:r>
              <a:rPr lang="nl-NL" dirty="0"/>
              <a:t>(</a:t>
            </a:r>
            <a:r>
              <a:rPr lang="nl-NL" dirty="0" err="1"/>
              <a:t>collectionName</a:t>
            </a:r>
            <a:r>
              <a:rPr lang="nl-NL" dirty="0"/>
              <a:t>, </a:t>
            </a:r>
            <a:r>
              <a:rPr lang="nl-NL" dirty="0" err="1"/>
              <a:t>comparatorName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binarySearch</a:t>
            </a:r>
            <a:r>
              <a:rPr lang="nl-NL" dirty="0"/>
              <a:t> </a:t>
            </a:r>
            <a:r>
              <a:rPr lang="nl-NL" dirty="0" err="1"/>
              <a:t>assumes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is </a:t>
            </a:r>
            <a:r>
              <a:rPr lang="nl-NL" dirty="0" err="1"/>
              <a:t>sorted</a:t>
            </a:r>
            <a:r>
              <a:rPr lang="nl-NL" dirty="0"/>
              <a:t>, but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. Using it on a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sorted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unpredictable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search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cat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(log </a:t>
            </a:r>
            <a:r>
              <a:rPr lang="nl-NL" dirty="0" err="1"/>
              <a:t>to</a:t>
            </a:r>
            <a:r>
              <a:rPr lang="nl-NL" dirty="0"/>
              <a:t> console)</a:t>
            </a:r>
          </a:p>
        </p:txBody>
      </p:sp>
    </p:spTree>
    <p:extLst>
      <p:ext uri="{BB962C8B-B14F-4D97-AF65-F5344CB8AC3E}">
        <p14:creationId xmlns:p14="http://schemas.microsoft.com/office/powerpoint/2010/main" val="390175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Searching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sorting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Array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ArrayList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sorted</a:t>
            </a:r>
            <a:endParaRPr lang="nl-NL" dirty="0"/>
          </a:p>
          <a:p>
            <a:pPr lvl="1"/>
            <a:r>
              <a:rPr lang="nl-NL" dirty="0" err="1"/>
              <a:t>Arrays.sort</a:t>
            </a:r>
            <a:r>
              <a:rPr lang="nl-NL" dirty="0"/>
              <a:t>(</a:t>
            </a:r>
            <a:r>
              <a:rPr lang="nl-NL" dirty="0" err="1"/>
              <a:t>arrayName</a:t>
            </a:r>
            <a:r>
              <a:rPr lang="nl-NL" dirty="0"/>
              <a:t>);</a:t>
            </a:r>
          </a:p>
          <a:p>
            <a:pPr lvl="1"/>
            <a:r>
              <a:rPr lang="nl-NL" dirty="0" err="1"/>
              <a:t>Collections.sort</a:t>
            </a:r>
            <a:r>
              <a:rPr lang="nl-NL" dirty="0"/>
              <a:t>(</a:t>
            </a:r>
            <a:r>
              <a:rPr lang="nl-NL" dirty="0" err="1"/>
              <a:t>listName</a:t>
            </a:r>
            <a:r>
              <a:rPr lang="nl-NL" dirty="0"/>
              <a:t>);</a:t>
            </a:r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, </a:t>
            </a:r>
            <a:r>
              <a:rPr lang="nl-NL" dirty="0" err="1"/>
              <a:t>binarySearch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applied</a:t>
            </a:r>
            <a:endParaRPr lang="nl-NL" dirty="0"/>
          </a:p>
          <a:p>
            <a:pPr lvl="1"/>
            <a:r>
              <a:rPr lang="nl-NL" dirty="0" err="1"/>
              <a:t>Arrays.binarySearch</a:t>
            </a:r>
            <a:r>
              <a:rPr lang="nl-NL" dirty="0"/>
              <a:t>(</a:t>
            </a:r>
            <a:r>
              <a:rPr lang="nl-NL" dirty="0" err="1"/>
              <a:t>arrayName</a:t>
            </a:r>
            <a:r>
              <a:rPr lang="nl-NL" dirty="0"/>
              <a:t>, </a:t>
            </a:r>
            <a:r>
              <a:rPr lang="nl-NL" dirty="0" err="1"/>
              <a:t>searchValue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Collections.binarySearch</a:t>
            </a:r>
            <a:r>
              <a:rPr lang="nl-NL" dirty="0"/>
              <a:t>(</a:t>
            </a:r>
            <a:r>
              <a:rPr lang="nl-NL" dirty="0" err="1"/>
              <a:t>listName</a:t>
            </a:r>
            <a:r>
              <a:rPr lang="nl-NL" dirty="0"/>
              <a:t>, </a:t>
            </a:r>
            <a:r>
              <a:rPr lang="nl-NL" dirty="0" err="1"/>
              <a:t>searchValue</a:t>
            </a:r>
            <a:r>
              <a:rPr lang="nl-NL" dirty="0"/>
              <a:t>)</a:t>
            </a:r>
          </a:p>
          <a:p>
            <a:r>
              <a:rPr lang="nl-NL" dirty="0"/>
              <a:t>Search returns:	</a:t>
            </a:r>
          </a:p>
          <a:p>
            <a:pPr lvl="1"/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or 0 &gt;&gt; index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has been found</a:t>
            </a:r>
          </a:p>
          <a:p>
            <a:pPr lvl="1"/>
            <a:r>
              <a:rPr lang="nl-NL" dirty="0"/>
              <a:t>-1 &gt;&gt; </a:t>
            </a:r>
            <a:r>
              <a:rPr lang="nl-NL" dirty="0" err="1"/>
              <a:t>not</a:t>
            </a:r>
            <a:r>
              <a:rPr lang="nl-NL" dirty="0"/>
              <a:t> found, </a:t>
            </a:r>
            <a:r>
              <a:rPr lang="nl-NL" dirty="0" err="1"/>
              <a:t>should</a:t>
            </a:r>
            <a:r>
              <a:rPr lang="nl-NL" dirty="0"/>
              <a:t> have been </a:t>
            </a:r>
            <a:r>
              <a:rPr lang="nl-NL" dirty="0" err="1"/>
              <a:t>the</a:t>
            </a:r>
            <a:r>
              <a:rPr lang="nl-NL" dirty="0"/>
              <a:t> first in </a:t>
            </a:r>
            <a:r>
              <a:rPr lang="nl-NL" dirty="0" err="1"/>
              <a:t>the</a:t>
            </a:r>
            <a:r>
              <a:rPr lang="nl-NL" dirty="0"/>
              <a:t> array(list)</a:t>
            </a:r>
          </a:p>
          <a:p>
            <a:pPr lvl="1"/>
            <a:r>
              <a:rPr lang="nl-NL" dirty="0"/>
              <a:t>Smaller </a:t>
            </a:r>
            <a:r>
              <a:rPr lang="nl-NL" dirty="0" err="1"/>
              <a:t>than</a:t>
            </a:r>
            <a:r>
              <a:rPr lang="nl-NL" dirty="0"/>
              <a:t> -1 &gt;&gt; </a:t>
            </a:r>
            <a:r>
              <a:rPr lang="nl-NL" dirty="0" err="1"/>
              <a:t>one</a:t>
            </a:r>
            <a:r>
              <a:rPr lang="nl-NL" dirty="0"/>
              <a:t> smaller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negated</a:t>
            </a:r>
            <a:r>
              <a:rPr lang="nl-NL" dirty="0"/>
              <a:t> index of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have been </a:t>
            </a:r>
            <a:r>
              <a:rPr lang="nl-NL" dirty="0" err="1"/>
              <a:t>inserted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969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87CD-0F7A-4413-9716-AF242C37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 </a:t>
            </a:r>
            <a:r>
              <a:rPr lang="nl-NL" dirty="0" err="1"/>
              <a:t>references</a:t>
            </a:r>
            <a:r>
              <a:rPr lang="nl-NL" dirty="0"/>
              <a:t> ::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10F144-7188-4178-B3F6-40191467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5041446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on:</a:t>
            </a:r>
          </a:p>
          <a:p>
            <a:pPr lvl="1"/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2"/>
            <a:r>
              <a:rPr lang="nl-NL" dirty="0"/>
              <a:t>Consumer&lt;List&lt;Integer&gt;&gt; lam = l -&gt; </a:t>
            </a:r>
            <a:r>
              <a:rPr lang="nl-NL" dirty="0" err="1"/>
              <a:t>Collections.sort</a:t>
            </a:r>
            <a:r>
              <a:rPr lang="nl-NL" dirty="0"/>
              <a:t>(l);</a:t>
            </a:r>
          </a:p>
          <a:p>
            <a:pPr lvl="2"/>
            <a:r>
              <a:rPr lang="nl-NL" dirty="0"/>
              <a:t>Consumer&lt;List&lt;Integer&gt;&gt; ref = </a:t>
            </a:r>
            <a:r>
              <a:rPr lang="nl-NL" dirty="0" err="1"/>
              <a:t>Collections</a:t>
            </a:r>
            <a:r>
              <a:rPr lang="nl-NL" dirty="0"/>
              <a:t>::</a:t>
            </a:r>
            <a:r>
              <a:rPr lang="nl-NL" dirty="0" err="1"/>
              <a:t>sort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on a </a:t>
            </a:r>
            <a:r>
              <a:rPr lang="nl-NL" dirty="0" err="1"/>
              <a:t>particular</a:t>
            </a:r>
            <a:r>
              <a:rPr lang="nl-NL" dirty="0"/>
              <a:t> </a:t>
            </a:r>
            <a:r>
              <a:rPr lang="nl-NL" dirty="0" err="1"/>
              <a:t>instance</a:t>
            </a:r>
            <a:endParaRPr lang="nl-NL" dirty="0"/>
          </a:p>
          <a:p>
            <a:pPr lvl="2"/>
            <a:r>
              <a:rPr lang="nl-NL" dirty="0"/>
              <a:t>String </a:t>
            </a:r>
            <a:r>
              <a:rPr lang="nl-NL" dirty="0" err="1"/>
              <a:t>str</a:t>
            </a:r>
            <a:r>
              <a:rPr lang="nl-NL" dirty="0"/>
              <a:t> = “</a:t>
            </a:r>
            <a:r>
              <a:rPr lang="nl-NL" dirty="0" err="1"/>
              <a:t>Hello</a:t>
            </a:r>
            <a:r>
              <a:rPr lang="nl-NL" dirty="0"/>
              <a:t>”;</a:t>
            </a:r>
          </a:p>
          <a:p>
            <a:pPr lvl="2"/>
            <a:r>
              <a:rPr lang="nl-NL" dirty="0" err="1"/>
              <a:t>Supplier</a:t>
            </a:r>
            <a:r>
              <a:rPr lang="nl-NL" dirty="0"/>
              <a:t>&lt;</a:t>
            </a:r>
            <a:r>
              <a:rPr lang="nl-NL" dirty="0" err="1"/>
              <a:t>Boolean</a:t>
            </a:r>
            <a:r>
              <a:rPr lang="nl-NL" dirty="0"/>
              <a:t>&gt; lam </a:t>
            </a:r>
            <a:r>
              <a:rPr lang="nl-NL"/>
              <a:t>= ()-&gt;</a:t>
            </a:r>
            <a:r>
              <a:rPr lang="nl-NL" dirty="0" err="1"/>
              <a:t>str.isEmpty</a:t>
            </a:r>
            <a:r>
              <a:rPr lang="nl-NL" dirty="0"/>
              <a:t>();</a:t>
            </a:r>
          </a:p>
          <a:p>
            <a:pPr lvl="2"/>
            <a:r>
              <a:rPr lang="nl-NL" dirty="0" err="1"/>
              <a:t>Supplier</a:t>
            </a:r>
            <a:r>
              <a:rPr lang="nl-NL" dirty="0"/>
              <a:t>&lt;</a:t>
            </a:r>
            <a:r>
              <a:rPr lang="nl-NL" dirty="0" err="1"/>
              <a:t>Boolean</a:t>
            </a:r>
            <a:r>
              <a:rPr lang="nl-NL" dirty="0"/>
              <a:t>&gt; ref = </a:t>
            </a:r>
            <a:r>
              <a:rPr lang="nl-NL" dirty="0" err="1"/>
              <a:t>str</a:t>
            </a:r>
            <a:r>
              <a:rPr lang="nl-NL" dirty="0"/>
              <a:t>::</a:t>
            </a:r>
            <a:r>
              <a:rPr lang="nl-NL" dirty="0" err="1"/>
              <a:t>isEmpty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runtime</a:t>
            </a:r>
            <a:endParaRPr lang="nl-NL" dirty="0"/>
          </a:p>
          <a:p>
            <a:pPr lvl="2"/>
            <a:r>
              <a:rPr lang="nl-NL" dirty="0" err="1"/>
              <a:t>Predicate</a:t>
            </a:r>
            <a:r>
              <a:rPr lang="nl-NL" dirty="0"/>
              <a:t>&lt;String&gt; lam = s-&gt;</a:t>
            </a:r>
            <a:r>
              <a:rPr lang="nl-NL" dirty="0" err="1"/>
              <a:t>s.isEmpty</a:t>
            </a:r>
            <a:r>
              <a:rPr lang="nl-NL" dirty="0"/>
              <a:t>();</a:t>
            </a:r>
          </a:p>
          <a:p>
            <a:pPr lvl="2"/>
            <a:r>
              <a:rPr lang="nl-NL" dirty="0" err="1"/>
              <a:t>Predicate</a:t>
            </a:r>
            <a:r>
              <a:rPr lang="nl-NL" dirty="0"/>
              <a:t>&lt;String&gt; ref = String::</a:t>
            </a:r>
            <a:r>
              <a:rPr lang="nl-NL" dirty="0" err="1"/>
              <a:t>isEmpty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Constructors</a:t>
            </a:r>
            <a:endParaRPr lang="nl-NL" dirty="0"/>
          </a:p>
          <a:p>
            <a:pPr lvl="2"/>
            <a:r>
              <a:rPr lang="nl-NL" dirty="0" err="1"/>
              <a:t>Supplier</a:t>
            </a:r>
            <a:r>
              <a:rPr lang="nl-NL" dirty="0"/>
              <a:t>&lt;</a:t>
            </a:r>
            <a:r>
              <a:rPr lang="nl-NL" dirty="0" err="1"/>
              <a:t>ArrayList</a:t>
            </a:r>
            <a:r>
              <a:rPr lang="nl-NL" dirty="0"/>
              <a:t>&gt; lam = () -&gt; new </a:t>
            </a:r>
            <a:r>
              <a:rPr lang="nl-NL" dirty="0" err="1"/>
              <a:t>ArrayList</a:t>
            </a:r>
            <a:r>
              <a:rPr lang="nl-NL" dirty="0"/>
              <a:t>();</a:t>
            </a:r>
          </a:p>
          <a:p>
            <a:pPr lvl="2"/>
            <a:r>
              <a:rPr lang="nl-NL" dirty="0" err="1"/>
              <a:t>Supplier</a:t>
            </a:r>
            <a:r>
              <a:rPr lang="nl-NL" dirty="0"/>
              <a:t>&lt;</a:t>
            </a:r>
            <a:r>
              <a:rPr lang="nl-NL" dirty="0" err="1"/>
              <a:t>ArrayList</a:t>
            </a:r>
            <a:r>
              <a:rPr lang="nl-NL" dirty="0"/>
              <a:t>&gt; ref = </a:t>
            </a:r>
            <a:r>
              <a:rPr lang="nl-NL" dirty="0" err="1"/>
              <a:t>ArrayList</a:t>
            </a:r>
            <a:r>
              <a:rPr lang="nl-NL" dirty="0"/>
              <a:t>::new;</a:t>
            </a:r>
          </a:p>
          <a:p>
            <a:r>
              <a:rPr lang="nl-NL" dirty="0"/>
              <a:t>Java </a:t>
            </a:r>
            <a:r>
              <a:rPr lang="nl-NL" dirty="0" err="1"/>
              <a:t>understands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exact parameters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2282341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08F80-9A16-42A1-8B65-E600B66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Removing</a:t>
            </a:r>
            <a:r>
              <a:rPr lang="nl-NL" dirty="0"/>
              <a:t> </a:t>
            </a:r>
            <a:r>
              <a:rPr lang="nl-NL" dirty="0" err="1"/>
              <a:t>conditionally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759D5-8359-440E-940F-73E864D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removeIf</a:t>
            </a:r>
            <a:r>
              <a:rPr lang="nl-NL" dirty="0"/>
              <a:t>(</a:t>
            </a:r>
            <a:r>
              <a:rPr lang="nl-NL" dirty="0" err="1"/>
              <a:t>Predicate</a:t>
            </a:r>
            <a:r>
              <a:rPr lang="nl-NL" dirty="0"/>
              <a:t>&lt;? super E&gt; filter)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items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(e.g.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C 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white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35242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9131-1985-46E7-9FC0-CC25BB5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Updating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in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1DC5D-2185-494D-8ACC-C1957D3D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replaceAll</a:t>
            </a:r>
            <a:r>
              <a:rPr lang="nl-NL" dirty="0"/>
              <a:t>(</a:t>
            </a:r>
            <a:r>
              <a:rPr lang="nl-NL" dirty="0" err="1"/>
              <a:t>UnaryOperator</a:t>
            </a:r>
            <a:r>
              <a:rPr lang="nl-NL" dirty="0"/>
              <a:t>&lt;E&gt; o)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replacing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interface </a:t>
            </a:r>
            <a:r>
              <a:rPr lang="nl-NL" dirty="0" err="1"/>
              <a:t>UnaryOperator</a:t>
            </a:r>
            <a:r>
              <a:rPr lang="nl-NL" dirty="0"/>
              <a:t> takes a parameter of a </a:t>
            </a:r>
            <a:r>
              <a:rPr lang="nl-NL" dirty="0" err="1"/>
              <a:t>certain</a:t>
            </a:r>
            <a:r>
              <a:rPr lang="nl-NL" dirty="0"/>
              <a:t> type </a:t>
            </a:r>
            <a:r>
              <a:rPr lang="nl-NL" dirty="0" err="1"/>
              <a:t>and</a:t>
            </a:r>
            <a:r>
              <a:rPr lang="nl-NL" dirty="0"/>
              <a:t> returns a parameter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listName.replaceAll</a:t>
            </a:r>
            <a:r>
              <a:rPr lang="nl-NL" dirty="0"/>
              <a:t>(x -&gt; x+1)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subclass</a:t>
            </a:r>
            <a:r>
              <a:rPr lang="nl-NL" dirty="0"/>
              <a:t> </a:t>
            </a:r>
            <a:r>
              <a:rPr lang="nl-NL" dirty="0" err="1"/>
              <a:t>RobotCat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279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93B98-2D0E-4953-83D4-05A1BE68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Looping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lambda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9FBF5-A55A-4A4B-8A56-05CC9D03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collectionName.forEach</a:t>
            </a:r>
            <a:r>
              <a:rPr lang="nl-NL" dirty="0"/>
              <a:t>(Consumer c)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interface Consumer takes a single parameter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return </a:t>
            </a:r>
            <a:r>
              <a:rPr lang="nl-NL" dirty="0" err="1"/>
              <a:t>anything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cats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1765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94F8A-BE93-42A6-9C7A-F6BA3087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D4DBCD-7C9B-4C11-8356-AA331260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merge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mapName.merge</a:t>
            </a:r>
            <a:r>
              <a:rPr lang="nl-NL" dirty="0"/>
              <a:t>(obj1, obj2, </a:t>
            </a:r>
            <a:r>
              <a:rPr lang="nl-NL" dirty="0" err="1"/>
              <a:t>biFunctionImpl</a:t>
            </a:r>
            <a:r>
              <a:rPr lang="nl-NL" dirty="0"/>
              <a:t>);</a:t>
            </a:r>
          </a:p>
          <a:p>
            <a:pPr lvl="1"/>
            <a:r>
              <a:rPr lang="nl-NL" dirty="0" err="1"/>
              <a:t>BiFunction</a:t>
            </a:r>
            <a:r>
              <a:rPr lang="nl-NL" dirty="0"/>
              <a:t> interface takes </a:t>
            </a:r>
            <a:r>
              <a:rPr lang="nl-NL" dirty="0" err="1"/>
              <a:t>two</a:t>
            </a:r>
            <a:r>
              <a:rPr lang="nl-NL" dirty="0"/>
              <a:t> parameters </a:t>
            </a:r>
            <a:r>
              <a:rPr lang="nl-NL" dirty="0" err="1"/>
              <a:t>and</a:t>
            </a:r>
            <a:r>
              <a:rPr lang="nl-NL" dirty="0"/>
              <a:t> returns a </a:t>
            </a:r>
            <a:r>
              <a:rPr lang="nl-NL" dirty="0" err="1"/>
              <a:t>value</a:t>
            </a:r>
            <a:endParaRPr lang="nl-NL" dirty="0"/>
          </a:p>
          <a:p>
            <a:r>
              <a:rPr lang="nl-NL" dirty="0" err="1"/>
              <a:t>computeIfPresent</a:t>
            </a:r>
            <a:r>
              <a:rPr lang="nl-NL" dirty="0"/>
              <a:t>() -&gt; </a:t>
            </a:r>
            <a:r>
              <a:rPr lang="nl-NL" dirty="0" err="1"/>
              <a:t>not</a:t>
            </a:r>
            <a:r>
              <a:rPr lang="nl-NL" dirty="0"/>
              <a:t> on OCP</a:t>
            </a:r>
          </a:p>
          <a:p>
            <a:pPr lvl="1"/>
            <a:r>
              <a:rPr lang="nl-NL" dirty="0" err="1"/>
              <a:t>BiFunction</a:t>
            </a:r>
            <a:r>
              <a:rPr lang="nl-NL" dirty="0"/>
              <a:t>&lt;T, U, V&gt; </a:t>
            </a:r>
            <a:r>
              <a:rPr lang="nl-NL" dirty="0" err="1"/>
              <a:t>mapper</a:t>
            </a:r>
            <a:r>
              <a:rPr lang="nl-NL" dirty="0"/>
              <a:t> =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 err="1"/>
              <a:t>mapName.computeIfPresent</a:t>
            </a:r>
            <a:r>
              <a:rPr lang="nl-NL" dirty="0"/>
              <a:t>(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mapper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of </a:t>
            </a:r>
            <a:r>
              <a:rPr lang="nl-NL" dirty="0" err="1"/>
              <a:t>mapper</a:t>
            </a:r>
            <a:r>
              <a:rPr lang="nl-NL" dirty="0"/>
              <a:t> is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 err="1"/>
              <a:t>computeIfAbsent</a:t>
            </a:r>
            <a:r>
              <a:rPr lang="nl-NL" dirty="0"/>
              <a:t>() -&gt; </a:t>
            </a:r>
            <a:r>
              <a:rPr lang="nl-NL" dirty="0" err="1"/>
              <a:t>not</a:t>
            </a:r>
            <a:r>
              <a:rPr lang="nl-NL" dirty="0"/>
              <a:t> on OCP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&lt;T, U&gt; </a:t>
            </a:r>
            <a:r>
              <a:rPr lang="nl-NL" dirty="0" err="1"/>
              <a:t>mapper</a:t>
            </a:r>
            <a:r>
              <a:rPr lang="nl-NL" dirty="0"/>
              <a:t> =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 err="1"/>
              <a:t>mapName.computeIfAbsent</a:t>
            </a:r>
            <a:r>
              <a:rPr lang="nl-NL" dirty="0"/>
              <a:t>(</a:t>
            </a:r>
            <a:r>
              <a:rPr lang="nl-NL" dirty="0" err="1"/>
              <a:t>key</a:t>
            </a:r>
            <a:r>
              <a:rPr lang="nl-NL" dirty="0"/>
              <a:t>, </a:t>
            </a:r>
            <a:r>
              <a:rPr lang="nl-NL" dirty="0" err="1"/>
              <a:t>mapper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929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new map </a:t>
            </a:r>
            <a:r>
              <a:rPr lang="nl-NL" dirty="0" err="1"/>
              <a:t>to</a:t>
            </a:r>
            <a:r>
              <a:rPr lang="nl-NL" dirty="0"/>
              <a:t> store first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art form.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art form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names</a:t>
            </a: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ComputeIfPresent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ice skating as default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M or S or J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ComputeIfAbsent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new pair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ComputeIfAbsent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pair</a:t>
            </a:r>
          </a:p>
        </p:txBody>
      </p:sp>
    </p:spTree>
    <p:extLst>
      <p:ext uri="{BB962C8B-B14F-4D97-AF65-F5344CB8AC3E}">
        <p14:creationId xmlns:p14="http://schemas.microsoft.com/office/powerpoint/2010/main" val="418683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searching</a:t>
            </a:r>
            <a:r>
              <a:rPr lang="nl-NL" dirty="0"/>
              <a:t>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array </a:t>
            </a:r>
            <a:r>
              <a:rPr lang="nl-NL" dirty="0" err="1"/>
              <a:t>with</a:t>
            </a:r>
            <a:r>
              <a:rPr lang="nl-NL" dirty="0"/>
              <a:t> 10 000 random integers</a:t>
            </a:r>
          </a:p>
          <a:p>
            <a:r>
              <a:rPr lang="nl-NL" dirty="0"/>
              <a:t>Do a </a:t>
            </a:r>
            <a:r>
              <a:rPr lang="nl-NL" dirty="0" err="1"/>
              <a:t>binarysearch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7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interpret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conclude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041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15C41-4143-49E4-BA69-8C8045F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Wrapper</a:t>
            </a:r>
            <a:r>
              <a:rPr lang="nl-NL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84548-AFB8-4FA7-ACC0-D32DD4E9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 has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wrapper</a:t>
            </a:r>
            <a:r>
              <a:rPr lang="nl-NL" dirty="0"/>
              <a:t> class</a:t>
            </a:r>
          </a:p>
          <a:p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primitives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 err="1"/>
              <a:t>Autoboxing</a:t>
            </a:r>
            <a:r>
              <a:rPr lang="nl-NL" dirty="0"/>
              <a:t>: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converting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wrapper</a:t>
            </a:r>
            <a:r>
              <a:rPr lang="nl-NL" dirty="0"/>
              <a:t> class</a:t>
            </a:r>
          </a:p>
          <a:p>
            <a:r>
              <a:rPr lang="nl-NL" dirty="0" err="1"/>
              <a:t>Unboxing</a:t>
            </a:r>
            <a:r>
              <a:rPr lang="nl-NL" dirty="0"/>
              <a:t>: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converting</a:t>
            </a:r>
            <a:r>
              <a:rPr lang="nl-NL" dirty="0"/>
              <a:t> </a:t>
            </a:r>
            <a:r>
              <a:rPr lang="nl-NL" dirty="0" err="1"/>
              <a:t>wrapper</a:t>
            </a:r>
            <a:r>
              <a:rPr lang="nl-NL" dirty="0"/>
              <a:t> class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primitive</a:t>
            </a:r>
            <a:endParaRPr lang="nl-NL" dirty="0"/>
          </a:p>
          <a:p>
            <a:endParaRPr lang="nl-NL" dirty="0"/>
          </a:p>
          <a:p>
            <a:r>
              <a:rPr lang="nl-NL" dirty="0"/>
              <a:t>Double d = new Double(5.0);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474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15C41-4143-49E4-BA69-8C8045F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r>
              <a:rPr lang="nl-NL" dirty="0"/>
              <a:t> </a:t>
            </a:r>
            <a:r>
              <a:rPr lang="nl-NL" dirty="0" err="1"/>
              <a:t>wrapper</a:t>
            </a:r>
            <a:r>
              <a:rPr lang="nl-NL" dirty="0"/>
              <a:t> classes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794947C-DCE7-42F4-821D-EC75512C7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8641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414915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2301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Primitive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Wrapper</a:t>
                      </a:r>
                      <a:r>
                        <a:rPr lang="nl-NL" dirty="0"/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2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float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Float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6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char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Character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7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3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where</a:t>
            </a:r>
            <a:r>
              <a:rPr lang="nl-NL" dirty="0"/>
              <a:t> do we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autoboxing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unboxing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List&lt;Integer&gt; list = new </a:t>
            </a:r>
            <a:r>
              <a:rPr lang="nl-NL" dirty="0" err="1"/>
              <a:t>ArrayList</a:t>
            </a:r>
            <a:r>
              <a:rPr lang="nl-NL" dirty="0"/>
              <a:t>&lt;Integer&gt;();</a:t>
            </a:r>
          </a:p>
          <a:p>
            <a:pPr marL="514350" indent="-514350">
              <a:buAutoNum type="arabicPeriod"/>
            </a:pPr>
            <a:r>
              <a:rPr lang="nl-NL" dirty="0" err="1"/>
              <a:t>list.add</a:t>
            </a:r>
            <a:r>
              <a:rPr lang="nl-NL" dirty="0"/>
              <a:t>(6);</a:t>
            </a:r>
          </a:p>
          <a:p>
            <a:pPr marL="514350" indent="-514350">
              <a:buAutoNum type="arabicPeriod"/>
            </a:pPr>
            <a:r>
              <a:rPr lang="nl-NL" dirty="0" err="1"/>
              <a:t>list.add</a:t>
            </a:r>
            <a:r>
              <a:rPr lang="nl-NL" dirty="0"/>
              <a:t>(new Integer(1));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l-NL" dirty="0" err="1"/>
              <a:t>list.add</a:t>
            </a:r>
            <a:r>
              <a:rPr lang="nl-NL" dirty="0"/>
              <a:t>(new Integer(4));</a:t>
            </a:r>
          </a:p>
          <a:p>
            <a:pPr marL="514350" indent="-514350">
              <a:buAutoNum type="arabicPeriod"/>
            </a:pPr>
            <a:r>
              <a:rPr lang="nl-NL" dirty="0" err="1"/>
              <a:t>list.remove</a:t>
            </a:r>
            <a:r>
              <a:rPr lang="nl-NL" dirty="0"/>
              <a:t>(1);</a:t>
            </a:r>
          </a:p>
          <a:p>
            <a:pPr marL="514350" indent="-514350">
              <a:buAutoNum type="arabicPeriod"/>
            </a:pPr>
            <a:r>
              <a:rPr lang="nl-NL" dirty="0" err="1"/>
              <a:t>list.remove</a:t>
            </a:r>
            <a:r>
              <a:rPr lang="nl-NL" dirty="0"/>
              <a:t>(6);</a:t>
            </a:r>
          </a:p>
          <a:p>
            <a:pPr marL="514350" indent="-514350">
              <a:buAutoNum type="arabicPeriod"/>
            </a:pPr>
            <a:r>
              <a:rPr lang="nl-NL" dirty="0"/>
              <a:t>int x = </a:t>
            </a:r>
            <a:r>
              <a:rPr lang="nl-NL" dirty="0" err="1"/>
              <a:t>list.get</a:t>
            </a:r>
            <a:r>
              <a:rPr lang="nl-NL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56135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28083</TotalTime>
  <Words>3860</Words>
  <Application>Microsoft Office PowerPoint</Application>
  <PresentationFormat>Breedbeeld</PresentationFormat>
  <Paragraphs>509</Paragraphs>
  <Slides>55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Generics and Collections</vt:lpstr>
      <vt:lpstr>Content </vt:lpstr>
      <vt:lpstr>Array and ArrayList</vt:lpstr>
      <vt:lpstr>Can this be done? </vt:lpstr>
      <vt:lpstr>Searching and sorting</vt:lpstr>
      <vt:lpstr>Exercise: searching array</vt:lpstr>
      <vt:lpstr>Wrapper classes</vt:lpstr>
      <vt:lpstr>Overview wrapper classes</vt:lpstr>
      <vt:lpstr>Exercise: where do we see autoboxing and unboxing?</vt:lpstr>
      <vt:lpstr>Diamond operator</vt:lpstr>
      <vt:lpstr>Will this compile?</vt:lpstr>
      <vt:lpstr>Generics</vt:lpstr>
      <vt:lpstr>Generic classes</vt:lpstr>
      <vt:lpstr>Formal type parameter</vt:lpstr>
      <vt:lpstr>Exercise: create a class with generic data type</vt:lpstr>
      <vt:lpstr>Type erasure</vt:lpstr>
      <vt:lpstr>Generic interfaces</vt:lpstr>
      <vt:lpstr>Exercise generic interface</vt:lpstr>
      <vt:lpstr>Generic methods</vt:lpstr>
      <vt:lpstr>Are these valid method declarations?</vt:lpstr>
      <vt:lpstr>Legacy code </vt:lpstr>
      <vt:lpstr>Bounds – for collections</vt:lpstr>
      <vt:lpstr>Bounds – the issue</vt:lpstr>
      <vt:lpstr>Bounds</vt:lpstr>
      <vt:lpstr>Exercise</vt:lpstr>
      <vt:lpstr>Will it compile?</vt:lpstr>
      <vt:lpstr>Will it compile? - methods</vt:lpstr>
      <vt:lpstr>Lists, sets, maps, queues</vt:lpstr>
      <vt:lpstr>PowerPoint-presentatie</vt:lpstr>
      <vt:lpstr>Collection methods</vt:lpstr>
      <vt:lpstr>List interface</vt:lpstr>
      <vt:lpstr>Creating a list with a factory</vt:lpstr>
      <vt:lpstr>Exercise: ArrayList and LinkedList</vt:lpstr>
      <vt:lpstr>Biggest difference</vt:lpstr>
      <vt:lpstr>Set interface</vt:lpstr>
      <vt:lpstr>Exercise: TreeSet and HashSet</vt:lpstr>
      <vt:lpstr>Queue interface</vt:lpstr>
      <vt:lpstr>Queue methods (in addition to Collection interface methods)</vt:lpstr>
      <vt:lpstr>ArrayDeque methods (in addition to Collection interface methods)</vt:lpstr>
      <vt:lpstr>Exercise: ArrayDeque, stack or queue?</vt:lpstr>
      <vt:lpstr>Map interface</vt:lpstr>
      <vt:lpstr>Map methods</vt:lpstr>
      <vt:lpstr>Overview list, set, map, queue</vt:lpstr>
      <vt:lpstr>Exercise: when to use?</vt:lpstr>
      <vt:lpstr>Comparator vs comparable</vt:lpstr>
      <vt:lpstr>Comparator vs comparable</vt:lpstr>
      <vt:lpstr>PowerPoint-presentatie</vt:lpstr>
      <vt:lpstr>Exercise</vt:lpstr>
      <vt:lpstr>Searching and sorting</vt:lpstr>
      <vt:lpstr>Method references ::</vt:lpstr>
      <vt:lpstr>Removing conditionally</vt:lpstr>
      <vt:lpstr>Updating all elements in a List</vt:lpstr>
      <vt:lpstr>Looping through collection with lambda</vt:lpstr>
      <vt:lpstr>Map API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Rogier Rietvelt</cp:lastModifiedBy>
  <cp:revision>311</cp:revision>
  <dcterms:created xsi:type="dcterms:W3CDTF">2019-05-21T11:39:48Z</dcterms:created>
  <dcterms:modified xsi:type="dcterms:W3CDTF">2020-08-30T15:40:53Z</dcterms:modified>
</cp:coreProperties>
</file>