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4" r:id="rId3"/>
    <p:sldId id="355" r:id="rId4"/>
    <p:sldId id="377" r:id="rId5"/>
    <p:sldId id="376" r:id="rId6"/>
    <p:sldId id="378" r:id="rId7"/>
    <p:sldId id="379" r:id="rId8"/>
    <p:sldId id="383" r:id="rId9"/>
    <p:sldId id="380" r:id="rId10"/>
    <p:sldId id="356" r:id="rId11"/>
    <p:sldId id="382" r:id="rId12"/>
    <p:sldId id="381" r:id="rId13"/>
    <p:sldId id="375" r:id="rId14"/>
    <p:sldId id="357" r:id="rId15"/>
    <p:sldId id="384" r:id="rId16"/>
    <p:sldId id="373" r:id="rId17"/>
    <p:sldId id="358" r:id="rId18"/>
    <p:sldId id="372" r:id="rId19"/>
    <p:sldId id="359" r:id="rId20"/>
    <p:sldId id="371" r:id="rId21"/>
    <p:sldId id="360" r:id="rId22"/>
    <p:sldId id="370" r:id="rId23"/>
    <p:sldId id="385" r:id="rId24"/>
    <p:sldId id="361" r:id="rId25"/>
    <p:sldId id="362" r:id="rId26"/>
    <p:sldId id="386" r:id="rId27"/>
    <p:sldId id="387" r:id="rId28"/>
    <p:sldId id="363" r:id="rId29"/>
    <p:sldId id="388" r:id="rId30"/>
    <p:sldId id="389" r:id="rId31"/>
    <p:sldId id="390" r:id="rId32"/>
    <p:sldId id="368" r:id="rId33"/>
    <p:sldId id="391" r:id="rId34"/>
    <p:sldId id="392" r:id="rId35"/>
    <p:sldId id="393" r:id="rId36"/>
    <p:sldId id="395" r:id="rId37"/>
    <p:sldId id="394" r:id="rId38"/>
    <p:sldId id="364" r:id="rId39"/>
    <p:sldId id="398" r:id="rId40"/>
    <p:sldId id="399" r:id="rId41"/>
    <p:sldId id="396" r:id="rId42"/>
    <p:sldId id="397" r:id="rId43"/>
    <p:sldId id="365" r:id="rId44"/>
    <p:sldId id="366" r:id="rId45"/>
    <p:sldId id="401" r:id="rId4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6374" autoAdjust="0"/>
  </p:normalViewPr>
  <p:slideViewPr>
    <p:cSldViewPr snapToGrid="0">
      <p:cViewPr varScale="1">
        <p:scale>
          <a:sx n="80" d="100"/>
          <a:sy n="80" d="100"/>
        </p:scale>
        <p:origin x="280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C714-84EC-45BA-85D4-8C6893F0ED48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C790-037E-405C-B5B2-F2DFE6AA28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9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16.53-01.45=15h8m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5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hi12</a:t>
            </a:r>
          </a:p>
          <a:p>
            <a:r>
              <a:rPr lang="nl-NL" dirty="0"/>
              <a:t>3hi</a:t>
            </a:r>
          </a:p>
          <a:p>
            <a:r>
              <a:rPr lang="nl-NL" dirty="0"/>
              <a:t>Hithere123</a:t>
            </a:r>
          </a:p>
          <a:p>
            <a:r>
              <a:rPr lang="nl-NL" dirty="0" err="1"/>
              <a:t>Length</a:t>
            </a:r>
            <a:r>
              <a:rPr lang="nl-NL" dirty="0"/>
              <a:t> = 12</a:t>
            </a:r>
          </a:p>
          <a:p>
            <a:r>
              <a:rPr lang="nl-NL" dirty="0"/>
              <a:t>i</a:t>
            </a:r>
          </a:p>
          <a:p>
            <a:r>
              <a:rPr lang="nl-NL" dirty="0" err="1"/>
              <a:t>Hithere</a:t>
            </a:r>
            <a:endParaRPr lang="nl-NL" dirty="0"/>
          </a:p>
          <a:p>
            <a:r>
              <a:rPr lang="nl-NL" dirty="0"/>
              <a:t>Hithere124</a:t>
            </a:r>
          </a:p>
          <a:p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, reverse </a:t>
            </a:r>
            <a:r>
              <a:rPr lang="nl-NL" dirty="0" err="1"/>
              <a:t>doesnt</a:t>
            </a:r>
            <a:r>
              <a:rPr lang="nl-NL" dirty="0"/>
              <a:t> </a:t>
            </a:r>
            <a:r>
              <a:rPr lang="nl-NL" dirty="0" err="1"/>
              <a:t>exist</a:t>
            </a:r>
            <a:r>
              <a:rPr lang="nl-NL" dirty="0"/>
              <a:t> on string!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80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8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L18n -&gt; l, 18 </a:t>
            </a:r>
            <a:r>
              <a:rPr lang="nl-NL" dirty="0" err="1"/>
              <a:t>characters</a:t>
            </a:r>
            <a:r>
              <a:rPr lang="nl-NL" dirty="0"/>
              <a:t>, 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92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 have </a:t>
            </a:r>
            <a:r>
              <a:rPr lang="nl-NL" dirty="0" err="1"/>
              <a:t>only</a:t>
            </a:r>
            <a:r>
              <a:rPr lang="nl-NL" dirty="0"/>
              <a:t> country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16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first.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 have </a:t>
            </a:r>
            <a:r>
              <a:rPr lang="nl-NL" dirty="0" err="1"/>
              <a:t>just</a:t>
            </a:r>
            <a:r>
              <a:rPr lang="nl-NL" dirty="0"/>
              <a:t> a country, </a:t>
            </a:r>
            <a:r>
              <a:rPr lang="nl-NL" dirty="0" err="1"/>
              <a:t>language</a:t>
            </a:r>
            <a:r>
              <a:rPr lang="nl-NL" dirty="0"/>
              <a:t> is </a:t>
            </a:r>
            <a:r>
              <a:rPr lang="nl-NL" dirty="0" err="1"/>
              <a:t>lower</a:t>
            </a:r>
            <a:r>
              <a:rPr lang="nl-NL" dirty="0"/>
              <a:t> case, </a:t>
            </a:r>
            <a:r>
              <a:rPr lang="nl-NL" dirty="0" err="1"/>
              <a:t>underscore</a:t>
            </a:r>
            <a:r>
              <a:rPr lang="nl-NL" dirty="0"/>
              <a:t> missing, wrong order of country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1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Locale.GERMAN</a:t>
            </a:r>
            <a:r>
              <a:rPr lang="nl-NL" dirty="0"/>
              <a:t>)</a:t>
            </a:r>
          </a:p>
          <a:p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Locale.GERMANY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Builder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/</a:t>
            </a:r>
            <a:r>
              <a:rPr lang="nl-NL" dirty="0" err="1"/>
              <a:t>lower</a:t>
            </a:r>
            <a:r>
              <a:rPr lang="nl-NL" dirty="0"/>
              <a:t> case, but bad </a:t>
            </a:r>
            <a:r>
              <a:rPr lang="nl-NL" dirty="0" err="1"/>
              <a:t>practice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4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pairs:</a:t>
            </a:r>
          </a:p>
          <a:p>
            <a:r>
              <a:rPr lang="nl-NL" dirty="0"/>
              <a:t>hi </a:t>
            </a:r>
            <a:r>
              <a:rPr lang="nl-NL" dirty="0" err="1"/>
              <a:t>Hi</a:t>
            </a:r>
            <a:endParaRPr lang="nl-NL" dirty="0"/>
          </a:p>
          <a:p>
            <a:r>
              <a:rPr lang="nl-NL" dirty="0" err="1"/>
              <a:t>hi:Hi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275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keySet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81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Germany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dots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separating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digits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US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comma’s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1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= 125</a:t>
            </a:r>
          </a:p>
          <a:p>
            <a:r>
              <a:rPr lang="nl-NL" dirty="0"/>
              <a:t>US = 1.25</a:t>
            </a:r>
          </a:p>
          <a:p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unexpected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unwanted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25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8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/>
              <a:t>No, </a:t>
            </a:r>
            <a:r>
              <a:rPr lang="nl-NL" dirty="0" err="1"/>
              <a:t>constructors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marL="228600" indent="-228600">
              <a:buAutoNum type="arabicPeriod"/>
            </a:pPr>
            <a:r>
              <a:rPr lang="nl-NL" dirty="0"/>
              <a:t>No </a:t>
            </a:r>
            <a:r>
              <a:rPr lang="nl-NL" dirty="0" err="1"/>
              <a:t>invalid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of </a:t>
            </a:r>
            <a:r>
              <a:rPr lang="nl-NL" dirty="0" err="1"/>
              <a:t>reference</a:t>
            </a:r>
            <a:r>
              <a:rPr lang="nl-NL" dirty="0"/>
              <a:t> type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type</a:t>
            </a:r>
          </a:p>
          <a:p>
            <a:pPr marL="228600" indent="-228600">
              <a:buAutoNum type="arabicPeriod"/>
            </a:pPr>
            <a:r>
              <a:rPr lang="nl-NL" dirty="0"/>
              <a:t>No time </a:t>
            </a:r>
            <a:r>
              <a:rPr lang="nl-NL" dirty="0" err="1"/>
              <a:t>obligated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date time</a:t>
            </a:r>
          </a:p>
          <a:p>
            <a:pPr marL="228600" indent="-228600">
              <a:buAutoNum type="arabicPeriod"/>
            </a:pPr>
            <a:r>
              <a:rPr lang="nl-NL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It will compile, but you’ll get: Exception in thread "main" </a:t>
            </a:r>
            <a:r>
              <a:rPr lang="en-US" dirty="0" err="1"/>
              <a:t>java.time.DateTimeException</a:t>
            </a:r>
            <a:r>
              <a:rPr lang="en-US" dirty="0"/>
              <a:t>: Invalid value for </a:t>
            </a:r>
            <a:r>
              <a:rPr lang="en-US" dirty="0" err="1"/>
              <a:t>MinuteOfHour</a:t>
            </a:r>
            <a:r>
              <a:rPr lang="en-US" dirty="0"/>
              <a:t> (valid values 0 - 59): 61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92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</a:t>
            </a:r>
          </a:p>
          <a:p>
            <a:r>
              <a:rPr lang="nl-NL" dirty="0"/>
              <a:t>Same time</a:t>
            </a:r>
          </a:p>
          <a:p>
            <a:r>
              <a:rPr lang="nl-NL" dirty="0" err="1"/>
              <a:t>Becomes</a:t>
            </a:r>
            <a:r>
              <a:rPr lang="nl-NL" dirty="0"/>
              <a:t> a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very</a:t>
            </a:r>
            <a:r>
              <a:rPr lang="nl-NL" dirty="0"/>
              <a:t> high </a:t>
            </a:r>
            <a:r>
              <a:rPr lang="nl-NL" dirty="0" err="1"/>
              <a:t>one</a:t>
            </a:r>
            <a:endParaRPr lang="nl-NL" dirty="0"/>
          </a:p>
          <a:p>
            <a:r>
              <a:rPr lang="nl-NL" dirty="0"/>
              <a:t>It </a:t>
            </a:r>
            <a:r>
              <a:rPr lang="nl-NL" dirty="0" err="1"/>
              <a:t>just</a:t>
            </a:r>
            <a:r>
              <a:rPr lang="nl-NL" dirty="0"/>
              <a:t> takes </a:t>
            </a:r>
            <a:r>
              <a:rPr lang="nl-NL" dirty="0" err="1"/>
              <a:t>the</a:t>
            </a:r>
            <a:r>
              <a:rPr lang="nl-NL" dirty="0"/>
              <a:t> 30th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12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, but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60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time in UTC format</a:t>
            </a:r>
          </a:p>
          <a:p>
            <a:endParaRPr lang="nl-NL" dirty="0"/>
          </a:p>
          <a:p>
            <a:r>
              <a:rPr lang="nl-NL" dirty="0"/>
              <a:t>Day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hour</a:t>
            </a:r>
            <a:r>
              <a:rPr lang="nl-NL" dirty="0"/>
              <a:t> yes, week no.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or smaller.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 timezone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universal</a:t>
            </a:r>
            <a:r>
              <a:rPr lang="nl-NL" dirty="0"/>
              <a:t> moment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13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zoneddatetime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69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zoneddatetime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89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First looks at </a:t>
            </a:r>
            <a:r>
              <a:rPr lang="nl-NL" dirty="0" err="1"/>
              <a:t>the</a:t>
            </a:r>
            <a:r>
              <a:rPr lang="nl-NL" dirty="0"/>
              <a:t> String pool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string, </a:t>
            </a:r>
            <a:r>
              <a:rPr lang="nl-NL" dirty="0" err="1"/>
              <a:t>the</a:t>
            </a:r>
            <a:r>
              <a:rPr lang="nl-NL" dirty="0"/>
              <a:t> second </a:t>
            </a:r>
            <a:r>
              <a:rPr lang="nl-NL" dirty="0" err="1"/>
              <a:t>makes</a:t>
            </a:r>
            <a:r>
              <a:rPr lang="nl-NL" dirty="0"/>
              <a:t> a new string even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exist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string pool </a:t>
            </a:r>
            <a:r>
              <a:rPr lang="nl-NL" dirty="0" err="1"/>
              <a:t>already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1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531E3-4387-429B-AAB0-50EBFFE23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83545-BB1F-4FE0-AFCC-9FE0F451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6C67CF-F4C8-4DBA-BAA9-C07F190D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37DDF9-84DD-4914-80D2-EF80AD45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669129-C098-426A-9F52-F754C5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307EF-0BA0-4805-A7E0-C9A491D9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A5BB37-C2B4-47B1-B71A-291D8B72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1242D8-8558-4F5E-99B8-2F1102AB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EA3E06-ED01-446C-AFE0-27D72BB7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97BD9-9AB7-4116-B4D3-BBC0264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8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C717E07-1183-4B32-BBF6-88BFDADD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283FF8-8CAC-4588-858F-C31535AF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BE0D02-6862-4B29-AF7A-BAC3EC06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861650-B166-434B-A287-4B6F32D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38AEB3-FB9C-4444-B456-41B2DAA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B9DD-DD18-4128-9CE7-0BBED47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733443-7EFF-4136-BEB2-D0D6D855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0A8CD8-1BE4-4F27-B32A-20B0DCB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0998A5-671F-4CFB-9A14-246904CA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8609FA-2C8A-42F2-BFB3-BF7E8435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9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6A0BE-CE53-4513-A8DC-686B90B0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BADA3D-3826-429E-84CF-168DAAB6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EE7395-7452-45BB-8C78-93D87C0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220E21-A7E5-48E7-8C30-C4DE2A14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AED9C9-39C6-4F6F-B154-20EDA1E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37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4A2F-9691-4BA9-83A8-AA05B887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3E89C-2A42-40F3-A7A3-012E91C9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13F6E8-E644-48C2-935D-0338DA59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292D37-80C5-4AF7-AD14-59E519C3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37B07-951A-48C1-88AF-103B1981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9D5377-4097-4FA5-AAB7-122AAEA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72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F7FCE-3B70-478D-81BD-B76F385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EE6FE-9BF4-4444-A934-AC296BA2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7B68F2-7C1E-4766-8A6E-0573533A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407C3E-C08F-4F2A-8785-06DF5990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53BCDA-DFB4-41CC-88A8-2E7DC64C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CA2166-47DE-4F65-867D-02366979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0F6A28-A707-401F-81F2-5A799CF4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9CFFC01-A05D-4295-A01E-5B8BBA7F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8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35F6-089A-46D7-B00F-4A42091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1A93044-02BC-4CA9-8CFB-7BAAA4A4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992427-2576-47D8-B370-0D000287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09911C-4123-4972-B4D7-77F579C8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0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8B892D3-2CA4-4D0A-9615-EEA294C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79B137-406D-43F9-9BA6-CE9BAF89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CDFE8B-59FC-4333-98E2-A74BA179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7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9D5F-034D-4BD5-AEA1-21B8A681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9F2DA-0C33-4B26-95B0-62D70F05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CCACF-D14B-4FAC-81B2-F7DB6449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F7D4BE-0621-4F22-9BF0-0565F890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C35A6E-B347-4BA0-84D6-7DAAE664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7A6F8D-BE56-4882-BB49-A646F231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5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2C76B-24E5-4362-9F3D-68CCC1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1935FE-430E-42EA-93B5-5F65B519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5F410B-017A-442D-8658-14AF94DA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F2B7AD-F97F-4EEF-92CC-ED881130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C3DA7-2ADB-4DD7-9F0C-C84011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A3C825-2334-47C6-A524-254EBE5E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3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8DDEB5-B8C6-4E75-9218-4A79BC7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E5F28D-CB39-4F78-9265-AB8B1060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FA1B42-559C-44B0-B856-F113E601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FE-D223-4615-8C91-794742FB3034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038F09-ED9B-4232-BE64-8C2129C8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2EE6E3-DFBA-4D45-941A-CCFF141E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3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7DEC-8435-4E1C-AFBC-542BF106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Dates, Strings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Localization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CEF3D-68D9-4228-8A7D-3D11E9281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4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Manipulating</a:t>
            </a:r>
            <a:r>
              <a:rPr lang="nl-NL" dirty="0"/>
              <a:t> dates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Assign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lost (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immutable</a:t>
            </a:r>
            <a:r>
              <a:rPr lang="nl-NL" dirty="0"/>
              <a:t>)</a:t>
            </a:r>
          </a:p>
          <a:p>
            <a:r>
              <a:rPr lang="nl-NL" dirty="0"/>
              <a:t>Obvious </a:t>
            </a:r>
            <a:r>
              <a:rPr lang="nl-NL" dirty="0" err="1"/>
              <a:t>methods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plusYears</a:t>
            </a:r>
            <a:r>
              <a:rPr lang="nl-NL" dirty="0"/>
              <a:t>/</a:t>
            </a:r>
            <a:r>
              <a:rPr lang="nl-NL" dirty="0" err="1"/>
              <a:t>minusYears</a:t>
            </a:r>
            <a:endParaRPr lang="nl-NL" dirty="0"/>
          </a:p>
          <a:p>
            <a:pPr lvl="1"/>
            <a:r>
              <a:rPr lang="nl-NL" dirty="0" err="1"/>
              <a:t>plusMonths</a:t>
            </a:r>
            <a:r>
              <a:rPr lang="nl-NL" dirty="0"/>
              <a:t>/</a:t>
            </a:r>
            <a:r>
              <a:rPr lang="nl-NL" dirty="0" err="1"/>
              <a:t>minusMonths</a:t>
            </a:r>
            <a:endParaRPr lang="nl-NL" dirty="0"/>
          </a:p>
          <a:p>
            <a:pPr lvl="1"/>
            <a:r>
              <a:rPr lang="nl-NL" dirty="0" err="1"/>
              <a:t>plusWeeks</a:t>
            </a:r>
            <a:r>
              <a:rPr lang="nl-NL" dirty="0"/>
              <a:t>/</a:t>
            </a:r>
            <a:r>
              <a:rPr lang="nl-NL" dirty="0" err="1"/>
              <a:t>minusWeeks</a:t>
            </a:r>
            <a:endParaRPr lang="nl-NL" dirty="0"/>
          </a:p>
          <a:p>
            <a:pPr lvl="1"/>
            <a:r>
              <a:rPr lang="nl-NL" dirty="0" err="1"/>
              <a:t>plusDays</a:t>
            </a:r>
            <a:r>
              <a:rPr lang="nl-NL" dirty="0"/>
              <a:t>/</a:t>
            </a:r>
            <a:r>
              <a:rPr lang="nl-NL" dirty="0" err="1"/>
              <a:t>minusDays</a:t>
            </a:r>
            <a:endParaRPr lang="nl-NL" dirty="0"/>
          </a:p>
          <a:p>
            <a:pPr lvl="1"/>
            <a:r>
              <a:rPr lang="nl-NL" dirty="0" err="1"/>
              <a:t>plusHours</a:t>
            </a:r>
            <a:r>
              <a:rPr lang="nl-NL" dirty="0"/>
              <a:t>/</a:t>
            </a:r>
            <a:r>
              <a:rPr lang="nl-NL" dirty="0" err="1"/>
              <a:t>minusHours</a:t>
            </a:r>
            <a:endParaRPr lang="nl-NL" dirty="0"/>
          </a:p>
          <a:p>
            <a:pPr lvl="1"/>
            <a:r>
              <a:rPr lang="nl-NL" dirty="0" err="1"/>
              <a:t>plusMinutes</a:t>
            </a:r>
            <a:r>
              <a:rPr lang="nl-NL" dirty="0"/>
              <a:t>/</a:t>
            </a:r>
            <a:r>
              <a:rPr lang="nl-NL" dirty="0" err="1"/>
              <a:t>minusMinutes</a:t>
            </a:r>
            <a:endParaRPr lang="nl-NL" dirty="0"/>
          </a:p>
          <a:p>
            <a:pPr lvl="1"/>
            <a:r>
              <a:rPr lang="nl-NL" dirty="0" err="1"/>
              <a:t>plusSeconds</a:t>
            </a:r>
            <a:r>
              <a:rPr lang="nl-NL" dirty="0"/>
              <a:t>/</a:t>
            </a:r>
            <a:r>
              <a:rPr lang="nl-NL" dirty="0" err="1"/>
              <a:t>minusSeconds</a:t>
            </a:r>
            <a:endParaRPr lang="nl-NL" dirty="0"/>
          </a:p>
          <a:p>
            <a:pPr lvl="1"/>
            <a:r>
              <a:rPr lang="nl-NL" dirty="0" err="1"/>
              <a:t>plusNanos</a:t>
            </a:r>
            <a:r>
              <a:rPr lang="nl-NL" dirty="0"/>
              <a:t>/</a:t>
            </a:r>
            <a:r>
              <a:rPr lang="nl-NL" dirty="0" err="1"/>
              <a:t>minusNanos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5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Manipulating</a:t>
            </a:r>
            <a:r>
              <a:rPr lang="nl-NL" dirty="0"/>
              <a:t> dates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years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LocalTime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24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24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LocalTime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subtract</a:t>
            </a:r>
            <a:r>
              <a:rPr lang="nl-NL" dirty="0"/>
              <a:t> 100000 </a:t>
            </a:r>
            <a:r>
              <a:rPr lang="nl-NL" dirty="0" err="1"/>
              <a:t>years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LocalDate</a:t>
            </a:r>
            <a:r>
              <a:rPr lang="nl-NL" dirty="0"/>
              <a:t>?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date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</a:t>
            </a:r>
            <a:r>
              <a:rPr lang="nl-NL" dirty="0" err="1"/>
              <a:t>month</a:t>
            </a:r>
            <a:r>
              <a:rPr lang="nl-NL" dirty="0"/>
              <a:t> has a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(30 </a:t>
            </a:r>
            <a:r>
              <a:rPr lang="nl-NL" dirty="0" err="1"/>
              <a:t>instead</a:t>
            </a:r>
            <a:r>
              <a:rPr lang="nl-NL" dirty="0"/>
              <a:t> of 31)?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Periods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Data type </a:t>
            </a:r>
            <a:r>
              <a:rPr lang="nl-NL" dirty="0" err="1"/>
              <a:t>for</a:t>
            </a:r>
            <a:r>
              <a:rPr lang="nl-NL" dirty="0"/>
              <a:t> storing </a:t>
            </a:r>
            <a:r>
              <a:rPr lang="nl-NL" dirty="0" err="1"/>
              <a:t>periods</a:t>
            </a:r>
            <a:r>
              <a:rPr lang="nl-NL" dirty="0"/>
              <a:t> of more </a:t>
            </a:r>
            <a:r>
              <a:rPr lang="nl-NL" dirty="0" err="1"/>
              <a:t>than</a:t>
            </a:r>
            <a:r>
              <a:rPr lang="nl-NL" dirty="0"/>
              <a:t> a </a:t>
            </a:r>
            <a:r>
              <a:rPr lang="nl-NL" dirty="0" err="1"/>
              <a:t>day</a:t>
            </a:r>
            <a:endParaRPr lang="nl-NL" dirty="0"/>
          </a:p>
          <a:p>
            <a:r>
              <a:rPr lang="nl-NL" dirty="0" err="1"/>
              <a:t>Period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= </a:t>
            </a:r>
            <a:r>
              <a:rPr lang="nl-NL" dirty="0" err="1"/>
              <a:t>Period.ofDays</a:t>
            </a:r>
            <a:r>
              <a:rPr lang="nl-NL" dirty="0"/>
              <a:t>(4); //</a:t>
            </a:r>
            <a:r>
              <a:rPr lang="nl-NL" dirty="0" err="1"/>
              <a:t>four</a:t>
            </a:r>
            <a:r>
              <a:rPr lang="nl-NL" dirty="0"/>
              <a:t> </a:t>
            </a:r>
            <a:r>
              <a:rPr lang="nl-NL" dirty="0" err="1"/>
              <a:t>days</a:t>
            </a:r>
            <a:endParaRPr lang="nl-NL" dirty="0"/>
          </a:p>
          <a:p>
            <a:r>
              <a:rPr lang="nl-NL" dirty="0" err="1"/>
              <a:t>Period</a:t>
            </a:r>
            <a:r>
              <a:rPr lang="nl-NL" dirty="0"/>
              <a:t> week = </a:t>
            </a:r>
            <a:r>
              <a:rPr lang="nl-NL" dirty="0" err="1"/>
              <a:t>Period.ofWeeks</a:t>
            </a:r>
            <a:r>
              <a:rPr lang="nl-NL" dirty="0"/>
              <a:t>(1); // </a:t>
            </a:r>
            <a:r>
              <a:rPr lang="nl-NL" dirty="0" err="1"/>
              <a:t>one</a:t>
            </a:r>
            <a:r>
              <a:rPr lang="nl-NL" dirty="0"/>
              <a:t> week</a:t>
            </a:r>
          </a:p>
          <a:p>
            <a:r>
              <a:rPr lang="nl-NL" dirty="0" err="1"/>
              <a:t>Period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= </a:t>
            </a:r>
            <a:r>
              <a:rPr lang="nl-NL" dirty="0" err="1"/>
              <a:t>Period.ofMonths</a:t>
            </a:r>
            <a:r>
              <a:rPr lang="nl-NL" dirty="0"/>
              <a:t>(2); //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months</a:t>
            </a:r>
            <a:endParaRPr lang="nl-NL" dirty="0"/>
          </a:p>
          <a:p>
            <a:r>
              <a:rPr lang="nl-NL" dirty="0" err="1"/>
              <a:t>Period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= </a:t>
            </a:r>
            <a:r>
              <a:rPr lang="nl-NL" dirty="0" err="1"/>
              <a:t>Period.ofYears</a:t>
            </a:r>
            <a:r>
              <a:rPr lang="nl-NL" dirty="0"/>
              <a:t>(3); //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years</a:t>
            </a:r>
            <a:endParaRPr lang="nl-NL" dirty="0"/>
          </a:p>
          <a:p>
            <a:r>
              <a:rPr lang="nl-NL" dirty="0" err="1"/>
              <a:t>Period</a:t>
            </a:r>
            <a:r>
              <a:rPr lang="nl-NL" dirty="0"/>
              <a:t> </a:t>
            </a:r>
            <a:r>
              <a:rPr lang="nl-NL" dirty="0" err="1"/>
              <a:t>yearAndMonthAndDays</a:t>
            </a:r>
            <a:r>
              <a:rPr lang="nl-NL" dirty="0"/>
              <a:t> = </a:t>
            </a:r>
            <a:r>
              <a:rPr lang="nl-NL" dirty="0" err="1"/>
              <a:t>Period.of</a:t>
            </a:r>
            <a:r>
              <a:rPr lang="nl-NL" dirty="0"/>
              <a:t>(1, 1, 9);//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,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nine</a:t>
            </a:r>
            <a:r>
              <a:rPr lang="nl-NL" dirty="0"/>
              <a:t> </a:t>
            </a:r>
            <a:r>
              <a:rPr lang="nl-NL" dirty="0" err="1"/>
              <a:t>days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last </a:t>
            </a:r>
            <a:r>
              <a:rPr lang="nl-NL" dirty="0" err="1"/>
              <a:t>one</a:t>
            </a:r>
            <a:r>
              <a:rPr lang="nl-NL" dirty="0"/>
              <a:t> it looks like </a:t>
            </a:r>
            <a:r>
              <a:rPr lang="nl-NL" dirty="0" err="1"/>
              <a:t>this</a:t>
            </a:r>
            <a:r>
              <a:rPr lang="nl-NL" dirty="0"/>
              <a:t>: P1Y1M9D</a:t>
            </a:r>
          </a:p>
          <a:p>
            <a:endParaRPr lang="nl-NL" dirty="0"/>
          </a:p>
          <a:p>
            <a:r>
              <a:rPr lang="nl-NL" dirty="0" err="1"/>
              <a:t>Periods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or </a:t>
            </a:r>
            <a:r>
              <a:rPr lang="nl-NL" dirty="0" err="1"/>
              <a:t>subtract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days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965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Periods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</a:t>
            </a:r>
            <a:r>
              <a:rPr lang="nl-NL" dirty="0" err="1"/>
              <a:t>days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birthday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date</a:t>
            </a:r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a </a:t>
            </a:r>
            <a:r>
              <a:rPr lang="nl-NL" dirty="0" err="1"/>
              <a:t>period</a:t>
            </a:r>
            <a:r>
              <a:rPr lang="nl-NL" dirty="0"/>
              <a:t> like </a:t>
            </a:r>
            <a:r>
              <a:rPr lang="nl-NL" dirty="0" err="1"/>
              <a:t>this</a:t>
            </a:r>
            <a:r>
              <a:rPr lang="nl-NL" dirty="0"/>
              <a:t>: </a:t>
            </a:r>
            <a:r>
              <a:rPr lang="nl-NL" dirty="0" err="1"/>
              <a:t>Period.ofMonths</a:t>
            </a:r>
            <a:r>
              <a:rPr lang="nl-NL" dirty="0"/>
              <a:t>(3).</a:t>
            </a:r>
            <a:r>
              <a:rPr lang="nl-NL" dirty="0" err="1"/>
              <a:t>ofDays</a:t>
            </a:r>
            <a:r>
              <a:rPr lang="nl-NL" dirty="0"/>
              <a:t>(1)</a:t>
            </a:r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period</a:t>
            </a:r>
            <a:r>
              <a:rPr lang="nl-NL" dirty="0"/>
              <a:t> of 2 weeks, </a:t>
            </a:r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toString</a:t>
            </a:r>
            <a:r>
              <a:rPr lang="nl-NL" dirty="0"/>
              <a:t> look like?</a:t>
            </a:r>
          </a:p>
          <a:p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period</a:t>
            </a:r>
            <a:r>
              <a:rPr lang="nl-NL" dirty="0"/>
              <a:t> of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February</a:t>
            </a:r>
            <a:r>
              <a:rPr lang="nl-NL" dirty="0"/>
              <a:t> 28th,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?</a:t>
            </a:r>
          </a:p>
          <a:p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period</a:t>
            </a:r>
            <a:r>
              <a:rPr lang="nl-NL" dirty="0"/>
              <a:t> of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January</a:t>
            </a:r>
            <a:r>
              <a:rPr lang="nl-NL" dirty="0"/>
              <a:t> 30th,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2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Duration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store time frames of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a </a:t>
            </a:r>
            <a:r>
              <a:rPr lang="nl-NL" dirty="0" err="1"/>
              <a:t>day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store: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days</a:t>
            </a:r>
            <a:r>
              <a:rPr lang="nl-NL" dirty="0"/>
              <a:t>, </a:t>
            </a:r>
            <a:r>
              <a:rPr lang="nl-NL" dirty="0" err="1"/>
              <a:t>hours</a:t>
            </a:r>
            <a:r>
              <a:rPr lang="nl-NL" dirty="0"/>
              <a:t>, minutes, </a:t>
            </a:r>
            <a:r>
              <a:rPr lang="nl-NL" dirty="0" err="1"/>
              <a:t>seconds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nanoseconds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store time (</a:t>
            </a:r>
            <a:r>
              <a:rPr lang="nl-NL" dirty="0" err="1"/>
              <a:t>LocalTime</a:t>
            </a:r>
            <a:r>
              <a:rPr lang="nl-NL" dirty="0"/>
              <a:t>, </a:t>
            </a:r>
            <a:r>
              <a:rPr lang="nl-NL" dirty="0" err="1"/>
              <a:t>LocalDateTime</a:t>
            </a:r>
            <a:r>
              <a:rPr lang="nl-NL" dirty="0"/>
              <a:t>, </a:t>
            </a:r>
            <a:r>
              <a:rPr lang="nl-NL" dirty="0" err="1"/>
              <a:t>ZonedDateTime</a:t>
            </a:r>
            <a:r>
              <a:rPr lang="nl-NL" dirty="0"/>
              <a:t>)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or </a:t>
            </a:r>
            <a:r>
              <a:rPr lang="nl-NL" dirty="0" err="1"/>
              <a:t>subtract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these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store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hours</a:t>
            </a:r>
            <a:r>
              <a:rPr lang="nl-NL" dirty="0"/>
              <a:t> in a </a:t>
            </a:r>
            <a:r>
              <a:rPr lang="nl-NL" dirty="0" err="1"/>
              <a:t>duration</a:t>
            </a:r>
            <a:r>
              <a:rPr lang="nl-NL" dirty="0"/>
              <a:t>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unit at </a:t>
            </a:r>
            <a:r>
              <a:rPr lang="nl-NL" dirty="0" err="1"/>
              <a:t>once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046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Duration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Duration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= </a:t>
            </a:r>
            <a:r>
              <a:rPr lang="nl-NL" dirty="0" err="1"/>
              <a:t>Duration.ofDays</a:t>
            </a:r>
            <a:r>
              <a:rPr lang="nl-NL" dirty="0"/>
              <a:t>(1); //PT24H</a:t>
            </a:r>
          </a:p>
          <a:p>
            <a:r>
              <a:rPr lang="nl-NL" dirty="0" err="1"/>
              <a:t>Duration</a:t>
            </a:r>
            <a:r>
              <a:rPr lang="nl-NL" dirty="0"/>
              <a:t> day2 = </a:t>
            </a:r>
            <a:r>
              <a:rPr lang="nl-NL" dirty="0" err="1"/>
              <a:t>Duration.of</a:t>
            </a:r>
            <a:r>
              <a:rPr lang="nl-NL" dirty="0"/>
              <a:t>(1, </a:t>
            </a:r>
            <a:r>
              <a:rPr lang="nl-NL" dirty="0" err="1"/>
              <a:t>ChronoUnit.DAYS</a:t>
            </a:r>
            <a:r>
              <a:rPr lang="nl-NL" dirty="0"/>
              <a:t>); //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										time units</a:t>
            </a:r>
          </a:p>
          <a:p>
            <a:r>
              <a:rPr lang="nl-NL" dirty="0" err="1"/>
              <a:t>Duration</a:t>
            </a:r>
            <a:r>
              <a:rPr lang="nl-NL" dirty="0"/>
              <a:t> </a:t>
            </a:r>
            <a:r>
              <a:rPr lang="nl-NL" dirty="0" err="1"/>
              <a:t>hour</a:t>
            </a:r>
            <a:r>
              <a:rPr lang="nl-NL" dirty="0"/>
              <a:t> = </a:t>
            </a:r>
            <a:r>
              <a:rPr lang="nl-NL" dirty="0" err="1"/>
              <a:t>Duration.ofHours</a:t>
            </a:r>
            <a:r>
              <a:rPr lang="nl-NL" dirty="0"/>
              <a:t>(1); //PT1H</a:t>
            </a:r>
          </a:p>
          <a:p>
            <a:r>
              <a:rPr lang="nl-NL" dirty="0" err="1"/>
              <a:t>Duration</a:t>
            </a:r>
            <a:r>
              <a:rPr lang="nl-NL" dirty="0"/>
              <a:t> minute = </a:t>
            </a:r>
            <a:r>
              <a:rPr lang="nl-NL" dirty="0" err="1"/>
              <a:t>Duration.ofMinutes</a:t>
            </a:r>
            <a:r>
              <a:rPr lang="nl-NL" dirty="0"/>
              <a:t>(1); //PT1M</a:t>
            </a:r>
          </a:p>
          <a:p>
            <a:r>
              <a:rPr lang="nl-NL" dirty="0" err="1"/>
              <a:t>Duration</a:t>
            </a:r>
            <a:r>
              <a:rPr lang="nl-NL" dirty="0"/>
              <a:t> second = </a:t>
            </a:r>
            <a:r>
              <a:rPr lang="nl-NL" dirty="0" err="1"/>
              <a:t>Duration.ofSeconds</a:t>
            </a:r>
            <a:r>
              <a:rPr lang="nl-NL" dirty="0"/>
              <a:t>(1); //PT1S</a:t>
            </a:r>
          </a:p>
          <a:p>
            <a:r>
              <a:rPr lang="nl-NL" dirty="0" err="1"/>
              <a:t>Duration</a:t>
            </a:r>
            <a:r>
              <a:rPr lang="nl-NL" dirty="0"/>
              <a:t> </a:t>
            </a:r>
            <a:r>
              <a:rPr lang="nl-NL" dirty="0" err="1"/>
              <a:t>milliSec</a:t>
            </a:r>
            <a:r>
              <a:rPr lang="nl-NL" dirty="0"/>
              <a:t> = </a:t>
            </a:r>
            <a:r>
              <a:rPr lang="nl-NL" dirty="0" err="1"/>
              <a:t>Duration.ofMillis</a:t>
            </a:r>
            <a:r>
              <a:rPr lang="nl-NL" dirty="0"/>
              <a:t>(1); //PT0.001S</a:t>
            </a:r>
          </a:p>
        </p:txBody>
      </p:sp>
    </p:spTree>
    <p:extLst>
      <p:ext uri="{BB962C8B-B14F-4D97-AF65-F5344CB8AC3E}">
        <p14:creationId xmlns:p14="http://schemas.microsoft.com/office/powerpoint/2010/main" val="287721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Duration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Make </a:t>
            </a:r>
            <a:r>
              <a:rPr lang="nl-NL" dirty="0" err="1"/>
              <a:t>LocalDateTime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time</a:t>
            </a:r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duration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hours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duration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LocalDate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Bonus: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ChronoUnit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, </a:t>
            </a:r>
            <a:r>
              <a:rPr lang="nl-NL" dirty="0" err="1"/>
              <a:t>seconds</a:t>
            </a:r>
            <a:r>
              <a:rPr lang="nl-NL" dirty="0"/>
              <a:t>, weeks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</a:t>
            </a:r>
          </a:p>
        </p:txBody>
      </p:sp>
    </p:spTree>
    <p:extLst>
      <p:ext uri="{BB962C8B-B14F-4D97-AF65-F5344CB8AC3E}">
        <p14:creationId xmlns:p14="http://schemas.microsoft.com/office/powerpoint/2010/main" val="381261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Instants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representing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moment of time</a:t>
            </a:r>
          </a:p>
          <a:p>
            <a:r>
              <a:rPr lang="nl-NL" dirty="0" err="1"/>
              <a:t>Used</a:t>
            </a:r>
            <a:r>
              <a:rPr lang="nl-NL" dirty="0"/>
              <a:t> a lot as a timer</a:t>
            </a:r>
          </a:p>
          <a:p>
            <a:endParaRPr lang="nl-NL" dirty="0"/>
          </a:p>
          <a:p>
            <a:r>
              <a:rPr lang="nl-NL" dirty="0"/>
              <a:t>Instant i1 = </a:t>
            </a:r>
            <a:r>
              <a:rPr lang="nl-NL" dirty="0" err="1"/>
              <a:t>Instant.now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/>
              <a:t>//do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later</a:t>
            </a:r>
          </a:p>
          <a:p>
            <a:r>
              <a:rPr lang="nl-NL" dirty="0"/>
              <a:t>Instant i2 = </a:t>
            </a:r>
            <a:r>
              <a:rPr lang="nl-NL" dirty="0" err="1"/>
              <a:t>Instant.now</a:t>
            </a:r>
            <a:r>
              <a:rPr lang="nl-NL" dirty="0"/>
              <a:t>();</a:t>
            </a:r>
          </a:p>
          <a:p>
            <a:r>
              <a:rPr lang="nl-NL" dirty="0" err="1"/>
              <a:t>Duration</a:t>
            </a:r>
            <a:r>
              <a:rPr lang="nl-NL" dirty="0"/>
              <a:t> d1 = </a:t>
            </a:r>
            <a:r>
              <a:rPr lang="nl-NL" dirty="0" err="1"/>
              <a:t>Duration.between</a:t>
            </a:r>
            <a:r>
              <a:rPr lang="nl-NL" dirty="0"/>
              <a:t>(i1, i2);</a:t>
            </a:r>
          </a:p>
        </p:txBody>
      </p:sp>
    </p:spTree>
    <p:extLst>
      <p:ext uri="{BB962C8B-B14F-4D97-AF65-F5344CB8AC3E}">
        <p14:creationId xmlns:p14="http://schemas.microsoft.com/office/powerpoint/2010/main" val="196361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Instants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ZonedDateTime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time in </a:t>
            </a:r>
            <a:r>
              <a:rPr lang="nl-NL" dirty="0" err="1"/>
              <a:t>your</a:t>
            </a:r>
            <a:r>
              <a:rPr lang="nl-NL" dirty="0"/>
              <a:t> time zone</a:t>
            </a:r>
          </a:p>
          <a:p>
            <a:r>
              <a:rPr lang="nl-NL" dirty="0"/>
              <a:t>Turn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ZonedDateTime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instant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this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instant?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hour</a:t>
            </a:r>
            <a:r>
              <a:rPr lang="nl-NL" dirty="0"/>
              <a:t>?</a:t>
            </a:r>
          </a:p>
          <a:p>
            <a:r>
              <a:rPr lang="nl-NL" dirty="0" err="1"/>
              <a:t>And</a:t>
            </a:r>
            <a:r>
              <a:rPr lang="nl-NL" dirty="0"/>
              <a:t> a week?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turn a </a:t>
            </a:r>
            <a:r>
              <a:rPr lang="nl-NL" dirty="0" err="1"/>
              <a:t>LocalDateTime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Instant?</a:t>
            </a:r>
          </a:p>
        </p:txBody>
      </p:sp>
    </p:spTree>
    <p:extLst>
      <p:ext uri="{BB962C8B-B14F-4D97-AF65-F5344CB8AC3E}">
        <p14:creationId xmlns:p14="http://schemas.microsoft.com/office/powerpoint/2010/main" val="307714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Daylight</a:t>
            </a:r>
            <a:r>
              <a:rPr lang="nl-NL" dirty="0"/>
              <a:t> </a:t>
            </a:r>
            <a:r>
              <a:rPr lang="nl-NL" dirty="0" err="1"/>
              <a:t>Savings</a:t>
            </a:r>
            <a:r>
              <a:rPr lang="nl-NL" dirty="0"/>
              <a:t>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hour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a </a:t>
            </a:r>
            <a:r>
              <a:rPr lang="nl-NL" dirty="0" err="1"/>
              <a:t>year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countries</a:t>
            </a:r>
            <a:r>
              <a:rPr lang="nl-NL" dirty="0"/>
              <a:t> do it</a:t>
            </a:r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Java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moment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exist</a:t>
            </a:r>
            <a:r>
              <a:rPr lang="nl-NL" dirty="0"/>
              <a:t> (like 2.30AM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forward), it </a:t>
            </a:r>
            <a:r>
              <a:rPr lang="nl-NL" dirty="0" err="1"/>
              <a:t>will</a:t>
            </a:r>
            <a:r>
              <a:rPr lang="nl-NL" dirty="0"/>
              <a:t> return 3.30AM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094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0C032-B185-4956-9C49-EC99281B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4433D7-BD2E-4403-A0A5-446970BD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Java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String class</a:t>
            </a:r>
          </a:p>
          <a:p>
            <a:r>
              <a:rPr lang="nl-NL" dirty="0" err="1"/>
              <a:t>Localization</a:t>
            </a:r>
            <a:endParaRPr lang="nl-NL" dirty="0"/>
          </a:p>
          <a:p>
            <a:r>
              <a:rPr lang="nl-NL" dirty="0"/>
              <a:t>Resource </a:t>
            </a:r>
            <a:r>
              <a:rPr lang="nl-NL" dirty="0" err="1"/>
              <a:t>bundles</a:t>
            </a:r>
            <a:endParaRPr lang="nl-NL" dirty="0"/>
          </a:p>
          <a:p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formatting</a:t>
            </a:r>
            <a:endParaRPr lang="nl-NL" dirty="0"/>
          </a:p>
          <a:p>
            <a:r>
              <a:rPr lang="nl-NL" dirty="0"/>
              <a:t>Date </a:t>
            </a:r>
            <a:r>
              <a:rPr lang="nl-NL" dirty="0" err="1"/>
              <a:t>formatting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305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Daylight</a:t>
            </a:r>
            <a:r>
              <a:rPr lang="nl-NL" dirty="0"/>
              <a:t> </a:t>
            </a:r>
            <a:r>
              <a:rPr lang="nl-NL" dirty="0" err="1"/>
              <a:t>Savings</a:t>
            </a:r>
            <a:r>
              <a:rPr lang="nl-NL" dirty="0"/>
              <a:t>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figure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it deals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turning</a:t>
            </a:r>
            <a:r>
              <a:rPr lang="nl-NL" dirty="0"/>
              <a:t> back,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figure</a:t>
            </a:r>
            <a:r>
              <a:rPr lang="nl-NL" dirty="0"/>
              <a:t> out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time 1.30AM or second time? E.g.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hour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1.30AM?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068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 class - </a:t>
            </a:r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String class is </a:t>
            </a:r>
            <a:r>
              <a:rPr lang="nl-NL" dirty="0" err="1"/>
              <a:t>final</a:t>
            </a:r>
            <a:endParaRPr lang="nl-NL" dirty="0"/>
          </a:p>
          <a:p>
            <a:r>
              <a:rPr lang="nl-NL" dirty="0"/>
              <a:t>String </a:t>
            </a:r>
            <a:r>
              <a:rPr lang="nl-NL" dirty="0" err="1"/>
              <a:t>objects</a:t>
            </a:r>
            <a:r>
              <a:rPr lang="nl-NL" dirty="0"/>
              <a:t> are </a:t>
            </a:r>
            <a:r>
              <a:rPr lang="nl-NL" dirty="0" err="1"/>
              <a:t>immutable</a:t>
            </a:r>
            <a:endParaRPr lang="nl-NL" dirty="0"/>
          </a:p>
          <a:p>
            <a:r>
              <a:rPr lang="nl-NL" dirty="0"/>
              <a:t>Java </a:t>
            </a:r>
            <a:r>
              <a:rPr lang="nl-NL" dirty="0" err="1"/>
              <a:t>uses</a:t>
            </a:r>
            <a:r>
              <a:rPr lang="nl-NL" dirty="0"/>
              <a:t> String pool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optimize</a:t>
            </a:r>
            <a:r>
              <a:rPr lang="nl-NL" dirty="0"/>
              <a:t> memory</a:t>
            </a:r>
          </a:p>
          <a:p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.</a:t>
            </a:r>
            <a:r>
              <a:rPr lang="nl-NL" dirty="0" err="1"/>
              <a:t>concat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+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strings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concatenation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?</a:t>
            </a:r>
          </a:p>
          <a:p>
            <a:r>
              <a:rPr lang="nl-NL" dirty="0"/>
              <a:t>String str1 = “hi </a:t>
            </a:r>
            <a:r>
              <a:rPr lang="nl-NL" dirty="0" err="1"/>
              <a:t>there</a:t>
            </a:r>
            <a:r>
              <a:rPr lang="nl-NL" dirty="0"/>
              <a:t>”;</a:t>
            </a:r>
          </a:p>
          <a:p>
            <a:r>
              <a:rPr lang="nl-NL" dirty="0"/>
              <a:t>String str2 = new String(“hi </a:t>
            </a:r>
            <a:r>
              <a:rPr lang="nl-NL" dirty="0" err="1"/>
              <a:t>there</a:t>
            </a:r>
            <a:r>
              <a:rPr lang="nl-NL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96618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String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this</a:t>
            </a:r>
            <a:r>
              <a:rPr lang="nl-NL" dirty="0"/>
              <a:t> print: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(“hi” + 1 + 2);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(1 + 2 + “hi”);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String s = “ hithere123 ”;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s.trim</a:t>
            </a:r>
            <a:r>
              <a:rPr lang="nl-NL" dirty="0"/>
              <a:t>());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s.length</a:t>
            </a:r>
            <a:r>
              <a:rPr lang="nl-NL" dirty="0"/>
              <a:t>());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s.charAt</a:t>
            </a:r>
            <a:r>
              <a:rPr lang="nl-NL" dirty="0"/>
              <a:t>(2));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s.substring</a:t>
            </a:r>
            <a:r>
              <a:rPr lang="nl-NL" dirty="0"/>
              <a:t>(1,8));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s.replace</a:t>
            </a:r>
            <a:r>
              <a:rPr lang="nl-NL" dirty="0"/>
              <a:t>(‘3’, ‘4’));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s.reverse</a:t>
            </a:r>
            <a:r>
              <a:rPr lang="nl-NL" dirty="0"/>
              <a:t>());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1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Stringbuilder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a String a lot it is more </a:t>
            </a:r>
            <a:r>
              <a:rPr lang="nl-NL" dirty="0" err="1"/>
              <a:t>efficient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StringBuilder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a </a:t>
            </a:r>
            <a:r>
              <a:rPr lang="nl-NL" dirty="0" err="1"/>
              <a:t>StringBuilder</a:t>
            </a:r>
            <a:r>
              <a:rPr lang="nl-NL" dirty="0"/>
              <a:t> is </a:t>
            </a:r>
            <a:r>
              <a:rPr lang="nl-NL" dirty="0" err="1"/>
              <a:t>mutable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thread safe,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StringBuffer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“</a:t>
            </a:r>
            <a:r>
              <a:rPr lang="nl-NL" dirty="0" err="1"/>
              <a:t>hithere</a:t>
            </a:r>
            <a:r>
              <a:rPr lang="nl-NL" dirty="0"/>
              <a:t>” in a loop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StringBuilder</a:t>
            </a:r>
            <a:r>
              <a:rPr lang="nl-NL" dirty="0"/>
              <a:t>. </a:t>
            </a:r>
          </a:p>
          <a:p>
            <a:pPr marL="0" indent="0">
              <a:buNone/>
            </a:pP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, change it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uppercase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put a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hi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reverse it</a:t>
            </a:r>
          </a:p>
        </p:txBody>
      </p:sp>
    </p:spTree>
    <p:extLst>
      <p:ext uri="{BB962C8B-B14F-4D97-AF65-F5344CB8AC3E}">
        <p14:creationId xmlns:p14="http://schemas.microsoft.com/office/powerpoint/2010/main" val="306223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Internationalization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localization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 err="1"/>
              <a:t>Internationalization</a:t>
            </a:r>
            <a:r>
              <a:rPr lang="nl-NL" dirty="0"/>
              <a:t> (i18n):</a:t>
            </a:r>
          </a:p>
          <a:p>
            <a:r>
              <a:rPr lang="nl-NL" dirty="0"/>
              <a:t>Design </a:t>
            </a:r>
            <a:r>
              <a:rPr lang="nl-NL" dirty="0" err="1"/>
              <a:t>the</a:t>
            </a:r>
            <a:r>
              <a:rPr lang="nl-NL" dirty="0"/>
              <a:t> program in a way 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country it is in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property files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strings (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multiple options </a:t>
            </a:r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date </a:t>
            </a:r>
            <a:r>
              <a:rPr lang="nl-NL" dirty="0" err="1"/>
              <a:t>formatting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format of </a:t>
            </a:r>
            <a:r>
              <a:rPr lang="nl-NL" dirty="0" err="1"/>
              <a:t>the</a:t>
            </a:r>
            <a:r>
              <a:rPr lang="nl-NL" dirty="0"/>
              <a:t> user (e.g.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conflicts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order of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 err="1"/>
              <a:t>Localization</a:t>
            </a:r>
            <a:r>
              <a:rPr lang="nl-NL" dirty="0"/>
              <a:t> (l10n):</a:t>
            </a:r>
          </a:p>
          <a:p>
            <a:r>
              <a:rPr lang="nl-NL" dirty="0" err="1"/>
              <a:t>Process</a:t>
            </a:r>
            <a:r>
              <a:rPr lang="nl-NL" dirty="0"/>
              <a:t> of </a:t>
            </a:r>
            <a:r>
              <a:rPr lang="nl-NL" dirty="0" err="1"/>
              <a:t>supporting</a:t>
            </a:r>
            <a:r>
              <a:rPr lang="nl-NL" dirty="0"/>
              <a:t> </a:t>
            </a:r>
            <a:r>
              <a:rPr lang="nl-NL" dirty="0" err="1"/>
              <a:t>regions</a:t>
            </a:r>
            <a:r>
              <a:rPr lang="nl-NL" dirty="0"/>
              <a:t> (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locale</a:t>
            </a:r>
            <a:r>
              <a:rPr lang="nl-NL" dirty="0"/>
              <a:t>)</a:t>
            </a:r>
          </a:p>
          <a:p>
            <a:r>
              <a:rPr lang="nl-NL" dirty="0"/>
              <a:t>Translating strings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date formats</a:t>
            </a:r>
          </a:p>
          <a:p>
            <a:r>
              <a:rPr lang="nl-NL" dirty="0"/>
              <a:t>The </a:t>
            </a:r>
            <a:r>
              <a:rPr lang="nl-NL" dirty="0" err="1"/>
              <a:t>Locale</a:t>
            </a:r>
            <a:r>
              <a:rPr lang="nl-NL" dirty="0"/>
              <a:t> class stores </a:t>
            </a:r>
            <a:r>
              <a:rPr lang="nl-NL" dirty="0" err="1"/>
              <a:t>languages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/country pairs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111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Locale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“A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geographical</a:t>
            </a:r>
            <a:r>
              <a:rPr lang="nl-NL" dirty="0"/>
              <a:t>, </a:t>
            </a:r>
            <a:r>
              <a:rPr lang="nl-NL" dirty="0" err="1"/>
              <a:t>political</a:t>
            </a:r>
            <a:r>
              <a:rPr lang="nl-NL" dirty="0"/>
              <a:t>, or </a:t>
            </a:r>
            <a:r>
              <a:rPr lang="nl-NL" dirty="0" err="1"/>
              <a:t>cultural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”</a:t>
            </a:r>
          </a:p>
          <a:p>
            <a:pPr marL="0" indent="0">
              <a:buNone/>
            </a:pPr>
            <a:r>
              <a:rPr lang="nl-NL" dirty="0"/>
              <a:t>For </a:t>
            </a:r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countries</a:t>
            </a:r>
            <a:r>
              <a:rPr lang="nl-NL" dirty="0"/>
              <a:t> or </a:t>
            </a:r>
            <a:r>
              <a:rPr lang="nl-NL" dirty="0" err="1"/>
              <a:t>languages</a:t>
            </a:r>
            <a:r>
              <a:rPr lang="nl-NL" dirty="0"/>
              <a:t>, or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languages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Locale.getDefault</a:t>
            </a:r>
            <a:r>
              <a:rPr lang="nl-NL" dirty="0"/>
              <a:t>());</a:t>
            </a:r>
          </a:p>
          <a:p>
            <a:pPr marL="0" indent="0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setDefault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default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the</a:t>
            </a:r>
            <a:r>
              <a:rPr lang="nl-NL" dirty="0"/>
              <a:t> program is running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program)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Format of a </a:t>
            </a:r>
            <a:r>
              <a:rPr lang="nl-NL" dirty="0" err="1"/>
              <a:t>local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lc_CC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Language code = </a:t>
            </a:r>
            <a:r>
              <a:rPr lang="nl-NL" dirty="0" err="1"/>
              <a:t>lowercase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Underscore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they’re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present</a:t>
            </a:r>
          </a:p>
          <a:p>
            <a:pPr marL="0" indent="0">
              <a:buNone/>
            </a:pPr>
            <a:r>
              <a:rPr lang="nl-NL" dirty="0"/>
              <a:t>Country code = </a:t>
            </a:r>
            <a:r>
              <a:rPr lang="nl-NL" dirty="0" err="1"/>
              <a:t>uppercase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80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Locale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locale</a:t>
            </a:r>
            <a:r>
              <a:rPr lang="nl-NL" dirty="0"/>
              <a:t>?</a:t>
            </a:r>
          </a:p>
          <a:p>
            <a:pPr marL="514350" indent="-514350">
              <a:buAutoNum type="arabicPeriod"/>
            </a:pPr>
            <a:r>
              <a:rPr lang="nl-NL" dirty="0" err="1"/>
              <a:t>en_UK</a:t>
            </a:r>
            <a:endParaRPr lang="nl-NL" dirty="0"/>
          </a:p>
          <a:p>
            <a:pPr marL="514350" indent="-514350">
              <a:buAutoNum type="arabicPeriod"/>
            </a:pPr>
            <a:r>
              <a:rPr lang="nl-NL" dirty="0"/>
              <a:t>UK</a:t>
            </a:r>
          </a:p>
          <a:p>
            <a:pPr marL="514350" indent="-514350">
              <a:buAutoNum type="arabicPeriod"/>
            </a:pPr>
            <a:r>
              <a:rPr lang="nl-NL" dirty="0"/>
              <a:t>EN</a:t>
            </a:r>
          </a:p>
          <a:p>
            <a:pPr marL="514350" indent="-514350">
              <a:buAutoNum type="arabicPeriod"/>
            </a:pPr>
            <a:r>
              <a:rPr lang="nl-NL" dirty="0" err="1"/>
              <a:t>enUK</a:t>
            </a:r>
            <a:endParaRPr lang="nl-NL" dirty="0"/>
          </a:p>
          <a:p>
            <a:pPr marL="514350" indent="-514350">
              <a:buAutoNum type="arabicPeriod"/>
            </a:pPr>
            <a:r>
              <a:rPr lang="nl-NL" dirty="0" err="1"/>
              <a:t>UK_en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989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Locale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 err="1"/>
              <a:t>Locale</a:t>
            </a:r>
            <a:r>
              <a:rPr lang="nl-NL" dirty="0"/>
              <a:t> class has constants </a:t>
            </a:r>
            <a:r>
              <a:rPr lang="nl-NL" dirty="0" err="1"/>
              <a:t>for</a:t>
            </a:r>
            <a:r>
              <a:rPr lang="nl-NL" dirty="0"/>
              <a:t> most common </a:t>
            </a:r>
            <a:r>
              <a:rPr lang="nl-NL" dirty="0" err="1"/>
              <a:t>combinations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Dutch </a:t>
            </a:r>
            <a:r>
              <a:rPr lang="nl-NL" dirty="0" err="1"/>
              <a:t>language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Netherlands.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Locale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new </a:t>
            </a:r>
            <a:r>
              <a:rPr lang="nl-NL" dirty="0" err="1"/>
              <a:t>Locale</a:t>
            </a:r>
            <a:r>
              <a:rPr lang="nl-NL" dirty="0"/>
              <a:t>(“hi”)</a:t>
            </a:r>
          </a:p>
          <a:p>
            <a:pPr marL="0" indent="0">
              <a:buNone/>
            </a:pPr>
            <a:r>
              <a:rPr lang="nl-NL" dirty="0"/>
              <a:t>new </a:t>
            </a:r>
            <a:r>
              <a:rPr lang="nl-NL" dirty="0" err="1"/>
              <a:t>Locale</a:t>
            </a:r>
            <a:r>
              <a:rPr lang="nl-NL" dirty="0"/>
              <a:t>(“hi”, “TH”)</a:t>
            </a:r>
          </a:p>
          <a:p>
            <a:pPr marL="0" indent="0">
              <a:buNone/>
            </a:pPr>
            <a:r>
              <a:rPr lang="nl-NL" dirty="0"/>
              <a:t>new </a:t>
            </a:r>
            <a:r>
              <a:rPr lang="nl-NL" dirty="0" err="1"/>
              <a:t>Locale.Builder</a:t>
            </a:r>
            <a:r>
              <a:rPr lang="nl-NL" dirty="0"/>
              <a:t>().</a:t>
            </a:r>
            <a:r>
              <a:rPr lang="nl-NL" dirty="0" err="1"/>
              <a:t>setLanguage</a:t>
            </a:r>
            <a:r>
              <a:rPr lang="nl-NL" dirty="0"/>
              <a:t>(“hi”).</a:t>
            </a:r>
            <a:r>
              <a:rPr lang="nl-NL" dirty="0" err="1"/>
              <a:t>setRegion</a:t>
            </a:r>
            <a:r>
              <a:rPr lang="nl-NL" dirty="0"/>
              <a:t>(“TH”).</a:t>
            </a:r>
            <a:r>
              <a:rPr lang="nl-NL" dirty="0" err="1"/>
              <a:t>build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: new </a:t>
            </a:r>
            <a:r>
              <a:rPr lang="nl-NL" dirty="0" err="1"/>
              <a:t>Locale.Builder</a:t>
            </a:r>
            <a:r>
              <a:rPr lang="nl-NL" dirty="0"/>
              <a:t>().</a:t>
            </a:r>
            <a:r>
              <a:rPr lang="nl-NL" dirty="0" err="1"/>
              <a:t>setLanguage</a:t>
            </a:r>
            <a:r>
              <a:rPr lang="nl-NL" dirty="0"/>
              <a:t>(“HI”).</a:t>
            </a:r>
            <a:r>
              <a:rPr lang="nl-NL" dirty="0" err="1"/>
              <a:t>setRegion</a:t>
            </a:r>
            <a:r>
              <a:rPr lang="nl-NL" dirty="0"/>
              <a:t>(“</a:t>
            </a:r>
            <a:r>
              <a:rPr lang="nl-NL" dirty="0" err="1"/>
              <a:t>th</a:t>
            </a:r>
            <a:r>
              <a:rPr lang="nl-NL" dirty="0"/>
              <a:t>”).</a:t>
            </a:r>
            <a:r>
              <a:rPr lang="nl-NL" dirty="0" err="1"/>
              <a:t>build</a:t>
            </a:r>
            <a:r>
              <a:rPr lang="nl-NL" dirty="0"/>
              <a:t>()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193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Resource </a:t>
            </a:r>
            <a:r>
              <a:rPr lang="nl-NL" dirty="0" err="1"/>
              <a:t>bundle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program</a:t>
            </a:r>
          </a:p>
          <a:p>
            <a:r>
              <a:rPr lang="nl-NL" dirty="0" err="1"/>
              <a:t>Two</a:t>
            </a:r>
            <a:r>
              <a:rPr lang="nl-NL" dirty="0"/>
              <a:t> formats:</a:t>
            </a:r>
          </a:p>
          <a:p>
            <a:pPr lvl="1"/>
            <a:r>
              <a:rPr lang="nl-NL" dirty="0"/>
              <a:t>Property file: file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/</a:t>
            </a:r>
            <a:r>
              <a:rPr lang="nl-NL" dirty="0" err="1"/>
              <a:t>value</a:t>
            </a:r>
            <a:r>
              <a:rPr lang="nl-NL" dirty="0"/>
              <a:t> pairs</a:t>
            </a:r>
          </a:p>
          <a:p>
            <a:pPr lvl="1"/>
            <a:r>
              <a:rPr lang="nl-NL" dirty="0"/>
              <a:t>Java class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Example_en.properties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hi=Hi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example</a:t>
            </a:r>
            <a:r>
              <a:rPr lang="nl-NL" dirty="0"/>
              <a:t>=</a:t>
            </a:r>
            <a:r>
              <a:rPr lang="nl-NL" dirty="0" err="1"/>
              <a:t>Example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Example_nl.properties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hi=Hoi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example</a:t>
            </a:r>
            <a:r>
              <a:rPr lang="nl-NL" dirty="0"/>
              <a:t>=Voorbeeld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189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Resource </a:t>
            </a:r>
            <a:r>
              <a:rPr lang="nl-NL" dirty="0" err="1"/>
              <a:t>bundle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Example</a:t>
            </a: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(String[] </a:t>
            </a:r>
            <a:r>
              <a:rPr lang="nl-NL" dirty="0" err="1"/>
              <a:t>args</a:t>
            </a:r>
            <a:r>
              <a:rPr lang="nl-NL" dirty="0"/>
              <a:t>){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Locale</a:t>
            </a:r>
            <a:r>
              <a:rPr lang="nl-NL" dirty="0"/>
              <a:t> nl = new </a:t>
            </a:r>
            <a:r>
              <a:rPr lang="nl-NL" dirty="0" err="1"/>
              <a:t>Locale</a:t>
            </a:r>
            <a:r>
              <a:rPr lang="nl-NL" dirty="0"/>
              <a:t>(“nl”, “NL”);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= new </a:t>
            </a:r>
            <a:r>
              <a:rPr lang="nl-NL" dirty="0" err="1"/>
              <a:t>Locale</a:t>
            </a:r>
            <a:r>
              <a:rPr lang="nl-NL" dirty="0"/>
              <a:t>(“en”, “US”);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printExample</a:t>
            </a:r>
            <a:r>
              <a:rPr lang="nl-NL" dirty="0"/>
              <a:t>(nl);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printExample</a:t>
            </a:r>
            <a:r>
              <a:rPr lang="nl-NL" dirty="0"/>
              <a:t>(</a:t>
            </a:r>
            <a:r>
              <a:rPr lang="nl-NL" dirty="0" err="1"/>
              <a:t>us</a:t>
            </a:r>
            <a:r>
              <a:rPr lang="nl-NL" dirty="0"/>
              <a:t>);	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printExample</a:t>
            </a:r>
            <a:r>
              <a:rPr lang="nl-NL" dirty="0"/>
              <a:t>(</a:t>
            </a:r>
            <a:r>
              <a:rPr lang="nl-NL" dirty="0" err="1"/>
              <a:t>Locale</a:t>
            </a:r>
            <a:r>
              <a:rPr lang="nl-NL" dirty="0"/>
              <a:t> l){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ResourceBundle</a:t>
            </a:r>
            <a:r>
              <a:rPr lang="nl-NL" dirty="0"/>
              <a:t> </a:t>
            </a:r>
            <a:r>
              <a:rPr lang="nl-NL" dirty="0" err="1"/>
              <a:t>rb</a:t>
            </a:r>
            <a:r>
              <a:rPr lang="nl-NL" dirty="0"/>
              <a:t> = </a:t>
            </a:r>
            <a:r>
              <a:rPr lang="nl-NL" dirty="0" err="1"/>
              <a:t>ResourceBundle.getBundle</a:t>
            </a:r>
            <a:r>
              <a:rPr lang="nl-NL" dirty="0"/>
              <a:t>(“</a:t>
            </a:r>
            <a:r>
              <a:rPr lang="nl-NL" dirty="0" err="1"/>
              <a:t>Example</a:t>
            </a:r>
            <a:r>
              <a:rPr lang="nl-NL" dirty="0"/>
              <a:t>”, l);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rb.getString</a:t>
            </a:r>
            <a:r>
              <a:rPr lang="nl-NL" dirty="0"/>
              <a:t>(“hi”) + “ “ + </a:t>
            </a:r>
            <a:r>
              <a:rPr lang="nl-NL" dirty="0" err="1"/>
              <a:t>rb.getString</a:t>
            </a:r>
            <a:r>
              <a:rPr lang="nl-NL" dirty="0"/>
              <a:t>(“</a:t>
            </a:r>
            <a:r>
              <a:rPr lang="nl-NL" dirty="0" err="1"/>
              <a:t>example</a:t>
            </a:r>
            <a:r>
              <a:rPr lang="nl-NL" dirty="0"/>
              <a:t>”);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5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Most date </a:t>
            </a:r>
            <a:r>
              <a:rPr lang="nl-NL" dirty="0" err="1"/>
              <a:t>and</a:t>
            </a:r>
            <a:r>
              <a:rPr lang="nl-NL" dirty="0"/>
              <a:t> time classes are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java.time</a:t>
            </a:r>
            <a:r>
              <a:rPr lang="nl-NL" dirty="0"/>
              <a:t> package</a:t>
            </a:r>
          </a:p>
          <a:p>
            <a:r>
              <a:rPr lang="nl-NL" dirty="0" err="1"/>
              <a:t>LocalDate</a:t>
            </a:r>
            <a:r>
              <a:rPr lang="nl-NL" dirty="0"/>
              <a:t> –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</a:t>
            </a:r>
          </a:p>
          <a:p>
            <a:r>
              <a:rPr lang="nl-NL" dirty="0" err="1"/>
              <a:t>LocalTime</a:t>
            </a:r>
            <a:r>
              <a:rPr lang="nl-NL" dirty="0"/>
              <a:t> –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</a:t>
            </a:r>
          </a:p>
          <a:p>
            <a:r>
              <a:rPr lang="nl-NL" dirty="0" err="1"/>
              <a:t>LocalDateTime</a:t>
            </a:r>
            <a:r>
              <a:rPr lang="nl-NL" dirty="0"/>
              <a:t> – date </a:t>
            </a:r>
            <a:r>
              <a:rPr lang="nl-NL" dirty="0" err="1"/>
              <a:t>and</a:t>
            </a:r>
            <a:r>
              <a:rPr lang="nl-NL" dirty="0"/>
              <a:t> time</a:t>
            </a:r>
          </a:p>
          <a:p>
            <a:r>
              <a:rPr lang="nl-NL" dirty="0" err="1"/>
              <a:t>ZonedDateTime</a:t>
            </a:r>
            <a:r>
              <a:rPr lang="nl-NL" dirty="0"/>
              <a:t> – date, time, zone</a:t>
            </a:r>
          </a:p>
          <a:p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immutable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15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BE6E2-54B9-430C-B6BB-E88138F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Property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03FEF7-ACEC-4647-9D18-0DDCDB43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</a:t>
            </a:r>
            <a:r>
              <a:rPr lang="nl-NL" dirty="0" err="1"/>
              <a:t>key</a:t>
            </a:r>
            <a:r>
              <a:rPr lang="nl-NL" dirty="0"/>
              <a:t>/</a:t>
            </a:r>
            <a:r>
              <a:rPr lang="nl-NL" dirty="0" err="1"/>
              <a:t>value</a:t>
            </a:r>
            <a:r>
              <a:rPr lang="nl-NL" dirty="0"/>
              <a:t> pair (</a:t>
            </a:r>
            <a:r>
              <a:rPr lang="nl-NL" dirty="0" err="1"/>
              <a:t>spaces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separator are </a:t>
            </a:r>
            <a:r>
              <a:rPr lang="nl-NL" dirty="0" err="1"/>
              <a:t>ignored</a:t>
            </a:r>
            <a:r>
              <a:rPr lang="nl-NL" dirty="0"/>
              <a:t>):</a:t>
            </a:r>
          </a:p>
          <a:p>
            <a:pPr lvl="1"/>
            <a:r>
              <a:rPr lang="nl-NL" dirty="0"/>
              <a:t>hi=Hoi</a:t>
            </a:r>
          </a:p>
          <a:p>
            <a:pPr lvl="1"/>
            <a:r>
              <a:rPr lang="nl-NL" dirty="0" err="1"/>
              <a:t>hi:Hoi</a:t>
            </a:r>
            <a:endParaRPr lang="nl-NL" dirty="0"/>
          </a:p>
          <a:p>
            <a:pPr lvl="1"/>
            <a:r>
              <a:rPr lang="nl-NL" dirty="0"/>
              <a:t>hi Hoi</a:t>
            </a:r>
          </a:p>
          <a:p>
            <a:r>
              <a:rPr lang="nl-NL" dirty="0"/>
              <a:t># </a:t>
            </a:r>
            <a:r>
              <a:rPr lang="nl-NL" dirty="0" err="1"/>
              <a:t>and</a:t>
            </a:r>
            <a:r>
              <a:rPr lang="nl-NL" dirty="0"/>
              <a:t> !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line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a </a:t>
            </a:r>
            <a:r>
              <a:rPr lang="nl-NL" dirty="0" err="1"/>
              <a:t>comment</a:t>
            </a:r>
            <a:endParaRPr lang="nl-NL" dirty="0"/>
          </a:p>
          <a:p>
            <a:r>
              <a:rPr lang="nl-NL" dirty="0" err="1"/>
              <a:t>Spaces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line are </a:t>
            </a:r>
            <a:r>
              <a:rPr lang="nl-NL" dirty="0" err="1"/>
              <a:t>ignored</a:t>
            </a:r>
            <a:endParaRPr lang="nl-NL" dirty="0"/>
          </a:p>
          <a:p>
            <a:r>
              <a:rPr lang="nl-NL" dirty="0"/>
              <a:t>End a line </a:t>
            </a:r>
            <a:r>
              <a:rPr lang="nl-NL" dirty="0" err="1"/>
              <a:t>with</a:t>
            </a:r>
            <a:r>
              <a:rPr lang="nl-NL" dirty="0"/>
              <a:t> a \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break </a:t>
            </a:r>
            <a:r>
              <a:rPr lang="nl-NL" dirty="0" err="1"/>
              <a:t>the</a:t>
            </a:r>
            <a:r>
              <a:rPr lang="nl-NL" dirty="0"/>
              <a:t> line in </a:t>
            </a:r>
            <a:r>
              <a:rPr lang="nl-NL" dirty="0" err="1"/>
              <a:t>your</a:t>
            </a:r>
            <a:r>
              <a:rPr lang="nl-NL" dirty="0"/>
              <a:t> string</a:t>
            </a:r>
          </a:p>
          <a:p>
            <a:r>
              <a:rPr lang="nl-NL" dirty="0" err="1"/>
              <a:t>Normal</a:t>
            </a:r>
            <a:r>
              <a:rPr lang="nl-NL" dirty="0"/>
              <a:t> Java escape </a:t>
            </a:r>
            <a:r>
              <a:rPr lang="nl-NL" dirty="0" err="1"/>
              <a:t>characters</a:t>
            </a:r>
            <a:r>
              <a:rPr lang="nl-NL" dirty="0"/>
              <a:t> like \n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44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BE6E2-54B9-430C-B6BB-E88138F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Properties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03FEF7-ACEC-4647-9D18-0DDCDB43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props</a:t>
            </a:r>
            <a:r>
              <a:rPr lang="nl-NL" dirty="0"/>
              <a:t> = new </a:t>
            </a:r>
            <a:r>
              <a:rPr lang="nl-NL" dirty="0" err="1"/>
              <a:t>Properties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rb.keySet</a:t>
            </a:r>
            <a:r>
              <a:rPr lang="nl-NL" dirty="0"/>
              <a:t>().stream().</a:t>
            </a:r>
            <a:r>
              <a:rPr lang="nl-NL" dirty="0" err="1"/>
              <a:t>foreach</a:t>
            </a:r>
            <a:r>
              <a:rPr lang="nl-NL" dirty="0"/>
              <a:t>(k -&gt; </a:t>
            </a:r>
            <a:r>
              <a:rPr lang="nl-NL" dirty="0" err="1"/>
              <a:t>props.put</a:t>
            </a:r>
            <a:r>
              <a:rPr lang="nl-NL" dirty="0"/>
              <a:t>(k, </a:t>
            </a:r>
            <a:r>
              <a:rPr lang="nl-NL" dirty="0" err="1"/>
              <a:t>rb.getString</a:t>
            </a:r>
            <a:r>
              <a:rPr lang="nl-NL" dirty="0"/>
              <a:t>(k)));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props.getProperty</a:t>
            </a:r>
            <a:r>
              <a:rPr lang="nl-NL" dirty="0"/>
              <a:t>(“hi”));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props.getProperty</a:t>
            </a:r>
            <a:r>
              <a:rPr lang="nl-NL" dirty="0"/>
              <a:t>(“bye”)); //</a:t>
            </a:r>
            <a:r>
              <a:rPr lang="nl-NL" dirty="0" err="1"/>
              <a:t>null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props.getProperty</a:t>
            </a:r>
            <a:r>
              <a:rPr lang="nl-NL" dirty="0"/>
              <a:t>(“bye”, “</a:t>
            </a:r>
            <a:r>
              <a:rPr lang="nl-NL" dirty="0" err="1"/>
              <a:t>byebye</a:t>
            </a:r>
            <a:r>
              <a:rPr lang="nl-NL" dirty="0"/>
              <a:t>”)); //default </a:t>
            </a:r>
            <a:r>
              <a:rPr lang="nl-NL" dirty="0" err="1"/>
              <a:t>value</a:t>
            </a:r>
            <a:r>
              <a:rPr lang="nl-NL" dirty="0"/>
              <a:t> 									</a:t>
            </a:r>
            <a:r>
              <a:rPr lang="nl-NL" dirty="0" err="1"/>
              <a:t>byebye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1206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Resource </a:t>
            </a:r>
            <a:r>
              <a:rPr lang="nl-NL" dirty="0" err="1"/>
              <a:t>bundle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Make a class person</a:t>
            </a:r>
          </a:p>
          <a:p>
            <a:r>
              <a:rPr lang="nl-NL" dirty="0" err="1"/>
              <a:t>Create</a:t>
            </a:r>
            <a:r>
              <a:rPr lang="nl-NL" dirty="0"/>
              <a:t> a resource </a:t>
            </a:r>
            <a:r>
              <a:rPr lang="nl-NL" dirty="0" err="1"/>
              <a:t>bundle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person in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goodbye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, </a:t>
            </a:r>
            <a:r>
              <a:rPr lang="nl-NL" dirty="0" err="1"/>
              <a:t>also</a:t>
            </a:r>
            <a:r>
              <a:rPr lang="nl-NL" dirty="0"/>
              <a:t> make a property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saying</a:t>
            </a:r>
            <a:r>
              <a:rPr lang="nl-NL" dirty="0"/>
              <a:t> hi, bye, </a:t>
            </a:r>
            <a:r>
              <a:rPr lang="nl-NL" dirty="0" err="1"/>
              <a:t>can</a:t>
            </a:r>
            <a:r>
              <a:rPr lang="nl-NL" dirty="0"/>
              <a:t> i help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  <a:p>
            <a:r>
              <a:rPr lang="nl-NL" dirty="0"/>
              <a:t>Make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prints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/</a:t>
            </a:r>
            <a:r>
              <a:rPr lang="nl-NL" dirty="0" err="1"/>
              <a:t>value</a:t>
            </a:r>
            <a:r>
              <a:rPr lang="nl-NL" dirty="0"/>
              <a:t> pairs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locales</a:t>
            </a:r>
            <a:endParaRPr lang="nl-NL" dirty="0"/>
          </a:p>
          <a:p>
            <a:r>
              <a:rPr lang="nl-NL" dirty="0"/>
              <a:t>(Bonus points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streams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072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A4812-308E-4161-BA0A-551F1810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class resource </a:t>
            </a:r>
            <a:r>
              <a:rPr lang="nl-NL" dirty="0" err="1"/>
              <a:t>bundle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9A183D-4DA2-4DEB-9F34-050EB86C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strings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java</a:t>
            </a:r>
            <a:r>
              <a:rPr lang="nl-NL" dirty="0"/>
              <a:t> class as resource </a:t>
            </a:r>
            <a:r>
              <a:rPr lang="nl-NL" dirty="0" err="1"/>
              <a:t>bundle</a:t>
            </a:r>
            <a:endParaRPr lang="nl-NL" dirty="0"/>
          </a:p>
          <a:p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created</a:t>
            </a:r>
            <a:r>
              <a:rPr lang="nl-NL" dirty="0"/>
              <a:t> at </a:t>
            </a:r>
            <a:r>
              <a:rPr lang="nl-NL" dirty="0" err="1"/>
              <a:t>runtime</a:t>
            </a:r>
            <a:r>
              <a:rPr lang="nl-NL" dirty="0"/>
              <a:t>,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/>
              <a:t>Has a .</a:t>
            </a:r>
            <a:r>
              <a:rPr lang="nl-NL" dirty="0" err="1"/>
              <a:t>java</a:t>
            </a:r>
            <a:r>
              <a:rPr lang="nl-NL" dirty="0"/>
              <a:t> extension </a:t>
            </a:r>
            <a:r>
              <a:rPr lang="nl-NL" dirty="0" err="1"/>
              <a:t>instead</a:t>
            </a:r>
            <a:r>
              <a:rPr lang="nl-NL" dirty="0"/>
              <a:t> of .</a:t>
            </a:r>
            <a:r>
              <a:rPr lang="nl-NL" dirty="0" err="1"/>
              <a:t>properties</a:t>
            </a:r>
            <a:r>
              <a:rPr lang="nl-NL" dirty="0"/>
              <a:t>, </a:t>
            </a:r>
            <a:r>
              <a:rPr lang="nl-NL" dirty="0" err="1"/>
              <a:t>naming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(</a:t>
            </a:r>
            <a:r>
              <a:rPr lang="nl-NL" dirty="0" err="1"/>
              <a:t>Name_lc</a:t>
            </a:r>
            <a:r>
              <a:rPr lang="nl-NL" dirty="0"/>
              <a:t>)</a:t>
            </a:r>
          </a:p>
          <a:p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ListResourceBundle</a:t>
            </a:r>
            <a:endParaRPr lang="nl-NL" dirty="0"/>
          </a:p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: </a:t>
            </a:r>
            <a:r>
              <a:rPr lang="nl-NL" dirty="0" err="1"/>
              <a:t>protected</a:t>
            </a:r>
            <a:r>
              <a:rPr lang="nl-NL" dirty="0"/>
              <a:t> Object[][] </a:t>
            </a:r>
            <a:r>
              <a:rPr lang="nl-NL" dirty="0" err="1"/>
              <a:t>getContents</a:t>
            </a:r>
            <a:r>
              <a:rPr lang="nl-NL" dirty="0"/>
              <a:t>()</a:t>
            </a:r>
          </a:p>
          <a:p>
            <a:r>
              <a:rPr lang="nl-NL" dirty="0" err="1"/>
              <a:t>Creates</a:t>
            </a:r>
            <a:r>
              <a:rPr lang="nl-NL" dirty="0"/>
              <a:t> 2D array </a:t>
            </a:r>
          </a:p>
        </p:txBody>
      </p:sp>
    </p:spTree>
    <p:extLst>
      <p:ext uri="{BB962C8B-B14F-4D97-AF65-F5344CB8AC3E}">
        <p14:creationId xmlns:p14="http://schemas.microsoft.com/office/powerpoint/2010/main" val="416504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A4812-308E-4161-BA0A-551F1810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class resource </a:t>
            </a:r>
            <a:r>
              <a:rPr lang="nl-NL" dirty="0" err="1"/>
              <a:t>bundle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9A183D-4DA2-4DEB-9F34-050EB86C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Example_nl</a:t>
            </a:r>
            <a:r>
              <a:rPr lang="nl-NL" dirty="0"/>
              <a:t>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ListResourceBundle</a:t>
            </a: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protected</a:t>
            </a:r>
            <a:r>
              <a:rPr lang="nl-NL" dirty="0"/>
              <a:t> Object[][] </a:t>
            </a:r>
            <a:r>
              <a:rPr lang="nl-NL" dirty="0" err="1"/>
              <a:t>getContents</a:t>
            </a:r>
            <a:r>
              <a:rPr lang="nl-NL" dirty="0"/>
              <a:t>(){</a:t>
            </a:r>
          </a:p>
          <a:p>
            <a:pPr marL="0" indent="0">
              <a:buNone/>
            </a:pPr>
            <a:r>
              <a:rPr lang="nl-NL" dirty="0"/>
              <a:t>		return new Object[][]{{“hi”, “Hoi”}, {“</a:t>
            </a:r>
            <a:r>
              <a:rPr lang="nl-NL" dirty="0" err="1"/>
              <a:t>example</a:t>
            </a:r>
            <a:r>
              <a:rPr lang="nl-NL" dirty="0"/>
              <a:t>”, ”Voorbeeld”}};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(String[]</a:t>
            </a:r>
            <a:r>
              <a:rPr lang="nl-NL" dirty="0" err="1"/>
              <a:t>args</a:t>
            </a:r>
            <a:r>
              <a:rPr lang="nl-NL" dirty="0"/>
              <a:t>){	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ResourceBundle</a:t>
            </a:r>
            <a:r>
              <a:rPr lang="nl-NL" dirty="0"/>
              <a:t> </a:t>
            </a:r>
            <a:r>
              <a:rPr lang="nl-NL" dirty="0" err="1"/>
              <a:t>rb</a:t>
            </a:r>
            <a:r>
              <a:rPr lang="nl-NL" dirty="0"/>
              <a:t> = </a:t>
            </a:r>
            <a:r>
              <a:rPr lang="nl-NL" dirty="0" err="1"/>
              <a:t>ResourceBundle.getBundle</a:t>
            </a:r>
            <a:r>
              <a:rPr lang="nl-NL" dirty="0"/>
              <a:t>(</a:t>
            </a:r>
          </a:p>
          <a:p>
            <a:pPr marL="0" indent="0">
              <a:buNone/>
            </a:pPr>
            <a:r>
              <a:rPr lang="nl-NL" dirty="0"/>
              <a:t>			“</a:t>
            </a:r>
            <a:r>
              <a:rPr lang="nl-NL" dirty="0" err="1"/>
              <a:t>resourcebundles.Example</a:t>
            </a:r>
            <a:r>
              <a:rPr lang="nl-NL" dirty="0"/>
              <a:t>”);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rb.getObject</a:t>
            </a:r>
            <a:r>
              <a:rPr lang="nl-NL" dirty="0"/>
              <a:t>(“hi”) + </a:t>
            </a:r>
            <a:r>
              <a:rPr lang="nl-NL" dirty="0" err="1"/>
              <a:t>rb.getObject</a:t>
            </a:r>
            <a:r>
              <a:rPr lang="nl-NL" dirty="0"/>
              <a:t>(“</a:t>
            </a:r>
            <a:r>
              <a:rPr lang="nl-NL" dirty="0" err="1"/>
              <a:t>example</a:t>
            </a:r>
            <a:r>
              <a:rPr lang="nl-NL" dirty="0"/>
              <a:t>”));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483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9039-DB25-47F8-A36F-9762F30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matching </a:t>
            </a:r>
            <a:r>
              <a:rPr lang="nl-NL" dirty="0" err="1"/>
              <a:t>bundle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632449-B55E-4981-8605-139B6BD3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Steps Java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matching resource file:</a:t>
            </a:r>
          </a:p>
          <a:p>
            <a:r>
              <a:rPr lang="nl-NL" dirty="0"/>
              <a:t>It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.</a:t>
            </a:r>
            <a:r>
              <a:rPr lang="nl-NL" dirty="0" err="1"/>
              <a:t>java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file </a:t>
            </a:r>
            <a:r>
              <a:rPr lang="nl-NL" dirty="0" err="1"/>
              <a:t>and</a:t>
            </a:r>
            <a:r>
              <a:rPr lang="nl-NL" dirty="0"/>
              <a:t> next </a:t>
            </a:r>
            <a:r>
              <a:rPr lang="nl-NL" dirty="0" err="1"/>
              <a:t>for</a:t>
            </a:r>
            <a:r>
              <a:rPr lang="nl-NL" dirty="0"/>
              <a:t> a .</a:t>
            </a:r>
            <a:r>
              <a:rPr lang="nl-NL" dirty="0" err="1"/>
              <a:t>properties</a:t>
            </a:r>
            <a:endParaRPr lang="nl-NL" dirty="0"/>
          </a:p>
          <a:p>
            <a:r>
              <a:rPr lang="nl-NL" dirty="0"/>
              <a:t>First Java </a:t>
            </a:r>
            <a:r>
              <a:rPr lang="nl-NL" dirty="0" err="1"/>
              <a:t>tries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match on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there’s</a:t>
            </a:r>
            <a:r>
              <a:rPr lang="nl-NL" dirty="0"/>
              <a:t> no matching </a:t>
            </a:r>
            <a:r>
              <a:rPr lang="nl-NL" dirty="0" err="1"/>
              <a:t>region</a:t>
            </a:r>
            <a:r>
              <a:rPr lang="nl-NL" dirty="0"/>
              <a:t>, it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there’s</a:t>
            </a:r>
            <a:r>
              <a:rPr lang="nl-NL" dirty="0"/>
              <a:t> no match on </a:t>
            </a:r>
            <a:r>
              <a:rPr lang="nl-NL" dirty="0" err="1"/>
              <a:t>language</a:t>
            </a:r>
            <a:r>
              <a:rPr lang="nl-NL" dirty="0"/>
              <a:t>, it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default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there’s</a:t>
            </a:r>
            <a:r>
              <a:rPr lang="nl-NL" dirty="0"/>
              <a:t> no match on default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, it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default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there’s</a:t>
            </a:r>
            <a:r>
              <a:rPr lang="nl-NL" dirty="0"/>
              <a:t> no match on </a:t>
            </a:r>
            <a:r>
              <a:rPr lang="nl-NL" dirty="0" err="1"/>
              <a:t>language</a:t>
            </a:r>
            <a:r>
              <a:rPr lang="nl-NL" dirty="0"/>
              <a:t>, but </a:t>
            </a:r>
            <a:r>
              <a:rPr lang="nl-NL" dirty="0" err="1"/>
              <a:t>there</a:t>
            </a:r>
            <a:r>
              <a:rPr lang="nl-NL" dirty="0"/>
              <a:t> is a default </a:t>
            </a:r>
            <a:r>
              <a:rPr lang="nl-NL" dirty="0" err="1"/>
              <a:t>bundle</a:t>
            </a:r>
            <a:r>
              <a:rPr lang="nl-NL" dirty="0"/>
              <a:t> (Example.java or </a:t>
            </a:r>
            <a:r>
              <a:rPr lang="nl-NL" dirty="0" err="1"/>
              <a:t>Example.properties</a:t>
            </a:r>
            <a:r>
              <a:rPr lang="nl-NL" dirty="0"/>
              <a:t>) it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there’s</a:t>
            </a:r>
            <a:r>
              <a:rPr lang="nl-NL" dirty="0"/>
              <a:t> no default resource </a:t>
            </a:r>
            <a:r>
              <a:rPr lang="nl-NL" dirty="0" err="1"/>
              <a:t>bundle</a:t>
            </a:r>
            <a:r>
              <a:rPr lang="nl-NL" dirty="0"/>
              <a:t>, it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774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9039-DB25-47F8-A36F-9762F30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matching </a:t>
            </a:r>
            <a:r>
              <a:rPr lang="nl-NL" dirty="0" err="1"/>
              <a:t>bundle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632449-B55E-4981-8605-139B6BD3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a property is </a:t>
            </a:r>
            <a:r>
              <a:rPr lang="nl-NL" dirty="0" err="1"/>
              <a:t>not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found resource </a:t>
            </a:r>
            <a:r>
              <a:rPr lang="nl-NL" dirty="0" err="1"/>
              <a:t>bundle</a:t>
            </a:r>
            <a:r>
              <a:rPr lang="nl-NL" dirty="0"/>
              <a:t>, Java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resource </a:t>
            </a:r>
            <a:r>
              <a:rPr lang="nl-NL" dirty="0" err="1"/>
              <a:t>bundle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next close match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886738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9039-DB25-47F8-A36F-9762F30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matching </a:t>
            </a:r>
            <a:r>
              <a:rPr lang="nl-NL" dirty="0" err="1"/>
              <a:t>bundle</a:t>
            </a: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632449-B55E-4981-8605-139B6BD3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resource </a:t>
            </a:r>
            <a:r>
              <a:rPr lang="nl-NL" dirty="0" err="1"/>
              <a:t>bundle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 err="1"/>
              <a:t>ResourceBundle.getBundle</a:t>
            </a:r>
            <a:r>
              <a:rPr lang="nl-NL" dirty="0"/>
              <a:t>(“name”); //</a:t>
            </a:r>
            <a:r>
              <a:rPr lang="nl-NL" dirty="0" err="1"/>
              <a:t>uses</a:t>
            </a:r>
            <a:r>
              <a:rPr lang="nl-NL" dirty="0"/>
              <a:t> default </a:t>
            </a:r>
            <a:r>
              <a:rPr lang="nl-NL" dirty="0" err="1"/>
              <a:t>locale</a:t>
            </a:r>
            <a:endParaRPr lang="nl-NL" dirty="0"/>
          </a:p>
          <a:p>
            <a:pPr marL="457200" lvl="1" indent="0">
              <a:buNone/>
            </a:pPr>
            <a:r>
              <a:rPr lang="nl-NL" dirty="0" err="1"/>
              <a:t>ResourceBundle.getBundle</a:t>
            </a:r>
            <a:r>
              <a:rPr lang="nl-NL" dirty="0"/>
              <a:t>(“name”, </a:t>
            </a:r>
            <a:r>
              <a:rPr lang="nl-NL" dirty="0" err="1"/>
              <a:t>localeName</a:t>
            </a:r>
            <a:r>
              <a:rPr lang="nl-NL" dirty="0"/>
              <a:t>);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locale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62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Formatting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Different </a:t>
            </a:r>
            <a:r>
              <a:rPr lang="nl-NL" dirty="0" err="1"/>
              <a:t>regions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different formats of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. For </a:t>
            </a:r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currency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dates.</a:t>
            </a:r>
          </a:p>
          <a:p>
            <a:r>
              <a:rPr lang="nl-NL" dirty="0" err="1"/>
              <a:t>java.text</a:t>
            </a:r>
            <a:r>
              <a:rPr lang="nl-NL" dirty="0"/>
              <a:t> package has classes </a:t>
            </a:r>
            <a:r>
              <a:rPr lang="nl-NL" dirty="0" err="1"/>
              <a:t>to</a:t>
            </a:r>
            <a:r>
              <a:rPr lang="nl-NL" dirty="0"/>
              <a:t> format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prices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formatting</a:t>
            </a:r>
            <a:r>
              <a:rPr lang="nl-NL" dirty="0"/>
              <a:t>/</a:t>
            </a:r>
            <a:r>
              <a:rPr lang="nl-NL" dirty="0" err="1"/>
              <a:t>parsing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:</a:t>
            </a:r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NumberFormat</a:t>
            </a:r>
            <a:endParaRPr lang="nl-NL" dirty="0"/>
          </a:p>
          <a:p>
            <a:r>
              <a:rPr lang="nl-NL" dirty="0"/>
              <a:t>Format/</a:t>
            </a:r>
            <a:r>
              <a:rPr lang="nl-NL" dirty="0" err="1"/>
              <a:t>parse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307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NumberFormat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FE9C68D-E70C-4DA0-B5DC-DE1F65482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32396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254137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9077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Descriptions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Works without input parameter: </a:t>
                      </a:r>
                      <a:r>
                        <a:rPr lang="nl-NL" dirty="0" err="1"/>
                        <a:t>uses</a:t>
                      </a:r>
                      <a:r>
                        <a:rPr lang="nl-NL" dirty="0"/>
                        <a:t> default as </a:t>
                      </a:r>
                      <a:r>
                        <a:rPr lang="nl-NL" dirty="0" err="1"/>
                        <a:t>Locale</a:t>
                      </a:r>
                      <a:endParaRPr lang="nl-NL" dirty="0"/>
                    </a:p>
                    <a:p>
                      <a:r>
                        <a:rPr lang="nl-NL" dirty="0"/>
                        <a:t>Works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Locale</a:t>
                      </a:r>
                      <a:r>
                        <a:rPr lang="nl-NL" dirty="0"/>
                        <a:t> as input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1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General </a:t>
                      </a:r>
                      <a:r>
                        <a:rPr lang="nl-NL" dirty="0" err="1"/>
                        <a:t>purpose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formatting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NumberFormat.getInstance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NumberFormat.getNumberInstance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0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Monetary</a:t>
                      </a:r>
                      <a:r>
                        <a:rPr lang="nl-NL" dirty="0"/>
                        <a:t> / </a:t>
                      </a:r>
                      <a:r>
                        <a:rPr lang="nl-NL" dirty="0" err="1"/>
                        <a:t>currency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formatting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NumberFormat.getCurrencyInstance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6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Percentage </a:t>
                      </a:r>
                      <a:r>
                        <a:rPr lang="nl-NL" dirty="0" err="1"/>
                        <a:t>formatting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NumberFormat.getPercentageInstance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Rounds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decimal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values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before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displaying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NumberFormat.getIntegerInstance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6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LocalDate.now</a:t>
            </a:r>
            <a:r>
              <a:rPr lang="nl-NL" dirty="0"/>
              <a:t>();</a:t>
            </a:r>
          </a:p>
          <a:p>
            <a:r>
              <a:rPr lang="nl-NL" dirty="0" err="1"/>
              <a:t>LocalDate.of</a:t>
            </a:r>
            <a:r>
              <a:rPr lang="nl-NL" dirty="0"/>
              <a:t>(2019, 6, 24);</a:t>
            </a:r>
          </a:p>
          <a:p>
            <a:r>
              <a:rPr lang="en-US" dirty="0" err="1"/>
              <a:t>LocalDate.of</a:t>
            </a:r>
            <a:r>
              <a:rPr lang="en-US" dirty="0"/>
              <a:t>(2019, </a:t>
            </a:r>
            <a:r>
              <a:rPr lang="en-US" dirty="0" err="1"/>
              <a:t>Month.JUNE</a:t>
            </a:r>
            <a:r>
              <a:rPr lang="en-US" dirty="0"/>
              <a:t>, 24);</a:t>
            </a:r>
          </a:p>
          <a:p>
            <a:r>
              <a:rPr lang="en-US" dirty="0" err="1"/>
              <a:t>LocalTime.of</a:t>
            </a:r>
            <a:r>
              <a:rPr lang="en-US" dirty="0"/>
              <a:t>(4, 12); (hour and min)</a:t>
            </a:r>
          </a:p>
          <a:p>
            <a:r>
              <a:rPr lang="en-US" dirty="0" err="1"/>
              <a:t>LocalTime.of</a:t>
            </a:r>
            <a:r>
              <a:rPr lang="en-US" dirty="0"/>
              <a:t>(4, 23, 23, 34); (hour, min, sec, </a:t>
            </a:r>
            <a:r>
              <a:rPr lang="en-US" dirty="0" err="1"/>
              <a:t>nanosec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All the date types have static method now() that returns the current time</a:t>
            </a:r>
          </a:p>
          <a:p>
            <a:r>
              <a:rPr lang="en-US" dirty="0"/>
              <a:t>All types have static methods to create the date/times, constructors are private</a:t>
            </a:r>
          </a:p>
          <a:p>
            <a:r>
              <a:rPr lang="en-US" dirty="0"/>
              <a:t>Methods are overloaded and there are many ways to create each of them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639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Formatting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parsing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4F01639-7093-48F9-A51A-B4B9EB8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NumberFormat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, .</a:t>
            </a:r>
            <a:r>
              <a:rPr lang="nl-NL" dirty="0" err="1"/>
              <a:t>parse</a:t>
            </a:r>
            <a:r>
              <a:rPr lang="nl-NL" dirty="0"/>
              <a:t>() </a:t>
            </a:r>
            <a:r>
              <a:rPr lang="nl-NL" dirty="0" err="1"/>
              <a:t>and</a:t>
            </a:r>
            <a:r>
              <a:rPr lang="nl-NL" dirty="0"/>
              <a:t> .format()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called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these </a:t>
            </a:r>
            <a:r>
              <a:rPr lang="nl-NL" dirty="0" err="1"/>
              <a:t>two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 err="1"/>
              <a:t>NumberFormat</a:t>
            </a:r>
            <a:r>
              <a:rPr lang="nl-NL" dirty="0"/>
              <a:t> de = </a:t>
            </a:r>
            <a:r>
              <a:rPr lang="nl-NL" dirty="0" err="1"/>
              <a:t>NumberFormat.getInstance</a:t>
            </a:r>
            <a:r>
              <a:rPr lang="nl-NL" dirty="0"/>
              <a:t>(</a:t>
            </a:r>
            <a:r>
              <a:rPr lang="nl-NL" dirty="0" err="1"/>
              <a:t>Locale.GERMAN</a:t>
            </a:r>
            <a:r>
              <a:rPr lang="nl-NL" dirty="0"/>
              <a:t>);</a:t>
            </a:r>
          </a:p>
          <a:p>
            <a:pPr marL="457200" lvl="1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de.format</a:t>
            </a:r>
            <a:r>
              <a:rPr lang="nl-NL" dirty="0"/>
              <a:t>(</a:t>
            </a:r>
            <a:r>
              <a:rPr lang="nl-NL" dirty="0" err="1"/>
              <a:t>longNumber</a:t>
            </a:r>
            <a:r>
              <a:rPr lang="nl-NL" dirty="0"/>
              <a:t>));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 err="1"/>
              <a:t>NumberFormat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= </a:t>
            </a:r>
            <a:r>
              <a:rPr lang="nl-NL" dirty="0" err="1"/>
              <a:t>NumberFormat.getInstance</a:t>
            </a:r>
            <a:r>
              <a:rPr lang="nl-NL" dirty="0"/>
              <a:t>(Locale.US);</a:t>
            </a:r>
          </a:p>
          <a:p>
            <a:pPr marL="457200" lvl="1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us.format</a:t>
            </a:r>
            <a:r>
              <a:rPr lang="nl-NL" dirty="0"/>
              <a:t>(</a:t>
            </a:r>
            <a:r>
              <a:rPr lang="nl-NL" dirty="0" err="1"/>
              <a:t>longNumber</a:t>
            </a:r>
            <a:r>
              <a:rPr lang="nl-NL" dirty="0"/>
              <a:t>));</a:t>
            </a:r>
          </a:p>
          <a:p>
            <a:pPr marL="4572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6056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format </a:t>
            </a:r>
            <a:r>
              <a:rPr lang="nl-NL" dirty="0" err="1"/>
              <a:t>number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nl-NL" dirty="0"/>
              <a:t>See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format </a:t>
            </a:r>
            <a:r>
              <a:rPr lang="nl-NL" dirty="0" err="1"/>
              <a:t>for</a:t>
            </a:r>
            <a:r>
              <a:rPr lang="nl-NL" dirty="0"/>
              <a:t> a country in Europe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of these </a:t>
            </a:r>
            <a:r>
              <a:rPr lang="nl-NL" dirty="0" err="1"/>
              <a:t>number</a:t>
            </a:r>
            <a:r>
              <a:rPr lang="nl-NL" dirty="0"/>
              <a:t> formats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formatting</a:t>
            </a:r>
            <a:r>
              <a:rPr lang="nl-NL" dirty="0"/>
              <a:t> a </a:t>
            </a:r>
            <a:r>
              <a:rPr lang="nl-NL" dirty="0" err="1"/>
              <a:t>number</a:t>
            </a:r>
            <a:r>
              <a:rPr lang="nl-NL" dirty="0"/>
              <a:t>:</a:t>
            </a:r>
          </a:p>
          <a:p>
            <a:pPr fontAlgn="t"/>
            <a:r>
              <a:rPr lang="nl-NL" dirty="0" err="1"/>
              <a:t>NumberFormat.getInstance</a:t>
            </a:r>
            <a:r>
              <a:rPr lang="nl-NL" dirty="0"/>
              <a:t>()</a:t>
            </a:r>
          </a:p>
          <a:p>
            <a:r>
              <a:rPr lang="nl-NL" dirty="0" err="1"/>
              <a:t>NumberFormat.getNumberInstance</a:t>
            </a:r>
            <a:r>
              <a:rPr lang="nl-NL" dirty="0"/>
              <a:t>()</a:t>
            </a:r>
          </a:p>
          <a:p>
            <a:r>
              <a:rPr lang="nl-NL" dirty="0" err="1"/>
              <a:t>NumberFormat.getCurrencyInstance</a:t>
            </a:r>
            <a:r>
              <a:rPr lang="nl-NL" dirty="0"/>
              <a:t>()</a:t>
            </a:r>
          </a:p>
          <a:p>
            <a:r>
              <a:rPr lang="nl-NL" dirty="0" err="1"/>
              <a:t>NumberFormat.getPercentageInstance</a:t>
            </a:r>
            <a:r>
              <a:rPr lang="nl-NL" dirty="0"/>
              <a:t>()</a:t>
            </a:r>
          </a:p>
          <a:p>
            <a:r>
              <a:rPr lang="nl-NL" dirty="0" err="1"/>
              <a:t>NumberFormat.getIntegerInstance</a:t>
            </a:r>
            <a:r>
              <a:rPr lang="nl-NL" dirty="0"/>
              <a:t>()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4250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parse</a:t>
            </a:r>
            <a:r>
              <a:rPr lang="nl-NL" dirty="0"/>
              <a:t> </a:t>
            </a:r>
            <a:r>
              <a:rPr lang="nl-NL" dirty="0" err="1"/>
              <a:t>number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Parse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turn a string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number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Handle </a:t>
            </a:r>
            <a:r>
              <a:rPr lang="nl-NL" dirty="0" err="1"/>
              <a:t>ParseException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parse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String </a:t>
            </a:r>
            <a:r>
              <a:rPr lang="nl-NL" dirty="0" err="1"/>
              <a:t>str</a:t>
            </a:r>
            <a:r>
              <a:rPr lang="nl-NL" dirty="0"/>
              <a:t> = “1.25”;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de.parse</a:t>
            </a:r>
            <a:r>
              <a:rPr lang="nl-NL" dirty="0"/>
              <a:t>(</a:t>
            </a:r>
            <a:r>
              <a:rPr lang="nl-NL" dirty="0" err="1"/>
              <a:t>str</a:t>
            </a:r>
            <a:r>
              <a:rPr lang="nl-NL" dirty="0"/>
              <a:t>)); 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us.parse</a:t>
            </a:r>
            <a:r>
              <a:rPr lang="nl-NL" dirty="0"/>
              <a:t>(</a:t>
            </a:r>
            <a:r>
              <a:rPr lang="nl-NL" dirty="0" err="1"/>
              <a:t>str</a:t>
            </a:r>
            <a:r>
              <a:rPr lang="nl-NL" dirty="0"/>
              <a:t>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does it do?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626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Formatting</a:t>
            </a:r>
            <a:r>
              <a:rPr lang="nl-NL" dirty="0"/>
              <a:t>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Java has a </a:t>
            </a:r>
            <a:r>
              <a:rPr lang="nl-NL" dirty="0" err="1"/>
              <a:t>DateTimeFormatter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format date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DateTimeFormatter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package </a:t>
            </a:r>
            <a:r>
              <a:rPr lang="nl-NL" dirty="0" err="1"/>
              <a:t>java.time.format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Predefined</a:t>
            </a:r>
            <a:r>
              <a:rPr lang="nl-NL" dirty="0"/>
              <a:t> formats:</a:t>
            </a:r>
          </a:p>
          <a:p>
            <a:pPr lvl="1"/>
            <a:r>
              <a:rPr lang="nl-NL" dirty="0"/>
              <a:t>ISO_LOCAL_DATE/ ISO_LOCAL_TIME / ISO_LOCAL_DATE_TIME</a:t>
            </a:r>
          </a:p>
          <a:p>
            <a:pPr lvl="1"/>
            <a:r>
              <a:rPr lang="nl-NL" dirty="0" err="1"/>
              <a:t>DateTimeFormatter.ofLocalizedDate</a:t>
            </a:r>
            <a:r>
              <a:rPr lang="nl-NL" dirty="0"/>
              <a:t>(</a:t>
            </a:r>
            <a:r>
              <a:rPr lang="nl-NL" dirty="0" err="1"/>
              <a:t>FormatStyle.SHORT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DateTimeFormatter.ofLocalizedDateTime</a:t>
            </a:r>
            <a:r>
              <a:rPr lang="nl-NL" dirty="0"/>
              <a:t>(</a:t>
            </a:r>
            <a:r>
              <a:rPr lang="nl-NL" dirty="0" err="1"/>
              <a:t>FormatStyle.MEDIUM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3706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Formatting</a:t>
            </a:r>
            <a:r>
              <a:rPr lang="nl-NL" dirty="0"/>
              <a:t>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DateTimeFormatter</a:t>
            </a:r>
            <a:r>
              <a:rPr lang="nl-NL" dirty="0"/>
              <a:t> </a:t>
            </a:r>
            <a:r>
              <a:rPr lang="nl-NL" dirty="0" err="1"/>
              <a:t>dtf</a:t>
            </a:r>
            <a:r>
              <a:rPr lang="nl-NL" dirty="0"/>
              <a:t> = </a:t>
            </a:r>
            <a:r>
              <a:rPr lang="nl-NL" dirty="0" err="1"/>
              <a:t>DateTimeFormatter.ofLocalizedDate</a:t>
            </a:r>
            <a:r>
              <a:rPr lang="nl-NL" dirty="0"/>
              <a:t>(</a:t>
            </a:r>
            <a:r>
              <a:rPr lang="nl-NL" dirty="0" err="1"/>
              <a:t>FormatStyle.SHORT</a:t>
            </a:r>
            <a:r>
              <a:rPr lang="nl-NL" dirty="0"/>
              <a:t>);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dtf.format</a:t>
            </a:r>
            <a:r>
              <a:rPr lang="nl-NL" dirty="0"/>
              <a:t>(</a:t>
            </a:r>
            <a:r>
              <a:rPr lang="nl-NL" dirty="0" err="1"/>
              <a:t>dateTime</a:t>
            </a:r>
            <a:r>
              <a:rPr lang="nl-NL" dirty="0"/>
              <a:t>)); //mm/</a:t>
            </a:r>
            <a:r>
              <a:rPr lang="nl-NL" dirty="0" err="1"/>
              <a:t>dd</a:t>
            </a:r>
            <a:r>
              <a:rPr lang="nl-NL" dirty="0"/>
              <a:t>/</a:t>
            </a:r>
            <a:r>
              <a:rPr lang="nl-NL" dirty="0" err="1"/>
              <a:t>yy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dtf.format</a:t>
            </a:r>
            <a:r>
              <a:rPr lang="nl-NL" dirty="0"/>
              <a:t>(date); //mm/</a:t>
            </a:r>
            <a:r>
              <a:rPr lang="nl-NL" dirty="0" err="1"/>
              <a:t>dd</a:t>
            </a:r>
            <a:r>
              <a:rPr lang="nl-NL" dirty="0"/>
              <a:t>/</a:t>
            </a:r>
            <a:r>
              <a:rPr lang="nl-NL" dirty="0" err="1"/>
              <a:t>yy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dtf.format</a:t>
            </a:r>
            <a:r>
              <a:rPr lang="nl-NL" dirty="0"/>
              <a:t>(time); //</a:t>
            </a:r>
            <a:r>
              <a:rPr lang="nl-NL" dirty="0" err="1"/>
              <a:t>exception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dateTime.format</a:t>
            </a:r>
            <a:r>
              <a:rPr lang="nl-NL" dirty="0"/>
              <a:t>(</a:t>
            </a:r>
            <a:r>
              <a:rPr lang="nl-NL" dirty="0" err="1"/>
              <a:t>dtf</a:t>
            </a:r>
            <a:r>
              <a:rPr lang="nl-NL" dirty="0"/>
              <a:t>)); //mm/</a:t>
            </a:r>
            <a:r>
              <a:rPr lang="nl-NL" dirty="0" err="1"/>
              <a:t>dd</a:t>
            </a:r>
            <a:r>
              <a:rPr lang="nl-NL" dirty="0"/>
              <a:t>/</a:t>
            </a:r>
            <a:r>
              <a:rPr lang="nl-NL" dirty="0" err="1"/>
              <a:t>yy</a:t>
            </a:r>
            <a:r>
              <a:rPr lang="nl-NL" dirty="0"/>
              <a:t> 10:10 AM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date.format</a:t>
            </a:r>
            <a:r>
              <a:rPr lang="nl-NL" dirty="0"/>
              <a:t>(</a:t>
            </a:r>
            <a:r>
              <a:rPr lang="nl-NL" dirty="0" err="1"/>
              <a:t>dtf</a:t>
            </a:r>
            <a:r>
              <a:rPr lang="nl-NL" dirty="0"/>
              <a:t>)); //mm/</a:t>
            </a:r>
            <a:r>
              <a:rPr lang="nl-NL" dirty="0" err="1"/>
              <a:t>dd</a:t>
            </a:r>
            <a:r>
              <a:rPr lang="nl-NL" dirty="0"/>
              <a:t>/</a:t>
            </a:r>
            <a:r>
              <a:rPr lang="nl-NL" dirty="0" err="1"/>
              <a:t>yy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time.format</a:t>
            </a:r>
            <a:r>
              <a:rPr lang="nl-NL" dirty="0"/>
              <a:t>(</a:t>
            </a:r>
            <a:r>
              <a:rPr lang="nl-NL" dirty="0" err="1"/>
              <a:t>dtf</a:t>
            </a:r>
            <a:r>
              <a:rPr lang="nl-NL" dirty="0"/>
              <a:t>)); //</a:t>
            </a:r>
            <a:r>
              <a:rPr lang="nl-NL" dirty="0" err="1"/>
              <a:t>exception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0931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date/time format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DateTimeFormatter</a:t>
            </a:r>
            <a:r>
              <a:rPr lang="nl-NL" dirty="0"/>
              <a:t> </a:t>
            </a:r>
            <a:r>
              <a:rPr lang="nl-NL" dirty="0" err="1"/>
              <a:t>dtf</a:t>
            </a:r>
            <a:r>
              <a:rPr lang="nl-NL" dirty="0"/>
              <a:t> = </a:t>
            </a:r>
            <a:r>
              <a:rPr lang="nl-NL" dirty="0" err="1"/>
              <a:t>DateTimeFormatter.ofPattern</a:t>
            </a:r>
            <a:r>
              <a:rPr lang="nl-NL" dirty="0"/>
              <a:t>(“MMM </a:t>
            </a:r>
            <a:r>
              <a:rPr lang="nl-NL" dirty="0" err="1"/>
              <a:t>dd</a:t>
            </a:r>
            <a:r>
              <a:rPr lang="nl-NL" dirty="0"/>
              <a:t>, </a:t>
            </a:r>
            <a:r>
              <a:rPr lang="nl-NL" dirty="0" err="1"/>
              <a:t>yyyy</a:t>
            </a:r>
            <a:r>
              <a:rPr lang="nl-NL" dirty="0"/>
              <a:t>, </a:t>
            </a:r>
            <a:r>
              <a:rPr lang="nl-NL" dirty="0" err="1"/>
              <a:t>hh:mm</a:t>
            </a:r>
            <a:r>
              <a:rPr lang="nl-NL" dirty="0"/>
              <a:t>”);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date/time format </a:t>
            </a:r>
            <a:r>
              <a:rPr lang="nl-NL" dirty="0" err="1"/>
              <a:t>and</a:t>
            </a:r>
            <a:r>
              <a:rPr lang="nl-NL" dirty="0"/>
              <a:t> print a date/time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format</a:t>
            </a:r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uggliest</a:t>
            </a:r>
            <a:r>
              <a:rPr lang="nl-NL" dirty="0"/>
              <a:t> date/time format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and</a:t>
            </a:r>
            <a:r>
              <a:rPr lang="nl-NL" dirty="0"/>
              <a:t> print a date/time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79825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holds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time</a:t>
            </a:r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holds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birth</a:t>
            </a:r>
            <a:r>
              <a:rPr lang="nl-NL" dirty="0"/>
              <a:t> date</a:t>
            </a:r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holds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moment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a meeting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collegues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offshore party </a:t>
            </a:r>
            <a:r>
              <a:rPr lang="nl-NL" dirty="0" err="1"/>
              <a:t>to</a:t>
            </a:r>
            <a:r>
              <a:rPr lang="nl-NL" dirty="0"/>
              <a:t> keep on online meeting</a:t>
            </a:r>
          </a:p>
        </p:txBody>
      </p:sp>
    </p:spTree>
    <p:extLst>
      <p:ext uri="{BB962C8B-B14F-4D97-AF65-F5344CB8AC3E}">
        <p14:creationId xmlns:p14="http://schemas.microsoft.com/office/powerpoint/2010/main" val="41278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zones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GMT = Greenwich </a:t>
            </a:r>
            <a:r>
              <a:rPr lang="nl-NL" dirty="0" err="1"/>
              <a:t>Mean</a:t>
            </a:r>
            <a:r>
              <a:rPr lang="nl-NL" dirty="0"/>
              <a:t> Time</a:t>
            </a:r>
          </a:p>
          <a:p>
            <a:r>
              <a:rPr lang="nl-NL" dirty="0"/>
              <a:t>UTC = </a:t>
            </a:r>
            <a:r>
              <a:rPr lang="nl-NL" dirty="0" err="1"/>
              <a:t>Coordinated</a:t>
            </a:r>
            <a:r>
              <a:rPr lang="nl-NL" dirty="0"/>
              <a:t> Universal Time</a:t>
            </a:r>
          </a:p>
          <a:p>
            <a:r>
              <a:rPr lang="nl-NL" dirty="0"/>
              <a:t>GMT </a:t>
            </a:r>
            <a:r>
              <a:rPr lang="nl-NL" dirty="0" err="1"/>
              <a:t>and</a:t>
            </a:r>
            <a:r>
              <a:rPr lang="nl-NL" dirty="0"/>
              <a:t> UTC </a:t>
            </a:r>
            <a:r>
              <a:rPr lang="nl-NL" dirty="0" err="1"/>
              <a:t>hold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zone as 0</a:t>
            </a:r>
          </a:p>
          <a:p>
            <a:endParaRPr lang="nl-NL" dirty="0"/>
          </a:p>
          <a:p>
            <a:r>
              <a:rPr lang="nl-NL" dirty="0" err="1"/>
              <a:t>ZoneId</a:t>
            </a:r>
            <a:r>
              <a:rPr lang="nl-NL" dirty="0"/>
              <a:t> zone = </a:t>
            </a:r>
            <a:r>
              <a:rPr lang="nl-NL" dirty="0" err="1"/>
              <a:t>ZoneId.of</a:t>
            </a:r>
            <a:r>
              <a:rPr lang="nl-NL" dirty="0"/>
              <a:t>(“US/</a:t>
            </a:r>
            <a:r>
              <a:rPr lang="nl-NL" dirty="0" err="1"/>
              <a:t>Eastern</a:t>
            </a:r>
            <a:r>
              <a:rPr lang="nl-NL" dirty="0"/>
              <a:t>”);</a:t>
            </a:r>
          </a:p>
          <a:p>
            <a:r>
              <a:rPr lang="nl-NL" dirty="0" err="1"/>
              <a:t>ZonedDateTime</a:t>
            </a:r>
            <a:r>
              <a:rPr lang="nl-NL" dirty="0"/>
              <a:t> z1 = </a:t>
            </a:r>
            <a:r>
              <a:rPr lang="nl-NL" dirty="0" err="1"/>
              <a:t>ZonedDateTime.of</a:t>
            </a:r>
            <a:r>
              <a:rPr lang="nl-NL" dirty="0"/>
              <a:t>(2019, 6, 24, 10, 23,  20, 20, zone);</a:t>
            </a:r>
          </a:p>
          <a:p>
            <a:endParaRPr lang="nl-NL" dirty="0"/>
          </a:p>
          <a:p>
            <a:r>
              <a:rPr lang="nl-NL" dirty="0" err="1"/>
              <a:t>Calculate</a:t>
            </a:r>
            <a:r>
              <a:rPr lang="nl-NL" dirty="0"/>
              <a:t> 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date/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different zones: </a:t>
            </a:r>
            <a:r>
              <a:rPr lang="nl-NL" dirty="0" err="1"/>
              <a:t>Substract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offset of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dates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UTC </a:t>
            </a:r>
            <a:r>
              <a:rPr lang="nl-NL" dirty="0" err="1"/>
              <a:t>times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04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hours</a:t>
            </a:r>
            <a:r>
              <a:rPr lang="nl-NL" dirty="0"/>
              <a:t> apart?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2019-06-20T09:53-7:00</a:t>
            </a:r>
          </a:p>
          <a:p>
            <a:r>
              <a:rPr lang="nl-NL" dirty="0"/>
              <a:t>2019-06-20T03:45+2:00</a:t>
            </a:r>
          </a:p>
          <a:p>
            <a:endParaRPr lang="nl-NL" dirty="0"/>
          </a:p>
          <a:p>
            <a:r>
              <a:rPr lang="nl-NL" dirty="0"/>
              <a:t>2019-06-24T19:23+5:30</a:t>
            </a:r>
          </a:p>
          <a:p>
            <a:r>
              <a:rPr lang="nl-NL" dirty="0"/>
              <a:t>2019-06-25T13:56+2:00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90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FE97-B292-4402-AADE-73A6FB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D5AFF-0FA5-43FF-911E-EA04CD40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isBefore</a:t>
            </a:r>
            <a:endParaRPr lang="nl-NL" dirty="0"/>
          </a:p>
          <a:p>
            <a:r>
              <a:rPr lang="nl-NL" dirty="0" err="1"/>
              <a:t>isAfter</a:t>
            </a:r>
            <a:endParaRPr lang="nl-NL" dirty="0"/>
          </a:p>
          <a:p>
            <a:r>
              <a:rPr lang="nl-NL" dirty="0" err="1"/>
              <a:t>getDayOfWeek</a:t>
            </a:r>
            <a:endParaRPr lang="nl-NL" dirty="0"/>
          </a:p>
          <a:p>
            <a:r>
              <a:rPr lang="nl-NL" dirty="0" err="1"/>
              <a:t>getDayOfMonth</a:t>
            </a:r>
            <a:endParaRPr lang="nl-NL" dirty="0"/>
          </a:p>
          <a:p>
            <a:r>
              <a:rPr lang="nl-NL" dirty="0" err="1"/>
              <a:t>getDayOfYear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0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210C2-5986-42D6-96C0-5267DADF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Does it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E438B0-429D-4CB0-BE62-B2E1A48B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LocalDate</a:t>
            </a:r>
            <a:r>
              <a:rPr lang="nl-NL" dirty="0"/>
              <a:t> ld = new </a:t>
            </a:r>
            <a:r>
              <a:rPr lang="nl-NL" dirty="0" err="1"/>
              <a:t>LocalDate</a:t>
            </a:r>
            <a:r>
              <a:rPr lang="nl-NL" dirty="0"/>
              <a:t>(2019, 6, 24);</a:t>
            </a:r>
          </a:p>
          <a:p>
            <a:pPr marL="0" indent="0">
              <a:buNone/>
            </a:pPr>
            <a:r>
              <a:rPr lang="nl-NL" dirty="0" err="1"/>
              <a:t>LocalDateTime</a:t>
            </a:r>
            <a:r>
              <a:rPr lang="nl-NL" dirty="0"/>
              <a:t> ld1 = </a:t>
            </a:r>
            <a:r>
              <a:rPr lang="nl-NL" dirty="0" err="1"/>
              <a:t>LocalDate.now</a:t>
            </a:r>
            <a:r>
              <a:rPr lang="nl-NL" dirty="0"/>
              <a:t>();	</a:t>
            </a:r>
          </a:p>
          <a:p>
            <a:pPr marL="0" indent="0">
              <a:buNone/>
            </a:pPr>
            <a:r>
              <a:rPr lang="nl-NL" dirty="0" err="1"/>
              <a:t>LocalDateTime</a:t>
            </a:r>
            <a:r>
              <a:rPr lang="nl-NL" dirty="0"/>
              <a:t> ld2 = </a:t>
            </a:r>
            <a:r>
              <a:rPr lang="nl-NL" dirty="0" err="1"/>
              <a:t>LocalDateTime.of</a:t>
            </a:r>
            <a:r>
              <a:rPr lang="nl-NL" dirty="0"/>
              <a:t>(2019, 6, 24);</a:t>
            </a:r>
          </a:p>
          <a:p>
            <a:pPr marL="0" indent="0">
              <a:buNone/>
            </a:pPr>
            <a:r>
              <a:rPr lang="nl-NL" dirty="0" err="1"/>
              <a:t>LocalTime</a:t>
            </a:r>
            <a:r>
              <a:rPr lang="nl-NL" dirty="0"/>
              <a:t> lt1 = </a:t>
            </a:r>
            <a:r>
              <a:rPr lang="nl-NL" dirty="0" err="1"/>
              <a:t>LocalTime.of</a:t>
            </a:r>
            <a:r>
              <a:rPr lang="nl-NL" dirty="0"/>
              <a:t>(2, 23);</a:t>
            </a:r>
          </a:p>
          <a:p>
            <a:pPr marL="0" indent="0">
              <a:buNone/>
            </a:pPr>
            <a:r>
              <a:rPr lang="nl-NL" dirty="0" err="1"/>
              <a:t>LocalTime</a:t>
            </a:r>
            <a:r>
              <a:rPr lang="nl-NL" dirty="0"/>
              <a:t> lt2 = </a:t>
            </a:r>
            <a:r>
              <a:rPr lang="nl-NL" dirty="0" err="1"/>
              <a:t>LocalTime.of</a:t>
            </a:r>
            <a:r>
              <a:rPr lang="nl-NL" dirty="0"/>
              <a:t>(2, 61);</a:t>
            </a:r>
          </a:p>
          <a:p>
            <a:pPr marL="0" indent="0">
              <a:buNone/>
            </a:pPr>
            <a:r>
              <a:rPr lang="nl-NL" dirty="0" err="1"/>
              <a:t>ZonedDateTime</a:t>
            </a:r>
            <a:r>
              <a:rPr lang="nl-NL" dirty="0"/>
              <a:t> z2 = </a:t>
            </a:r>
            <a:r>
              <a:rPr lang="nl-NL" dirty="0" err="1"/>
              <a:t>ZonedDateTime.now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ZonedDateTime</a:t>
            </a:r>
            <a:r>
              <a:rPr lang="nl-NL" dirty="0"/>
              <a:t> z3 = </a:t>
            </a:r>
            <a:r>
              <a:rPr lang="nl-NL" dirty="0" err="1"/>
              <a:t>ZonedDateTime.now</a:t>
            </a:r>
            <a:r>
              <a:rPr lang="nl-NL" dirty="0"/>
              <a:t>(</a:t>
            </a:r>
            <a:r>
              <a:rPr lang="nl-NL" dirty="0" err="1"/>
              <a:t>validZoneId</a:t>
            </a:r>
            <a:r>
              <a:rPr lang="nl-NL" dirty="0"/>
              <a:t>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6989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41948</TotalTime>
  <Words>3149</Words>
  <Application>Microsoft Office PowerPoint</Application>
  <PresentationFormat>Breedbeeld</PresentationFormat>
  <Paragraphs>429</Paragraphs>
  <Slides>45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Kantoorthema</vt:lpstr>
      <vt:lpstr>Dates, Strings and Localization</vt:lpstr>
      <vt:lpstr>Content</vt:lpstr>
      <vt:lpstr>Dates and times</vt:lpstr>
      <vt:lpstr>Creating dates and times</vt:lpstr>
      <vt:lpstr>Exercise: Dates and times</vt:lpstr>
      <vt:lpstr>Time zones</vt:lpstr>
      <vt:lpstr>Exercise: how many hours apart?</vt:lpstr>
      <vt:lpstr>Useful methods</vt:lpstr>
      <vt:lpstr>Does it compile?</vt:lpstr>
      <vt:lpstr>Manipulating dates</vt:lpstr>
      <vt:lpstr>Exercise: Manipulating dates</vt:lpstr>
      <vt:lpstr>Periods</vt:lpstr>
      <vt:lpstr>Exercise: Periods</vt:lpstr>
      <vt:lpstr>Duration</vt:lpstr>
      <vt:lpstr>Duration</vt:lpstr>
      <vt:lpstr>Exercise: Duration</vt:lpstr>
      <vt:lpstr>Instants</vt:lpstr>
      <vt:lpstr>Exercise: Instants</vt:lpstr>
      <vt:lpstr>Daylight Savings Time</vt:lpstr>
      <vt:lpstr>Exercise: Daylight Savings Time</vt:lpstr>
      <vt:lpstr>String class - recap</vt:lpstr>
      <vt:lpstr>Exercise: String class</vt:lpstr>
      <vt:lpstr>Stringbuilder</vt:lpstr>
      <vt:lpstr>Internationalization and localization</vt:lpstr>
      <vt:lpstr>Locale</vt:lpstr>
      <vt:lpstr>Locale</vt:lpstr>
      <vt:lpstr>Locale</vt:lpstr>
      <vt:lpstr>Resource bundle</vt:lpstr>
      <vt:lpstr>Resource bundle</vt:lpstr>
      <vt:lpstr>Property files</vt:lpstr>
      <vt:lpstr>Properties</vt:lpstr>
      <vt:lpstr>Exercise: Resource bundle</vt:lpstr>
      <vt:lpstr>Java class resource bundle</vt:lpstr>
      <vt:lpstr>Java class resource bundle</vt:lpstr>
      <vt:lpstr>Find matching bundle </vt:lpstr>
      <vt:lpstr>Find matching bundle for each property</vt:lpstr>
      <vt:lpstr>Find matching bundle </vt:lpstr>
      <vt:lpstr>Formatting numbers</vt:lpstr>
      <vt:lpstr>Creating NumberFormat</vt:lpstr>
      <vt:lpstr>Formatting and parsing</vt:lpstr>
      <vt:lpstr>Example: format number</vt:lpstr>
      <vt:lpstr>Example: parse number</vt:lpstr>
      <vt:lpstr>Formatting dates and times</vt:lpstr>
      <vt:lpstr>Example: Formatting dates and times</vt:lpstr>
      <vt:lpstr>Create your own date/time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Rogier Rietvelt</cp:lastModifiedBy>
  <cp:revision>577</cp:revision>
  <dcterms:created xsi:type="dcterms:W3CDTF">2019-05-21T11:39:48Z</dcterms:created>
  <dcterms:modified xsi:type="dcterms:W3CDTF">2020-09-25T11:28:19Z</dcterms:modified>
</cp:coreProperties>
</file>