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54" r:id="rId3"/>
    <p:sldId id="355" r:id="rId4"/>
    <p:sldId id="356" r:id="rId5"/>
    <p:sldId id="357" r:id="rId6"/>
    <p:sldId id="358" r:id="rId7"/>
    <p:sldId id="368" r:id="rId8"/>
    <p:sldId id="369" r:id="rId9"/>
    <p:sldId id="370" r:id="rId10"/>
    <p:sldId id="371" r:id="rId11"/>
    <p:sldId id="373" r:id="rId12"/>
    <p:sldId id="372" r:id="rId13"/>
    <p:sldId id="359" r:id="rId14"/>
    <p:sldId id="360" r:id="rId15"/>
    <p:sldId id="375" r:id="rId16"/>
    <p:sldId id="374" r:id="rId17"/>
    <p:sldId id="361" r:id="rId18"/>
    <p:sldId id="376" r:id="rId19"/>
    <p:sldId id="378" r:id="rId20"/>
    <p:sldId id="380" r:id="rId21"/>
    <p:sldId id="377" r:id="rId22"/>
    <p:sldId id="379" r:id="rId23"/>
    <p:sldId id="362" r:id="rId24"/>
    <p:sldId id="381" r:id="rId25"/>
    <p:sldId id="363" r:id="rId26"/>
    <p:sldId id="382" r:id="rId27"/>
    <p:sldId id="364" r:id="rId28"/>
    <p:sldId id="385" r:id="rId29"/>
    <p:sldId id="384" r:id="rId30"/>
    <p:sldId id="366" r:id="rId31"/>
    <p:sldId id="386" r:id="rId32"/>
    <p:sldId id="387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1" autoAdjust="0"/>
    <p:restoredTop sz="83704" autoAdjust="0"/>
  </p:normalViewPr>
  <p:slideViewPr>
    <p:cSldViewPr snapToGrid="0">
      <p:cViewPr varScale="1">
        <p:scale>
          <a:sx n="96" d="100"/>
          <a:sy n="96" d="100"/>
        </p:scale>
        <p:origin x="774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1B05A56A-0ED8-4528-8597-C47146880FA6}"/>
    <pc:docChg chg="custSel delSld modSld">
      <pc:chgData name="Maaike J van Putten" userId="eaaa552f951b8eb9" providerId="LiveId" clId="{1B05A56A-0ED8-4528-8597-C47146880FA6}" dt="2020-10-02T09:58:01.265" v="68" actId="20577"/>
      <pc:docMkLst>
        <pc:docMk/>
      </pc:docMkLst>
      <pc:sldChg chg="modSp mod">
        <pc:chgData name="Maaike J van Putten" userId="eaaa552f951b8eb9" providerId="LiveId" clId="{1B05A56A-0ED8-4528-8597-C47146880FA6}" dt="2020-10-02T06:42:17.684" v="0" actId="20577"/>
        <pc:sldMkLst>
          <pc:docMk/>
          <pc:sldMk cId="924001110" sldId="256"/>
        </pc:sldMkLst>
        <pc:spChg chg="mod">
          <ac:chgData name="Maaike J van Putten" userId="eaaa552f951b8eb9" providerId="LiveId" clId="{1B05A56A-0ED8-4528-8597-C47146880FA6}" dt="2020-10-02T06:42:17.684" v="0" actId="20577"/>
          <ac:spMkLst>
            <pc:docMk/>
            <pc:sldMk cId="924001110" sldId="256"/>
            <ac:spMk id="3" creationId="{BD8CEF3D-68D9-4228-8A7D-3D11E9281614}"/>
          </ac:spMkLst>
        </pc:spChg>
      </pc:sldChg>
      <pc:sldChg chg="modSp mod">
        <pc:chgData name="Maaike J van Putten" userId="eaaa552f951b8eb9" providerId="LiveId" clId="{1B05A56A-0ED8-4528-8597-C47146880FA6}" dt="2020-10-02T08:47:16.160" v="27" actId="20577"/>
        <pc:sldMkLst>
          <pc:docMk/>
          <pc:sldMk cId="3323764781" sldId="361"/>
        </pc:sldMkLst>
        <pc:spChg chg="mod">
          <ac:chgData name="Maaike J van Putten" userId="eaaa552f951b8eb9" providerId="LiveId" clId="{1B05A56A-0ED8-4528-8597-C47146880FA6}" dt="2020-10-02T08:47:16.160" v="27" actId="20577"/>
          <ac:spMkLst>
            <pc:docMk/>
            <pc:sldMk cId="3323764781" sldId="361"/>
            <ac:spMk id="3" creationId="{EC211903-5F85-446A-BBD7-8BB067F8BE6C}"/>
          </ac:spMkLst>
        </pc:spChg>
      </pc:sldChg>
      <pc:sldChg chg="del">
        <pc:chgData name="Maaike J van Putten" userId="eaaa552f951b8eb9" providerId="LiveId" clId="{1B05A56A-0ED8-4528-8597-C47146880FA6}" dt="2020-10-02T06:42:20.290" v="1" actId="47"/>
        <pc:sldMkLst>
          <pc:docMk/>
          <pc:sldMk cId="3960659289" sldId="367"/>
        </pc:sldMkLst>
      </pc:sldChg>
      <pc:sldChg chg="modSp mod">
        <pc:chgData name="Maaike J van Putten" userId="eaaa552f951b8eb9" providerId="LiveId" clId="{1B05A56A-0ED8-4528-8597-C47146880FA6}" dt="2020-10-02T07:54:28.463" v="9" actId="20577"/>
        <pc:sldMkLst>
          <pc:docMk/>
          <pc:sldMk cId="1386053898" sldId="368"/>
        </pc:sldMkLst>
        <pc:spChg chg="mod">
          <ac:chgData name="Maaike J van Putten" userId="eaaa552f951b8eb9" providerId="LiveId" clId="{1B05A56A-0ED8-4528-8597-C47146880FA6}" dt="2020-10-02T07:54:28.463" v="9" actId="20577"/>
          <ac:spMkLst>
            <pc:docMk/>
            <pc:sldMk cId="1386053898" sldId="368"/>
            <ac:spMk id="3" creationId="{90189CF7-6777-4928-9D09-1C1285BC7FF6}"/>
          </ac:spMkLst>
        </pc:spChg>
      </pc:sldChg>
      <pc:sldChg chg="modSp mod">
        <pc:chgData name="Maaike J van Putten" userId="eaaa552f951b8eb9" providerId="LiveId" clId="{1B05A56A-0ED8-4528-8597-C47146880FA6}" dt="2020-10-02T07:54:22.885" v="8" actId="20577"/>
        <pc:sldMkLst>
          <pc:docMk/>
          <pc:sldMk cId="870872885" sldId="369"/>
        </pc:sldMkLst>
        <pc:spChg chg="mod">
          <ac:chgData name="Maaike J van Putten" userId="eaaa552f951b8eb9" providerId="LiveId" clId="{1B05A56A-0ED8-4528-8597-C47146880FA6}" dt="2020-10-02T07:54:22.885" v="8" actId="20577"/>
          <ac:spMkLst>
            <pc:docMk/>
            <pc:sldMk cId="870872885" sldId="369"/>
            <ac:spMk id="3" creationId="{90189CF7-6777-4928-9D09-1C1285BC7FF6}"/>
          </ac:spMkLst>
        </pc:spChg>
      </pc:sldChg>
      <pc:sldChg chg="modSp mod">
        <pc:chgData name="Maaike J van Putten" userId="eaaa552f951b8eb9" providerId="LiveId" clId="{1B05A56A-0ED8-4528-8597-C47146880FA6}" dt="2020-10-02T07:54:18.153" v="7" actId="6549"/>
        <pc:sldMkLst>
          <pc:docMk/>
          <pc:sldMk cId="1345296297" sldId="371"/>
        </pc:sldMkLst>
        <pc:spChg chg="mod">
          <ac:chgData name="Maaike J van Putten" userId="eaaa552f951b8eb9" providerId="LiveId" clId="{1B05A56A-0ED8-4528-8597-C47146880FA6}" dt="2020-10-02T07:54:18.153" v="7" actId="6549"/>
          <ac:spMkLst>
            <pc:docMk/>
            <pc:sldMk cId="1345296297" sldId="371"/>
            <ac:spMk id="3" creationId="{90189CF7-6777-4928-9D09-1C1285BC7FF6}"/>
          </ac:spMkLst>
        </pc:spChg>
      </pc:sldChg>
      <pc:sldChg chg="modSp mod">
        <pc:chgData name="Maaike J van Putten" userId="eaaa552f951b8eb9" providerId="LiveId" clId="{1B05A56A-0ED8-4528-8597-C47146880FA6}" dt="2020-10-02T07:55:38.748" v="26" actId="20577"/>
        <pc:sldMkLst>
          <pc:docMk/>
          <pc:sldMk cId="2830527007" sldId="372"/>
        </pc:sldMkLst>
        <pc:spChg chg="mod">
          <ac:chgData name="Maaike J van Putten" userId="eaaa552f951b8eb9" providerId="LiveId" clId="{1B05A56A-0ED8-4528-8597-C47146880FA6}" dt="2020-10-02T07:55:38.748" v="26" actId="20577"/>
          <ac:spMkLst>
            <pc:docMk/>
            <pc:sldMk cId="2830527007" sldId="372"/>
            <ac:spMk id="3" creationId="{90189CF7-6777-4928-9D09-1C1285BC7FF6}"/>
          </ac:spMkLst>
        </pc:spChg>
      </pc:sldChg>
      <pc:sldChg chg="modSp mod">
        <pc:chgData name="Maaike J van Putten" userId="eaaa552f951b8eb9" providerId="LiveId" clId="{1B05A56A-0ED8-4528-8597-C47146880FA6}" dt="2020-10-02T07:55:10.957" v="25" actId="20577"/>
        <pc:sldMkLst>
          <pc:docMk/>
          <pc:sldMk cId="1882819073" sldId="373"/>
        </pc:sldMkLst>
        <pc:spChg chg="mod">
          <ac:chgData name="Maaike J van Putten" userId="eaaa552f951b8eb9" providerId="LiveId" clId="{1B05A56A-0ED8-4528-8597-C47146880FA6}" dt="2020-10-02T07:55:10.957" v="25" actId="20577"/>
          <ac:spMkLst>
            <pc:docMk/>
            <pc:sldMk cId="1882819073" sldId="373"/>
            <ac:spMk id="3" creationId="{90189CF7-6777-4928-9D09-1C1285BC7FF6}"/>
          </ac:spMkLst>
        </pc:spChg>
      </pc:sldChg>
      <pc:sldChg chg="modSp mod">
        <pc:chgData name="Maaike J van Putten" userId="eaaa552f951b8eb9" providerId="LiveId" clId="{1B05A56A-0ED8-4528-8597-C47146880FA6}" dt="2020-10-02T09:58:01.265" v="68" actId="20577"/>
        <pc:sldMkLst>
          <pc:docMk/>
          <pc:sldMk cId="122488517" sldId="384"/>
        </pc:sldMkLst>
        <pc:spChg chg="mod">
          <ac:chgData name="Maaike J van Putten" userId="eaaa552f951b8eb9" providerId="LiveId" clId="{1B05A56A-0ED8-4528-8597-C47146880FA6}" dt="2020-10-02T09:58:01.265" v="68" actId="20577"/>
          <ac:spMkLst>
            <pc:docMk/>
            <pc:sldMk cId="122488517" sldId="384"/>
            <ac:spMk id="3" creationId="{3BF2F7E2-D00F-4634-8C09-AD8E6088A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C714-84EC-45BA-85D4-8C6893F0ED48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C790-037E-405C-B5B2-F2DFE6AA28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90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Errors</a:t>
            </a:r>
            <a:r>
              <a:rPr lang="nl-NL" dirty="0"/>
              <a:t> are </a:t>
            </a:r>
            <a:r>
              <a:rPr lang="nl-NL" dirty="0" err="1"/>
              <a:t>fatal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protocols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, but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catch </a:t>
            </a:r>
            <a:r>
              <a:rPr lang="nl-NL" dirty="0" err="1"/>
              <a:t>them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97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exceptions</a:t>
            </a:r>
            <a:r>
              <a:rPr lang="nl-NL" dirty="0"/>
              <a:t> are </a:t>
            </a:r>
            <a:r>
              <a:rPr lang="nl-NL" dirty="0" err="1"/>
              <a:t>related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8988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exceptions</a:t>
            </a:r>
            <a:r>
              <a:rPr lang="nl-NL" dirty="0"/>
              <a:t> are </a:t>
            </a:r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end. Here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named</a:t>
            </a:r>
            <a:r>
              <a:rPr lang="nl-NL" dirty="0"/>
              <a:t> </a:t>
            </a:r>
            <a:r>
              <a:rPr lang="nl-NL" dirty="0" err="1"/>
              <a:t>twice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363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Yes it does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103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IOException</a:t>
            </a:r>
            <a:r>
              <a:rPr lang="nl-NL" dirty="0"/>
              <a:t> is </a:t>
            </a:r>
            <a:r>
              <a:rPr lang="nl-NL" dirty="0" err="1"/>
              <a:t>checked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in order </a:t>
            </a:r>
            <a:r>
              <a:rPr lang="nl-NL" dirty="0" err="1"/>
              <a:t>to</a:t>
            </a:r>
            <a:r>
              <a:rPr lang="nl-NL" dirty="0"/>
              <a:t> have a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in a catch, </a:t>
            </a:r>
            <a:r>
              <a:rPr lang="nl-NL" dirty="0" err="1"/>
              <a:t>there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possibility</a:t>
            </a:r>
            <a:r>
              <a:rPr lang="nl-NL" dirty="0"/>
              <a:t>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thrown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032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e is </a:t>
            </a:r>
            <a:r>
              <a:rPr lang="nl-NL" dirty="0" err="1"/>
              <a:t>final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756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textbook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35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Throw</a:t>
            </a:r>
            <a:r>
              <a:rPr lang="nl-NL" dirty="0"/>
              <a:t> a </a:t>
            </a:r>
            <a:r>
              <a:rPr lang="nl-NL" dirty="0" err="1"/>
              <a:t>runtimexceptions</a:t>
            </a:r>
            <a:r>
              <a:rPr lang="nl-NL" dirty="0"/>
              <a:t> is </a:t>
            </a:r>
            <a:r>
              <a:rPr lang="nl-NL" dirty="0" err="1"/>
              <a:t>usally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58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Try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resources) must </a:t>
            </a:r>
            <a:r>
              <a:rPr lang="nl-NL" dirty="0" err="1"/>
              <a:t>always</a:t>
            </a:r>
            <a:r>
              <a:rPr lang="nl-NL" dirty="0"/>
              <a:t> have a catch or </a:t>
            </a:r>
            <a:r>
              <a:rPr lang="nl-NL" dirty="0" err="1"/>
              <a:t>finally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it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62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thrown</a:t>
            </a:r>
            <a:r>
              <a:rPr lang="nl-NL" dirty="0"/>
              <a:t> is never </a:t>
            </a:r>
            <a:r>
              <a:rPr lang="nl-NL" dirty="0" err="1"/>
              <a:t>caught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997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Yes, </a:t>
            </a:r>
            <a:r>
              <a:rPr lang="nl-NL" dirty="0" err="1"/>
              <a:t>try</a:t>
            </a:r>
            <a:r>
              <a:rPr lang="nl-NL" dirty="0"/>
              <a:t> block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thrown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67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at </a:t>
            </a:r>
            <a:r>
              <a:rPr lang="nl-NL" dirty="0" err="1"/>
              <a:t>least</a:t>
            </a:r>
            <a:r>
              <a:rPr lang="nl-NL" dirty="0"/>
              <a:t> a catch or a </a:t>
            </a:r>
            <a:r>
              <a:rPr lang="nl-NL" dirty="0" err="1"/>
              <a:t>finally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54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first catch </a:t>
            </a:r>
            <a:r>
              <a:rPr lang="nl-NL" dirty="0" err="1"/>
              <a:t>catches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second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unreadable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90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cant</a:t>
            </a:r>
            <a:r>
              <a:rPr lang="nl-NL" dirty="0"/>
              <a:t> catch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</a:t>
            </a:r>
            <a:r>
              <a:rPr lang="nl-NL" dirty="0" err="1"/>
              <a:t>twice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029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have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finally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871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thrown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caught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44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531E3-4387-429B-AAB0-50EBFFE23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083545-BB1F-4FE0-AFCC-9FE0F451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6C67CF-F4C8-4DBA-BAA9-C07F190D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37DDF9-84DD-4914-80D2-EF80AD45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669129-C098-426A-9F52-F754C5A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1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307EF-0BA0-4805-A7E0-C9A491D9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A5BB37-C2B4-47B1-B71A-291D8B72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1242D8-8558-4F5E-99B8-2F1102AB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EA3E06-ED01-446C-AFE0-27D72BB7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97BD9-9AB7-4116-B4D3-BBC0264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8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C717E07-1183-4B32-BBF6-88BFDADD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283FF8-8CAC-4588-858F-C31535AF4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BE0D02-6862-4B29-AF7A-BAC3EC06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861650-B166-434B-A287-4B6F32DD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38AEB3-FB9C-4444-B456-41B2DAA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1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AB9DD-DD18-4128-9CE7-0BBED478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733443-7EFF-4136-BEB2-D0D6D855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0A8CD8-1BE4-4F27-B32A-20B0DCB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0998A5-671F-4CFB-9A14-246904CA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8609FA-2C8A-42F2-BFB3-BF7E8435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94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6A0BE-CE53-4513-A8DC-686B90B0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BADA3D-3826-429E-84CF-168DAAB6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EE7395-7452-45BB-8C78-93D87C0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220E21-A7E5-48E7-8C30-C4DE2A14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AED9C9-39C6-4F6F-B154-20EDA1E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437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4A2F-9691-4BA9-83A8-AA05B887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3E89C-2A42-40F3-A7A3-012E91C99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13F6E8-E644-48C2-935D-0338DA59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292D37-80C5-4AF7-AD14-59E519C3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37B07-951A-48C1-88AF-103B1981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9D5377-4097-4FA5-AAB7-122AAEAA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72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F7FCE-3B70-478D-81BD-B76F385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EE6FE-9BF4-4444-A934-AC296BA2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7B68F2-7C1E-4766-8A6E-0573533A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407C3E-C08F-4F2A-8785-06DF5990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53BCDA-DFB4-41CC-88A8-2E7DC64C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CA2166-47DE-4F65-867D-02366979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0F6A28-A707-401F-81F2-5A799CF4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9CFFC01-A05D-4295-A01E-5B8BBA7F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80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935F6-089A-46D7-B00F-4A42091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1A93044-02BC-4CA9-8CFB-7BAAA4A4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992427-2576-47D8-B370-0D000287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09911C-4123-4972-B4D7-77F579C8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0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8B892D3-2CA4-4D0A-9615-EEA294CB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79B137-406D-43F9-9BA6-CE9BAF89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CDFE8B-59FC-4333-98E2-A74BA179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71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49D5F-034D-4BD5-AEA1-21B8A681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89F2DA-0C33-4B26-95B0-62D70F05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9CCACF-D14B-4FAC-81B2-F7DB6449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F7D4BE-0621-4F22-9BF0-0565F890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C35A6E-B347-4BA0-84D6-7DAAE664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7A6F8D-BE56-4882-BB49-A646F231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55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2C76B-24E5-4362-9F3D-68CCC176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1935FE-430E-42EA-93B5-5F65B519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5F410B-017A-442D-8658-14AF94DA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F2B7AD-F97F-4EEF-92CC-ED881130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AC3DA7-2ADB-4DD7-9F0C-C84011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A3C825-2334-47C6-A524-254EBE5E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36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8DDEB5-B8C6-4E75-9218-4A79BC7A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E5F28D-CB39-4F78-9265-AB8B1060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FA1B42-559C-44B0-B856-F113E601B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2EFE-D223-4615-8C91-794742FB3034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038F09-ED9B-4232-BE64-8C2129C8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2EE6E3-DFBA-4D45-941A-CCFF141E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2BF2-F915-4FD2-BC4F-A277F9DAA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3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7DEC-8435-4E1C-AFBC-542BF1066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assertions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CEF3D-68D9-4228-8A7D-3D11E9281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400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exception</a:t>
            </a:r>
          </a:p>
          <a:p>
            <a:pPr marL="0" indent="0">
              <a:buNone/>
            </a:pPr>
            <a:r>
              <a:rPr lang="en-US" dirty="0"/>
              <a:t>        } catch(Exception e){</a:t>
            </a:r>
          </a:p>
          <a:p>
            <a:pPr marL="0" indent="0">
              <a:buNone/>
            </a:pPr>
            <a:r>
              <a:rPr lang="en-US" dirty="0"/>
              <a:t>            //zero or more catch blocks</a:t>
            </a:r>
          </a:p>
          <a:p>
            <a:pPr marL="0" indent="0">
              <a:buNone/>
            </a:pPr>
            <a:r>
              <a:rPr lang="en-US" dirty="0"/>
              <a:t>            //some relevant code to handle the exception</a:t>
            </a:r>
          </a:p>
          <a:p>
            <a:pPr marL="0" indent="0">
              <a:buNone/>
            </a:pPr>
            <a:r>
              <a:rPr lang="en-US" dirty="0"/>
              <a:t>        } catch(</a:t>
            </a:r>
            <a:r>
              <a:rPr lang="en-US" dirty="0" err="1"/>
              <a:t>IndexOutOfBoundsException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      //never executed</a:t>
            </a:r>
          </a:p>
          <a:p>
            <a:pPr marL="0" indent="0">
              <a:buNone/>
            </a:pPr>
            <a:r>
              <a:rPr lang="en-US" dirty="0"/>
              <a:t>        } finally {</a:t>
            </a:r>
          </a:p>
          <a:p>
            <a:pPr marL="0" indent="0">
              <a:buNone/>
            </a:pPr>
            <a:r>
              <a:rPr lang="en-US" dirty="0"/>
              <a:t>	//some other finally code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29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exception</a:t>
            </a:r>
          </a:p>
          <a:p>
            <a:pPr marL="0" indent="0">
              <a:buNone/>
            </a:pPr>
            <a:r>
              <a:rPr lang="en-US" dirty="0"/>
              <a:t>        } catch(Exception e){</a:t>
            </a:r>
          </a:p>
          <a:p>
            <a:pPr marL="0" indent="0">
              <a:buNone/>
            </a:pPr>
            <a:r>
              <a:rPr lang="en-US" dirty="0"/>
              <a:t>            //zero or more catch blocks</a:t>
            </a:r>
          </a:p>
          <a:p>
            <a:pPr marL="0" indent="0">
              <a:buNone/>
            </a:pPr>
            <a:r>
              <a:rPr lang="en-US" dirty="0"/>
              <a:t>            //some relevant code to handle the exception</a:t>
            </a:r>
          </a:p>
          <a:p>
            <a:pPr marL="0" indent="0">
              <a:buNone/>
            </a:pPr>
            <a:r>
              <a:rPr lang="en-US" dirty="0"/>
              <a:t>        } catch(Exception e) {</a:t>
            </a:r>
          </a:p>
          <a:p>
            <a:pPr marL="0" indent="0">
              <a:buNone/>
            </a:pPr>
            <a:r>
              <a:rPr lang="en-US" dirty="0"/>
              <a:t>        } finally {</a:t>
            </a:r>
          </a:p>
          <a:p>
            <a:pPr marL="0" indent="0">
              <a:buNone/>
            </a:pPr>
            <a:r>
              <a:rPr lang="en-US" dirty="0"/>
              <a:t>	//some other finally code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81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exception</a:t>
            </a:r>
          </a:p>
          <a:p>
            <a:pPr marL="0" indent="0">
              <a:buNone/>
            </a:pPr>
            <a:r>
              <a:rPr lang="en-US" dirty="0"/>
              <a:t>        } catch(</a:t>
            </a:r>
            <a:r>
              <a:rPr lang="en-US" dirty="0" err="1"/>
              <a:t>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   //zero or more catch blocks</a:t>
            </a:r>
          </a:p>
          <a:p>
            <a:pPr marL="0" indent="0">
              <a:buNone/>
            </a:pPr>
            <a:r>
              <a:rPr lang="en-US" dirty="0"/>
              <a:t>            //some relevant code to handle the exception</a:t>
            </a:r>
          </a:p>
          <a:p>
            <a:pPr marL="0" indent="0">
              <a:buNone/>
            </a:pPr>
            <a:r>
              <a:rPr lang="en-US" dirty="0"/>
              <a:t>        } finally {</a:t>
            </a:r>
          </a:p>
          <a:p>
            <a:pPr marL="0" indent="0">
              <a:buNone/>
            </a:pPr>
            <a:r>
              <a:rPr lang="en-US" dirty="0"/>
              <a:t>            //always executed</a:t>
            </a:r>
          </a:p>
          <a:p>
            <a:pPr marL="0" indent="0">
              <a:buNone/>
            </a:pPr>
            <a:r>
              <a:rPr lang="en-US" dirty="0"/>
              <a:t>        } finally {</a:t>
            </a:r>
          </a:p>
          <a:p>
            <a:pPr marL="0" indent="0">
              <a:buNone/>
            </a:pPr>
            <a:r>
              <a:rPr lang="en-US" dirty="0"/>
              <a:t>	//some other finally code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052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B41DA-1742-422D-BECF-C684AF92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throws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1CE00-98F6-4C2D-A687-C55148F4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Throw</a:t>
            </a:r>
            <a:r>
              <a:rPr lang="nl-NL" dirty="0"/>
              <a:t> &gt;&gt;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  <a:p>
            <a:pPr lvl="1"/>
            <a:r>
              <a:rPr lang="nl-NL" dirty="0" err="1"/>
              <a:t>throw</a:t>
            </a:r>
            <a:r>
              <a:rPr lang="nl-NL" dirty="0"/>
              <a:t> new </a:t>
            </a:r>
            <a:r>
              <a:rPr lang="nl-NL" dirty="0" err="1"/>
              <a:t>Exception</a:t>
            </a:r>
            <a:r>
              <a:rPr lang="nl-NL" dirty="0"/>
              <a:t>();</a:t>
            </a:r>
          </a:p>
          <a:p>
            <a:r>
              <a:rPr lang="nl-NL" dirty="0" err="1"/>
              <a:t>Throws</a:t>
            </a:r>
            <a:r>
              <a:rPr lang="nl-NL" dirty="0"/>
              <a:t> &gt;&gt;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declare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signature</a:t>
            </a:r>
            <a:endParaRPr lang="nl-NL" dirty="0"/>
          </a:p>
          <a:p>
            <a:pPr lvl="1"/>
            <a:r>
              <a:rPr lang="nl-NL" dirty="0"/>
              <a:t>public </a:t>
            </a: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throwSomething</a:t>
            </a:r>
            <a:r>
              <a:rPr lang="nl-NL" dirty="0"/>
              <a:t>() </a:t>
            </a:r>
            <a:r>
              <a:rPr lang="nl-NL" dirty="0" err="1"/>
              <a:t>throws</a:t>
            </a:r>
            <a:r>
              <a:rPr lang="nl-NL" dirty="0"/>
              <a:t> </a:t>
            </a:r>
            <a:r>
              <a:rPr lang="nl-NL" dirty="0" err="1"/>
              <a:t>IOException</a:t>
            </a:r>
            <a:r>
              <a:rPr lang="nl-NL" dirty="0"/>
              <a:t> {</a:t>
            </a:r>
            <a:br>
              <a:rPr lang="nl-NL" dirty="0"/>
            </a:br>
            <a:r>
              <a:rPr lang="nl-NL" dirty="0"/>
              <a:t>	// </a:t>
            </a:r>
            <a:r>
              <a:rPr lang="nl-NL" dirty="0" err="1"/>
              <a:t>some</a:t>
            </a:r>
            <a:r>
              <a:rPr lang="nl-NL" dirty="0"/>
              <a:t> code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IOException</a:t>
            </a:r>
            <a:br>
              <a:rPr lang="nl-NL" dirty="0"/>
            </a:br>
            <a:r>
              <a:rPr lang="nl-NL" dirty="0"/>
              <a:t>}</a:t>
            </a:r>
          </a:p>
          <a:p>
            <a:r>
              <a:rPr lang="nl-NL" dirty="0"/>
              <a:t>Runtime </a:t>
            </a:r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declared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they’re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caught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406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265BD-B508-43DA-80F6-8D4BCBDF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1EAED-BEE9-4605-BB9F-E06D3E2B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Theoretically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extend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class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  <a:p>
            <a:r>
              <a:rPr lang="nl-NL" dirty="0"/>
              <a:t>But </a:t>
            </a:r>
            <a:r>
              <a:rPr lang="nl-NL" dirty="0" err="1"/>
              <a:t>it’s</a:t>
            </a:r>
            <a:r>
              <a:rPr lang="nl-NL" dirty="0"/>
              <a:t> common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Exception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checked</a:t>
            </a:r>
            <a:endParaRPr lang="nl-NL" dirty="0"/>
          </a:p>
          <a:p>
            <a:pPr lvl="1"/>
            <a:r>
              <a:rPr lang="nl-NL" dirty="0" err="1"/>
              <a:t>RuntimeException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unchecked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23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E8D75-310B-4BC1-BFFF-2ABC8EC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4101CF-9F0D-4128-876E-BCBF9552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public class </a:t>
            </a:r>
            <a:r>
              <a:rPr lang="nl-NL" dirty="0" err="1"/>
              <a:t>CustomException</a:t>
            </a:r>
            <a:r>
              <a:rPr lang="nl-NL" dirty="0"/>
              <a:t>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CustomException</a:t>
            </a:r>
            <a:r>
              <a:rPr lang="nl-NL" dirty="0"/>
              <a:t>(){</a:t>
            </a:r>
          </a:p>
          <a:p>
            <a:pPr marL="0" indent="0">
              <a:buNone/>
            </a:pPr>
            <a:r>
              <a:rPr lang="nl-NL" dirty="0"/>
              <a:t>		super();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CustomException</a:t>
            </a:r>
            <a:r>
              <a:rPr lang="nl-NL" dirty="0"/>
              <a:t>(</a:t>
            </a:r>
            <a:r>
              <a:rPr lang="nl-NL" dirty="0" err="1"/>
              <a:t>Exception</a:t>
            </a:r>
            <a:r>
              <a:rPr lang="nl-NL" dirty="0"/>
              <a:t> e){</a:t>
            </a:r>
          </a:p>
          <a:p>
            <a:pPr marL="0" indent="0">
              <a:buNone/>
            </a:pPr>
            <a:r>
              <a:rPr lang="nl-NL" dirty="0"/>
              <a:t>		super(e);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	public </a:t>
            </a:r>
            <a:r>
              <a:rPr lang="nl-NL" dirty="0" err="1"/>
              <a:t>CustomException</a:t>
            </a:r>
            <a:r>
              <a:rPr lang="nl-NL" dirty="0"/>
              <a:t>(String </a:t>
            </a:r>
            <a:r>
              <a:rPr lang="nl-NL" dirty="0" err="1"/>
              <a:t>message</a:t>
            </a:r>
            <a:r>
              <a:rPr lang="nl-NL" dirty="0"/>
              <a:t>){</a:t>
            </a:r>
          </a:p>
          <a:p>
            <a:pPr marL="0" indent="0">
              <a:buNone/>
            </a:pPr>
            <a:r>
              <a:rPr lang="nl-NL" dirty="0"/>
              <a:t>		super(</a:t>
            </a:r>
            <a:r>
              <a:rPr lang="nl-NL" dirty="0" err="1"/>
              <a:t>message</a:t>
            </a:r>
            <a:r>
              <a:rPr lang="nl-NL" dirty="0"/>
              <a:t>);</a:t>
            </a:r>
          </a:p>
          <a:p>
            <a:pPr marL="0" indent="0">
              <a:buNone/>
            </a:pPr>
            <a:r>
              <a:rPr lang="nl-NL" dirty="0"/>
              <a:t>	}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088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6DA94-B07F-48D5-8C78-4D80DB4D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class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21BD8C-F3C6-47D3-BA40-3169F0F9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, </a:t>
            </a:r>
            <a:r>
              <a:rPr lang="nl-NL" dirty="0" err="1"/>
              <a:t>one</a:t>
            </a:r>
            <a:r>
              <a:rPr lang="nl-NL" dirty="0"/>
              <a:t> is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is </a:t>
            </a:r>
            <a:r>
              <a:rPr lang="nl-NL" dirty="0" err="1"/>
              <a:t>unchecked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is </a:t>
            </a:r>
            <a:r>
              <a:rPr lang="nl-NL" dirty="0" err="1"/>
              <a:t>thrown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method</a:t>
            </a:r>
            <a:r>
              <a:rPr lang="nl-NL" dirty="0"/>
              <a:t> in Cat,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catchSpider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is </a:t>
            </a:r>
            <a:r>
              <a:rPr lang="nl-NL" dirty="0" err="1"/>
              <a:t>called</a:t>
            </a:r>
            <a:r>
              <a:rPr lang="nl-NL" dirty="0"/>
              <a:t>: </a:t>
            </a:r>
            <a:r>
              <a:rPr lang="nl-NL" dirty="0" err="1"/>
              <a:t>UnexpectedStrongSuperSpiderException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unchecked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is </a:t>
            </a:r>
            <a:r>
              <a:rPr lang="nl-NL" dirty="0" err="1"/>
              <a:t>SpiderAteCatException</a:t>
            </a:r>
            <a:endParaRPr lang="nl-NL" dirty="0"/>
          </a:p>
          <a:p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context </a:t>
            </a:r>
            <a:r>
              <a:rPr lang="nl-NL" dirty="0" err="1"/>
              <a:t>around</a:t>
            </a:r>
            <a:r>
              <a:rPr lang="nl-NL" dirty="0"/>
              <a:t> it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test it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Bonus: </a:t>
            </a:r>
            <a:r>
              <a:rPr lang="nl-NL" dirty="0" err="1"/>
              <a:t>justify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unchecked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these cases</a:t>
            </a:r>
          </a:p>
        </p:txBody>
      </p:sp>
    </p:spTree>
    <p:extLst>
      <p:ext uri="{BB962C8B-B14F-4D97-AF65-F5344CB8AC3E}">
        <p14:creationId xmlns:p14="http://schemas.microsoft.com/office/powerpoint/2010/main" val="205163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7652B-0103-442C-B622-143C557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Multi-catch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211903-5F85-446A-BBD7-8BB067F8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catch multiple </a:t>
            </a:r>
            <a:r>
              <a:rPr lang="nl-NL" sz="2000" dirty="0" err="1"/>
              <a:t>exceptions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same</a:t>
            </a:r>
            <a:r>
              <a:rPr lang="nl-NL" sz="2000" dirty="0"/>
              <a:t> catch block</a:t>
            </a:r>
          </a:p>
          <a:p>
            <a:pPr lvl="1"/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avoids</a:t>
            </a:r>
            <a:r>
              <a:rPr lang="nl-NL" sz="1600" dirty="0"/>
              <a:t> double code</a:t>
            </a:r>
          </a:p>
          <a:p>
            <a:pPr lvl="1"/>
            <a:r>
              <a:rPr lang="nl-NL" sz="1600" dirty="0"/>
              <a:t>It </a:t>
            </a:r>
            <a:r>
              <a:rPr lang="nl-NL" sz="1600" dirty="0" err="1"/>
              <a:t>avoids</a:t>
            </a:r>
            <a:r>
              <a:rPr lang="nl-NL" sz="1600" dirty="0"/>
              <a:t> </a:t>
            </a:r>
            <a:r>
              <a:rPr lang="nl-NL" sz="1600" dirty="0" err="1"/>
              <a:t>catching</a:t>
            </a:r>
            <a:r>
              <a:rPr lang="nl-NL" sz="1600" dirty="0"/>
              <a:t> </a:t>
            </a:r>
            <a:r>
              <a:rPr lang="nl-NL" sz="1600" dirty="0" err="1"/>
              <a:t>all</a:t>
            </a:r>
            <a:r>
              <a:rPr lang="nl-NL" sz="1600" dirty="0"/>
              <a:t> </a:t>
            </a:r>
            <a:r>
              <a:rPr lang="nl-NL" sz="1600" dirty="0" err="1"/>
              <a:t>exceptions</a:t>
            </a:r>
            <a:r>
              <a:rPr lang="nl-NL" sz="1600" dirty="0"/>
              <a:t> as a </a:t>
            </a:r>
            <a:r>
              <a:rPr lang="nl-NL" sz="1600" dirty="0" err="1"/>
              <a:t>workaround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not</a:t>
            </a:r>
            <a:r>
              <a:rPr lang="nl-NL" sz="1600" dirty="0"/>
              <a:t> have double code</a:t>
            </a:r>
          </a:p>
          <a:p>
            <a:pPr lvl="1"/>
            <a:r>
              <a:rPr lang="nl-NL" sz="1600" dirty="0"/>
              <a:t>It </a:t>
            </a:r>
            <a:r>
              <a:rPr lang="nl-NL" sz="1600" dirty="0" err="1"/>
              <a:t>avoids</a:t>
            </a:r>
            <a:r>
              <a:rPr lang="nl-NL" sz="1600" dirty="0"/>
              <a:t> hard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read</a:t>
            </a:r>
            <a:r>
              <a:rPr lang="nl-NL" sz="1600" dirty="0"/>
              <a:t> code</a:t>
            </a:r>
          </a:p>
          <a:p>
            <a:pPr lvl="1"/>
            <a:endParaRPr lang="nl-NL" sz="1600" dirty="0"/>
          </a:p>
          <a:p>
            <a:pPr marL="0" indent="0">
              <a:buNone/>
            </a:pPr>
            <a:r>
              <a:rPr lang="en-US" sz="2000" dirty="0"/>
              <a:t> try {</a:t>
            </a:r>
          </a:p>
          <a:p>
            <a:pPr marL="0" indent="0">
              <a:buNone/>
            </a:pPr>
            <a:r>
              <a:rPr lang="en-US" sz="2000" dirty="0"/>
              <a:t>            //some code that throws an </a:t>
            </a:r>
            <a:r>
              <a:rPr lang="en-US" sz="2000" dirty="0" err="1"/>
              <a:t>IOexception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} catch(</a:t>
            </a:r>
            <a:r>
              <a:rPr lang="en-US" sz="2000" b="1" dirty="0" err="1"/>
              <a:t>IndexOutOfBoundsException</a:t>
            </a:r>
            <a:r>
              <a:rPr lang="en-US" sz="2000" b="1" dirty="0"/>
              <a:t> | </a:t>
            </a:r>
            <a:r>
              <a:rPr lang="en-US" sz="2000" b="1" dirty="0" err="1"/>
              <a:t>IOException</a:t>
            </a:r>
            <a:r>
              <a:rPr lang="en-US" sz="2000" b="1" dirty="0"/>
              <a:t> e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	//some relevant code to handle the exception</a:t>
            </a:r>
          </a:p>
          <a:p>
            <a:pPr marL="0" indent="0">
              <a:buNone/>
            </a:pPr>
            <a:r>
              <a:rPr lang="nl-NL" sz="2000" dirty="0"/>
              <a:t>}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Variable</a:t>
            </a:r>
            <a:r>
              <a:rPr lang="nl-NL" sz="2000" dirty="0"/>
              <a:t> name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only</a:t>
            </a:r>
            <a:r>
              <a:rPr lang="nl-NL" sz="2000" dirty="0"/>
              <a:t> </a:t>
            </a:r>
            <a:r>
              <a:rPr lang="nl-NL" sz="2000" dirty="0" err="1"/>
              <a:t>appear</a:t>
            </a:r>
            <a:r>
              <a:rPr lang="nl-NL" sz="2000" dirty="0"/>
              <a:t> </a:t>
            </a:r>
            <a:r>
              <a:rPr lang="nl-NL" sz="2000" dirty="0" err="1"/>
              <a:t>once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end</a:t>
            </a:r>
          </a:p>
          <a:p>
            <a:pPr marL="0" indent="0">
              <a:buNone/>
            </a:pPr>
            <a:r>
              <a:rPr lang="nl-NL" sz="2000" dirty="0" err="1"/>
              <a:t>Exceptions</a:t>
            </a:r>
            <a:r>
              <a:rPr lang="nl-NL" sz="2000" dirty="0"/>
              <a:t> in </a:t>
            </a:r>
            <a:r>
              <a:rPr lang="nl-NL" sz="2000" dirty="0" err="1"/>
              <a:t>multi</a:t>
            </a:r>
            <a:r>
              <a:rPr lang="nl-NL" sz="2000" dirty="0"/>
              <a:t>-catch </a:t>
            </a:r>
            <a:r>
              <a:rPr lang="nl-NL" sz="2000" dirty="0" err="1"/>
              <a:t>cannot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related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eachother</a:t>
            </a: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dirty="0"/>
              <a:t>The </a:t>
            </a:r>
            <a:r>
              <a:rPr lang="nl-NL" sz="2000" dirty="0" err="1"/>
              <a:t>exception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multi</a:t>
            </a:r>
            <a:r>
              <a:rPr lang="nl-NL" sz="2000" dirty="0"/>
              <a:t>-catch block is </a:t>
            </a:r>
            <a:r>
              <a:rPr lang="nl-NL" sz="2000" dirty="0" err="1"/>
              <a:t>final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you’re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allowed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reassign</a:t>
            </a:r>
            <a:r>
              <a:rPr lang="nl-NL" sz="2000" dirty="0"/>
              <a:t> </a:t>
            </a:r>
            <a:r>
              <a:rPr lang="nl-NL" sz="2000" dirty="0" err="1"/>
              <a:t>another</a:t>
            </a:r>
            <a:r>
              <a:rPr lang="nl-NL" sz="2000" dirty="0"/>
              <a:t> </a:t>
            </a:r>
            <a:r>
              <a:rPr lang="nl-NL" sz="2000" dirty="0" err="1"/>
              <a:t>exception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32376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 catch(</a:t>
            </a:r>
            <a:r>
              <a:rPr lang="en-US" dirty="0" err="1"/>
              <a:t>IndexOutOfBoundsException</a:t>
            </a:r>
            <a:r>
              <a:rPr lang="en-US" dirty="0"/>
              <a:t> | Exception e){</a:t>
            </a:r>
          </a:p>
          <a:p>
            <a:pPr marL="0" indent="0">
              <a:buNone/>
            </a:pPr>
            <a:r>
              <a:rPr lang="en-US" dirty="0"/>
              <a:t>	//some relevant code to handle the exception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212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 catch(</a:t>
            </a:r>
            <a:r>
              <a:rPr lang="en-US" dirty="0" err="1"/>
              <a:t>IndexOutOfBoundsException</a:t>
            </a:r>
            <a:r>
              <a:rPr lang="en-US" dirty="0"/>
              <a:t> e1| </a:t>
            </a:r>
            <a:r>
              <a:rPr lang="en-US" dirty="0" err="1"/>
              <a:t>IOException</a:t>
            </a:r>
            <a:r>
              <a:rPr lang="en-US" dirty="0"/>
              <a:t> e2){</a:t>
            </a:r>
          </a:p>
          <a:p>
            <a:pPr marL="0" indent="0">
              <a:buNone/>
            </a:pPr>
            <a:r>
              <a:rPr lang="en-US" dirty="0"/>
              <a:t>	//some relevant code to handle the exception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8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0C032-B185-4956-9C49-EC99281B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4433D7-BD2E-4403-A0A5-446970BD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Exceptions</a:t>
            </a:r>
            <a:r>
              <a:rPr lang="nl-NL" dirty="0"/>
              <a:t> basics</a:t>
            </a:r>
          </a:p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  <a:p>
            <a:r>
              <a:rPr lang="nl-NL" dirty="0"/>
              <a:t>Multi-catch</a:t>
            </a:r>
          </a:p>
          <a:p>
            <a:r>
              <a:rPr lang="nl-NL" dirty="0" err="1"/>
              <a:t>Try</a:t>
            </a:r>
            <a:r>
              <a:rPr lang="nl-NL" dirty="0"/>
              <a:t>-</a:t>
            </a:r>
            <a:r>
              <a:rPr lang="nl-NL" dirty="0" err="1"/>
              <a:t>with</a:t>
            </a:r>
            <a:r>
              <a:rPr lang="nl-NL" dirty="0"/>
              <a:t>-resources</a:t>
            </a:r>
          </a:p>
          <a:p>
            <a:r>
              <a:rPr lang="nl-NL" dirty="0" err="1"/>
              <a:t>Suppressed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  <a:p>
            <a:r>
              <a:rPr lang="nl-NL" dirty="0" err="1"/>
              <a:t>Assertions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305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 catch(</a:t>
            </a:r>
            <a:r>
              <a:rPr lang="en-US" dirty="0" err="1"/>
              <a:t>IndexOutOfBoundsException</a:t>
            </a:r>
            <a:r>
              <a:rPr lang="en-US" dirty="0"/>
              <a:t>| </a:t>
            </a:r>
            <a:r>
              <a:rPr lang="en-US" dirty="0" err="1"/>
              <a:t>IOException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	//some relevant code to handle the exception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42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457200" lvl="1" indent="0">
              <a:buNone/>
            </a:pPr>
            <a:r>
              <a:rPr lang="en-US" dirty="0"/>
              <a:t>	// some code that doesn’t throw an exception</a:t>
            </a:r>
          </a:p>
          <a:p>
            <a:pPr marL="0" indent="0">
              <a:buNone/>
            </a:pPr>
            <a:r>
              <a:rPr lang="en-US" dirty="0"/>
              <a:t> } catch(</a:t>
            </a:r>
            <a:r>
              <a:rPr lang="en-US" dirty="0" err="1"/>
              <a:t>IndexOutOfBoundsException</a:t>
            </a:r>
            <a:r>
              <a:rPr lang="en-US" dirty="0"/>
              <a:t> | </a:t>
            </a:r>
            <a:r>
              <a:rPr lang="en-US" dirty="0" err="1"/>
              <a:t>IOException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	//some relevant code to handle the exception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72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 catch(</a:t>
            </a:r>
            <a:r>
              <a:rPr lang="en-US" dirty="0" err="1"/>
              <a:t>IndexOutOfBoundsException</a:t>
            </a:r>
            <a:r>
              <a:rPr lang="en-US" dirty="0"/>
              <a:t>| </a:t>
            </a:r>
            <a:r>
              <a:rPr lang="en-US" dirty="0" err="1"/>
              <a:t>IOException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	//some relevant code to handle the exception</a:t>
            </a:r>
          </a:p>
          <a:p>
            <a:pPr marL="0" indent="0">
              <a:buNone/>
            </a:pPr>
            <a:r>
              <a:rPr lang="en-US" dirty="0"/>
              <a:t>	e = new </a:t>
            </a:r>
            <a:r>
              <a:rPr lang="en-US" dirty="0" err="1"/>
              <a:t>IOException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0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D1B8A-A14D-4E4F-9A1C-2B1A251D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Try</a:t>
            </a:r>
            <a:r>
              <a:rPr lang="nl-NL" dirty="0"/>
              <a:t>-</a:t>
            </a:r>
            <a:r>
              <a:rPr lang="nl-NL" dirty="0" err="1"/>
              <a:t>with</a:t>
            </a:r>
            <a:r>
              <a:rPr lang="nl-NL" dirty="0"/>
              <a:t>-resources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3A6687-F8A9-4FA0-B76C-6648A3B4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Resources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opened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(</a:t>
            </a:r>
            <a:r>
              <a:rPr lang="nl-NL" dirty="0" err="1"/>
              <a:t>ed</a:t>
            </a:r>
            <a:r>
              <a:rPr lang="nl-NL" dirty="0"/>
              <a:t>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closed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finally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indeed </a:t>
            </a:r>
            <a:r>
              <a:rPr lang="nl-NL" dirty="0" err="1"/>
              <a:t>successfully</a:t>
            </a:r>
            <a:r>
              <a:rPr lang="nl-NL" dirty="0"/>
              <a:t> </a:t>
            </a:r>
            <a:r>
              <a:rPr lang="nl-NL" dirty="0" err="1"/>
              <a:t>opened</a:t>
            </a:r>
            <a:endParaRPr lang="nl-NL" dirty="0"/>
          </a:p>
          <a:p>
            <a:r>
              <a:rPr lang="nl-NL" dirty="0" err="1"/>
              <a:t>Since</a:t>
            </a:r>
            <a:r>
              <a:rPr lang="nl-NL" dirty="0"/>
              <a:t> Java 7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differently</a:t>
            </a:r>
            <a:r>
              <a:rPr lang="nl-NL" dirty="0"/>
              <a:t>,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-</a:t>
            </a:r>
            <a:r>
              <a:rPr lang="nl-NL" dirty="0" err="1"/>
              <a:t>with</a:t>
            </a:r>
            <a:r>
              <a:rPr lang="nl-NL" dirty="0"/>
              <a:t>-resources</a:t>
            </a:r>
          </a:p>
          <a:p>
            <a:r>
              <a:rPr lang="nl-NL" dirty="0"/>
              <a:t>The resources </a:t>
            </a:r>
            <a:r>
              <a:rPr lang="nl-NL" dirty="0" err="1"/>
              <a:t>opened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statement are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closed</a:t>
            </a:r>
            <a:endParaRPr lang="nl-NL" dirty="0"/>
          </a:p>
          <a:p>
            <a:r>
              <a:rPr lang="nl-NL" dirty="0"/>
              <a:t>Resources </a:t>
            </a:r>
            <a:r>
              <a:rPr lang="nl-NL" dirty="0" err="1"/>
              <a:t>opened</a:t>
            </a:r>
            <a:r>
              <a:rPr lang="nl-NL" dirty="0"/>
              <a:t> in </a:t>
            </a:r>
            <a:r>
              <a:rPr lang="nl-NL" dirty="0" err="1"/>
              <a:t>try</a:t>
            </a:r>
            <a:r>
              <a:rPr lang="nl-NL" dirty="0"/>
              <a:t>(</a:t>
            </a:r>
            <a:r>
              <a:rPr lang="nl-NL" i="1" dirty="0"/>
              <a:t>resources</a:t>
            </a:r>
            <a:r>
              <a:rPr lang="nl-NL" dirty="0"/>
              <a:t>) have a scope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block</a:t>
            </a:r>
          </a:p>
          <a:p>
            <a:r>
              <a:rPr lang="nl-NL" dirty="0"/>
              <a:t>Resources are </a:t>
            </a:r>
            <a:r>
              <a:rPr lang="nl-NL" dirty="0" err="1"/>
              <a:t>closed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reversed</a:t>
            </a:r>
            <a:r>
              <a:rPr lang="nl-NL" dirty="0"/>
              <a:t> order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opened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54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A93C5DE-B991-40EC-B1B9-6447C026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-</a:t>
            </a:r>
            <a:r>
              <a:rPr lang="nl-NL" dirty="0" err="1"/>
              <a:t>with</a:t>
            </a:r>
            <a:r>
              <a:rPr lang="nl-NL" dirty="0"/>
              <a:t>-resources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DB9034A-8B7A-4320-8D3B-792325B47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Old way of </a:t>
            </a:r>
            <a:r>
              <a:rPr lang="nl-NL" dirty="0" err="1"/>
              <a:t>closing</a:t>
            </a:r>
            <a:r>
              <a:rPr lang="nl-NL" dirty="0"/>
              <a:t> resources in </a:t>
            </a:r>
            <a:r>
              <a:rPr lang="nl-NL" dirty="0" err="1"/>
              <a:t>try</a:t>
            </a:r>
            <a:r>
              <a:rPr lang="nl-NL" dirty="0"/>
              <a:t>	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86BBB278-199F-4737-84D2-3A3C75026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/>
              <a:t>BufferedReader</a:t>
            </a:r>
            <a:r>
              <a:rPr lang="nl-NL" dirty="0"/>
              <a:t> in = </a:t>
            </a:r>
            <a:r>
              <a:rPr lang="nl-NL" dirty="0" err="1"/>
              <a:t>null</a:t>
            </a:r>
            <a:r>
              <a:rPr lang="nl-NL" dirty="0"/>
              <a:t>;</a:t>
            </a:r>
          </a:p>
          <a:p>
            <a:pPr marL="0" indent="0">
              <a:buNone/>
            </a:pPr>
            <a:r>
              <a:rPr lang="nl-NL" dirty="0" err="1"/>
              <a:t>BufferedWriter</a:t>
            </a:r>
            <a:r>
              <a:rPr lang="nl-NL" dirty="0"/>
              <a:t> out =  </a:t>
            </a:r>
            <a:r>
              <a:rPr lang="nl-NL" dirty="0" err="1"/>
              <a:t>null</a:t>
            </a:r>
            <a:r>
              <a:rPr lang="nl-NL" dirty="0"/>
              <a:t>;</a:t>
            </a:r>
          </a:p>
          <a:p>
            <a:pPr marL="0" indent="0">
              <a:buNone/>
            </a:pPr>
            <a:r>
              <a:rPr lang="nl-NL" dirty="0" err="1"/>
              <a:t>try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	//reading </a:t>
            </a:r>
            <a:r>
              <a:rPr lang="nl-NL" dirty="0" err="1"/>
              <a:t>from</a:t>
            </a:r>
            <a:r>
              <a:rPr lang="nl-NL" dirty="0"/>
              <a:t> in</a:t>
            </a:r>
          </a:p>
          <a:p>
            <a:pPr marL="0" indent="0">
              <a:buNone/>
            </a:pPr>
            <a:r>
              <a:rPr lang="nl-NL" dirty="0"/>
              <a:t>	//</a:t>
            </a:r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out</a:t>
            </a:r>
          </a:p>
          <a:p>
            <a:pPr marL="0" indent="0">
              <a:buNone/>
            </a:pPr>
            <a:r>
              <a:rPr lang="nl-NL" dirty="0"/>
              <a:t>} </a:t>
            </a:r>
            <a:r>
              <a:rPr lang="nl-NL" dirty="0" err="1"/>
              <a:t>finally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if</a:t>
            </a:r>
            <a:r>
              <a:rPr lang="nl-NL" dirty="0"/>
              <a:t>(in != </a:t>
            </a:r>
            <a:r>
              <a:rPr lang="nl-NL" dirty="0" err="1"/>
              <a:t>null</a:t>
            </a:r>
            <a:r>
              <a:rPr lang="nl-NL" dirty="0"/>
              <a:t>) </a:t>
            </a:r>
            <a:r>
              <a:rPr lang="nl-NL" dirty="0" err="1"/>
              <a:t>in.close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if</a:t>
            </a:r>
            <a:r>
              <a:rPr lang="nl-NL" dirty="0"/>
              <a:t>(out != </a:t>
            </a:r>
            <a:r>
              <a:rPr lang="nl-NL" dirty="0" err="1"/>
              <a:t>null</a:t>
            </a:r>
            <a:r>
              <a:rPr lang="nl-NL" dirty="0"/>
              <a:t>) </a:t>
            </a:r>
            <a:r>
              <a:rPr lang="nl-NL" dirty="0" err="1"/>
              <a:t>out.close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1A9F3C8D-BF33-49DD-9F4A-81BC882B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New way of </a:t>
            </a:r>
            <a:r>
              <a:rPr lang="nl-NL" dirty="0" err="1"/>
              <a:t>closing</a:t>
            </a:r>
            <a:r>
              <a:rPr lang="nl-NL" dirty="0"/>
              <a:t> resources in </a:t>
            </a:r>
            <a:r>
              <a:rPr lang="nl-NL" dirty="0" err="1"/>
              <a:t>try</a:t>
            </a:r>
            <a:endParaRPr lang="nl-NL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4806A368-575C-4C79-A86B-BB87FDE335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/>
              <a:t>try</a:t>
            </a:r>
            <a:r>
              <a:rPr lang="nl-NL" dirty="0"/>
              <a:t>(</a:t>
            </a:r>
            <a:r>
              <a:rPr lang="nl-NL" dirty="0" err="1"/>
              <a:t>BufferedReader</a:t>
            </a:r>
            <a:r>
              <a:rPr lang="nl-NL" dirty="0"/>
              <a:t> in = </a:t>
            </a:r>
            <a:r>
              <a:rPr lang="nl-NL" dirty="0" err="1"/>
              <a:t>Files.newBufferedReadere</a:t>
            </a:r>
            <a:r>
              <a:rPr lang="nl-NL" dirty="0"/>
              <a:t>(path1); </a:t>
            </a:r>
            <a:r>
              <a:rPr lang="nl-NL" dirty="0" err="1"/>
              <a:t>BufferedWriter</a:t>
            </a:r>
            <a:r>
              <a:rPr lang="nl-NL" dirty="0"/>
              <a:t> out = </a:t>
            </a:r>
            <a:r>
              <a:rPr lang="nl-NL" dirty="0" err="1"/>
              <a:t>Files.newBufferedWriter</a:t>
            </a:r>
            <a:r>
              <a:rPr lang="nl-NL" dirty="0"/>
              <a:t>(path2)) {</a:t>
            </a:r>
          </a:p>
          <a:p>
            <a:pPr marL="0" indent="0">
              <a:buNone/>
            </a:pPr>
            <a:r>
              <a:rPr lang="nl-NL" dirty="0"/>
              <a:t>	//reading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writing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} //&lt;&lt;resources are </a:t>
            </a:r>
            <a:r>
              <a:rPr lang="nl-NL" dirty="0" err="1"/>
              <a:t>closed</a:t>
            </a:r>
            <a:r>
              <a:rPr lang="nl-NL" dirty="0"/>
              <a:t> here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//yes, </a:t>
            </a:r>
            <a:r>
              <a:rPr lang="nl-NL" dirty="0" err="1"/>
              <a:t>that’s</a:t>
            </a:r>
            <a:r>
              <a:rPr lang="nl-NL" dirty="0"/>
              <a:t> right… </a:t>
            </a:r>
            <a:r>
              <a:rPr lang="nl-NL" dirty="0" err="1"/>
              <a:t>Try-with</a:t>
            </a:r>
            <a:r>
              <a:rPr lang="nl-NL" dirty="0"/>
              <a:t>-//resources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necessarily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//a catch or explicit </a:t>
            </a:r>
            <a:r>
              <a:rPr lang="nl-NL" dirty="0" err="1"/>
              <a:t>finally</a:t>
            </a:r>
            <a:r>
              <a:rPr lang="nl-NL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215388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5A6F-B599-412D-8328-1480CCB3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AutoCloseable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1F0580-1D0A-4A9C-B2E7-E3334102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Resources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-</a:t>
            </a:r>
            <a:r>
              <a:rPr lang="nl-NL" dirty="0" err="1"/>
              <a:t>with</a:t>
            </a:r>
            <a:r>
              <a:rPr lang="nl-NL" dirty="0"/>
              <a:t>-resources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autocloseable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means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interface </a:t>
            </a:r>
            <a:r>
              <a:rPr lang="nl-NL" dirty="0" err="1"/>
              <a:t>AutoCloseable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i="1" dirty="0"/>
              <a:t>public </a:t>
            </a:r>
            <a:r>
              <a:rPr lang="nl-NL" i="1" dirty="0" err="1"/>
              <a:t>void</a:t>
            </a:r>
            <a:r>
              <a:rPr lang="nl-NL" i="1" dirty="0"/>
              <a:t> close() </a:t>
            </a:r>
            <a:r>
              <a:rPr lang="nl-NL" i="1" dirty="0" err="1"/>
              <a:t>throws</a:t>
            </a:r>
            <a:r>
              <a:rPr lang="nl-NL" i="1" dirty="0"/>
              <a:t> </a:t>
            </a:r>
            <a:r>
              <a:rPr lang="nl-NL" i="1" dirty="0" err="1"/>
              <a:t>Exception</a:t>
            </a:r>
            <a:r>
              <a:rPr lang="nl-NL" i="1" dirty="0"/>
              <a:t> {} </a:t>
            </a:r>
            <a:r>
              <a:rPr lang="nl-NL" dirty="0"/>
              <a:t>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implemented</a:t>
            </a:r>
            <a:endParaRPr lang="nl-NL" dirty="0"/>
          </a:p>
          <a:p>
            <a:r>
              <a:rPr lang="nl-NL" dirty="0"/>
              <a:t>Close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idempotent &gt;&gt; </a:t>
            </a:r>
            <a:r>
              <a:rPr lang="nl-NL" dirty="0" err="1"/>
              <a:t>don’t</a:t>
            </a:r>
            <a:r>
              <a:rPr lang="nl-NL" dirty="0"/>
              <a:t> have side </a:t>
            </a:r>
            <a:r>
              <a:rPr lang="nl-NL" dirty="0" err="1"/>
              <a:t>effects</a:t>
            </a:r>
            <a:r>
              <a:rPr lang="nl-NL" dirty="0"/>
              <a:t>,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multiple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no side </a:t>
            </a:r>
            <a:r>
              <a:rPr lang="nl-NL" dirty="0" err="1"/>
              <a:t>effects</a:t>
            </a:r>
            <a:endParaRPr lang="nl-NL" dirty="0"/>
          </a:p>
          <a:p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close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, but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a more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852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EC11DEA-E706-4DF2-B809-7A6CFC90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6E90D258-8CE9-4D67-AB7F-26F47BC7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class </a:t>
            </a:r>
            <a:r>
              <a:rPr lang="nl-NL" dirty="0" err="1"/>
              <a:t>CatHuntAction</a:t>
            </a:r>
            <a:endParaRPr lang="nl-NL" dirty="0"/>
          </a:p>
          <a:p>
            <a:r>
              <a:rPr lang="nl-NL" dirty="0"/>
              <a:t>The class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autocloseable</a:t>
            </a:r>
            <a:endParaRPr lang="nl-NL" dirty="0"/>
          </a:p>
          <a:p>
            <a:r>
              <a:rPr lang="nl-NL" dirty="0"/>
              <a:t>The class </a:t>
            </a:r>
            <a:r>
              <a:rPr lang="nl-NL" dirty="0" err="1"/>
              <a:t>should</a:t>
            </a:r>
            <a:r>
              <a:rPr lang="nl-NL" dirty="0"/>
              <a:t> have a Cat </a:t>
            </a:r>
            <a:r>
              <a:rPr lang="nl-NL" dirty="0" err="1"/>
              <a:t>and</a:t>
            </a:r>
            <a:r>
              <a:rPr lang="nl-NL" dirty="0"/>
              <a:t> a Spider property</a:t>
            </a:r>
          </a:p>
          <a:p>
            <a:r>
              <a:rPr lang="nl-NL" dirty="0"/>
              <a:t>The </a:t>
            </a:r>
            <a:r>
              <a:rPr lang="nl-NL" dirty="0" err="1"/>
              <a:t>CatHuntAction</a:t>
            </a:r>
            <a:r>
              <a:rPr lang="nl-NL" dirty="0"/>
              <a:t> logs </a:t>
            </a:r>
            <a:r>
              <a:rPr lang="nl-NL" dirty="0" err="1"/>
              <a:t>the</a:t>
            </a:r>
            <a:r>
              <a:rPr lang="nl-NL" dirty="0"/>
              <a:t> action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cat</a:t>
            </a:r>
            <a:r>
              <a:rPr lang="nl-NL" dirty="0"/>
              <a:t> </a:t>
            </a:r>
            <a:r>
              <a:rPr lang="nl-NL" dirty="0" err="1"/>
              <a:t>hunting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spider </a:t>
            </a:r>
          </a:p>
          <a:p>
            <a:r>
              <a:rPr lang="nl-NL" dirty="0"/>
              <a:t>In a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, open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CatHuntAction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call </a:t>
            </a:r>
            <a:r>
              <a:rPr lang="nl-NL" dirty="0" err="1"/>
              <a:t>methods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cat</a:t>
            </a:r>
            <a:endParaRPr lang="nl-NL" dirty="0"/>
          </a:p>
          <a:p>
            <a:r>
              <a:rPr lang="nl-NL" dirty="0"/>
              <a:t>These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, handle </a:t>
            </a:r>
            <a:r>
              <a:rPr lang="nl-NL" dirty="0" err="1"/>
              <a:t>them</a:t>
            </a:r>
            <a:r>
              <a:rPr lang="nl-NL" dirty="0"/>
              <a:t> in a proper </a:t>
            </a:r>
            <a:r>
              <a:rPr lang="nl-NL" dirty="0" err="1"/>
              <a:t>manner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140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70D2C-B97D-40ED-9135-1FE396B9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Suppressed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A9CD93-7804-488D-814A-DAB8F894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multiple </a:t>
            </a:r>
            <a:r>
              <a:rPr lang="nl-NL" dirty="0" err="1"/>
              <a:t>expressions</a:t>
            </a:r>
            <a:r>
              <a:rPr lang="nl-NL" dirty="0"/>
              <a:t> are </a:t>
            </a:r>
            <a:r>
              <a:rPr lang="nl-NL" dirty="0" err="1"/>
              <a:t>thrown</a:t>
            </a:r>
            <a:r>
              <a:rPr lang="nl-NL" dirty="0"/>
              <a:t>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one</a:t>
            </a:r>
            <a:r>
              <a:rPr lang="nl-NL" dirty="0"/>
              <a:t> is </a:t>
            </a:r>
            <a:r>
              <a:rPr lang="nl-NL" dirty="0" err="1"/>
              <a:t>handled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are </a:t>
            </a:r>
            <a:r>
              <a:rPr lang="nl-NL" dirty="0" err="1"/>
              <a:t>suppressed</a:t>
            </a:r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try</a:t>
            </a:r>
            <a:r>
              <a:rPr lang="nl-NL" dirty="0"/>
              <a:t>-</a:t>
            </a:r>
            <a:r>
              <a:rPr lang="nl-NL" dirty="0" err="1"/>
              <a:t>with</a:t>
            </a:r>
            <a:r>
              <a:rPr lang="nl-NL" dirty="0"/>
              <a:t>-resources </a:t>
            </a:r>
            <a:r>
              <a:rPr lang="nl-NL" dirty="0" err="1"/>
              <a:t>throws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in </a:t>
            </a:r>
            <a:r>
              <a:rPr lang="nl-NL" dirty="0" err="1"/>
              <a:t>try</a:t>
            </a:r>
            <a:r>
              <a:rPr lang="nl-NL" dirty="0"/>
              <a:t> block,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closing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resources </a:t>
            </a:r>
            <a:r>
              <a:rPr lang="nl-NL" dirty="0" err="1"/>
              <a:t>throws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one</a:t>
            </a:r>
            <a:r>
              <a:rPr lang="nl-NL" dirty="0"/>
              <a:t> is </a:t>
            </a:r>
            <a:r>
              <a:rPr lang="nl-NL" dirty="0" err="1"/>
              <a:t>handled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applies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thrown</a:t>
            </a:r>
            <a:r>
              <a:rPr lang="nl-NL" dirty="0"/>
              <a:t> in </a:t>
            </a:r>
            <a:r>
              <a:rPr lang="nl-NL" dirty="0" err="1"/>
              <a:t>try</a:t>
            </a:r>
            <a:r>
              <a:rPr lang="nl-NL" dirty="0"/>
              <a:t> clause,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in catch or </a:t>
            </a:r>
            <a:r>
              <a:rPr lang="nl-NL" dirty="0" err="1"/>
              <a:t>finally</a:t>
            </a:r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get </a:t>
            </a:r>
            <a:r>
              <a:rPr lang="nl-NL" dirty="0" err="1"/>
              <a:t>suppressed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catch block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e.getSuppressed</a:t>
            </a:r>
            <a:r>
              <a:rPr lang="nl-NL" dirty="0"/>
              <a:t>().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back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iterable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loop </a:t>
            </a:r>
            <a:r>
              <a:rPr lang="nl-NL" dirty="0" err="1"/>
              <a:t>through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318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162E7-4845-4C07-B0A3-EFA14EE5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suppressed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3EE4DA-D7B5-463A-88E5-0FE9359A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-</a:t>
            </a:r>
            <a:r>
              <a:rPr lang="nl-NL" dirty="0" err="1"/>
              <a:t>with</a:t>
            </a:r>
            <a:r>
              <a:rPr lang="nl-NL" dirty="0"/>
              <a:t>-resources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catch block</a:t>
            </a:r>
          </a:p>
          <a:p>
            <a:r>
              <a:rPr lang="nl-NL" dirty="0"/>
              <a:t>Print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suppressed</a:t>
            </a:r>
            <a:r>
              <a:rPr lang="nl-NL" dirty="0"/>
              <a:t> </a:t>
            </a:r>
            <a:r>
              <a:rPr lang="nl-NL" dirty="0" err="1"/>
              <a:t>exception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4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ACACD-6B6C-4407-9F85-DA31ACD5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</a:t>
            </a:r>
            <a:r>
              <a:rPr lang="nl-NL" dirty="0"/>
              <a:t> handling do’s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F2F7E2-D00F-4634-8C09-AD8E6088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Clean up resources /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-</a:t>
            </a:r>
            <a:r>
              <a:rPr lang="nl-NL" dirty="0" err="1"/>
              <a:t>with</a:t>
            </a:r>
            <a:r>
              <a:rPr lang="nl-NL" dirty="0"/>
              <a:t>-resources</a:t>
            </a:r>
          </a:p>
          <a:p>
            <a:r>
              <a:rPr lang="nl-NL" dirty="0"/>
              <a:t>No empty catch </a:t>
            </a:r>
            <a:r>
              <a:rPr lang="nl-NL" dirty="0" err="1"/>
              <a:t>blocks</a:t>
            </a:r>
            <a:endParaRPr lang="nl-NL" dirty="0"/>
          </a:p>
          <a:p>
            <a:r>
              <a:rPr lang="nl-NL" dirty="0"/>
              <a:t>Catch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clear</a:t>
            </a:r>
            <a:r>
              <a:rPr lang="nl-NL" dirty="0"/>
              <a:t> </a:t>
            </a:r>
            <a:r>
              <a:rPr lang="nl-NL" dirty="0" err="1"/>
              <a:t>descriptions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throwing</a:t>
            </a:r>
            <a:r>
              <a:rPr lang="nl-NL" dirty="0"/>
              <a:t> </a:t>
            </a:r>
            <a:r>
              <a:rPr lang="nl-NL" dirty="0" err="1"/>
              <a:t>messages</a:t>
            </a:r>
            <a:endParaRPr lang="nl-NL" dirty="0"/>
          </a:p>
          <a:p>
            <a:r>
              <a:rPr lang="nl-NL" dirty="0" err="1"/>
              <a:t>Don’t</a:t>
            </a:r>
            <a:r>
              <a:rPr lang="nl-NL" dirty="0"/>
              <a:t> ever catch </a:t>
            </a:r>
            <a:r>
              <a:rPr lang="nl-NL" dirty="0" err="1"/>
              <a:t>errors</a:t>
            </a:r>
            <a:r>
              <a:rPr lang="nl-NL" dirty="0"/>
              <a:t> (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catch </a:t>
            </a:r>
            <a:r>
              <a:rPr lang="nl-NL" dirty="0" err="1"/>
              <a:t>Throwable</a:t>
            </a:r>
            <a:r>
              <a:rPr lang="nl-NL" dirty="0"/>
              <a:t>, </a:t>
            </a:r>
            <a:r>
              <a:rPr lang="nl-NL" dirty="0" err="1"/>
              <a:t>becauser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are a </a:t>
            </a:r>
            <a:r>
              <a:rPr lang="nl-NL" dirty="0" err="1"/>
              <a:t>subclass</a:t>
            </a:r>
            <a:r>
              <a:rPr lang="nl-NL" dirty="0"/>
              <a:t>)</a:t>
            </a:r>
          </a:p>
          <a:p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usage</a:t>
            </a:r>
            <a:r>
              <a:rPr lang="nl-NL" dirty="0"/>
              <a:t> of </a:t>
            </a:r>
            <a:r>
              <a:rPr lang="nl-NL" dirty="0" err="1"/>
              <a:t>exceptions</a:t>
            </a:r>
            <a:r>
              <a:rPr lang="nl-NL" dirty="0"/>
              <a:t> in </a:t>
            </a:r>
            <a:r>
              <a:rPr lang="nl-NL" dirty="0" err="1"/>
              <a:t>Javadoc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Additions</a:t>
            </a:r>
            <a:r>
              <a:rPr lang="nl-NL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1224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ADA66-9B23-42D4-90AB-BD19F65E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Exceptions</a:t>
            </a:r>
            <a:r>
              <a:rPr lang="nl-NL" dirty="0"/>
              <a:t>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A2EE06-3F4D-403B-AD66-13A7DFA2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occur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program takes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unhappy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access a resource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nl-NL" dirty="0"/>
          </a:p>
          <a:p>
            <a:pPr lvl="1"/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index of </a:t>
            </a:r>
            <a:r>
              <a:rPr lang="nl-NL" dirty="0" err="1"/>
              <a:t>an</a:t>
            </a:r>
            <a:r>
              <a:rPr lang="nl-NL" dirty="0"/>
              <a:t> array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exist</a:t>
            </a:r>
            <a:endParaRPr lang="nl-NL" dirty="0"/>
          </a:p>
          <a:p>
            <a:pPr lvl="1"/>
            <a:r>
              <a:rPr lang="nl-NL" dirty="0" err="1"/>
              <a:t>Calling</a:t>
            </a:r>
            <a:r>
              <a:rPr lang="nl-NL" dirty="0"/>
              <a:t> a </a:t>
            </a:r>
            <a:r>
              <a:rPr lang="nl-NL" dirty="0" err="1"/>
              <a:t>method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object </a:t>
            </a:r>
            <a:r>
              <a:rPr lang="nl-NL" dirty="0" err="1"/>
              <a:t>that</a:t>
            </a:r>
            <a:r>
              <a:rPr lang="nl-NL" dirty="0"/>
              <a:t> is a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 err="1"/>
              <a:t>Exception</a:t>
            </a:r>
            <a:r>
              <a:rPr lang="nl-NL" dirty="0"/>
              <a:t> is a protocol of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unfortunately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happy </a:t>
            </a:r>
            <a:r>
              <a:rPr lang="nl-NL" dirty="0" err="1"/>
              <a:t>path</a:t>
            </a:r>
            <a:r>
              <a:rPr lang="nl-NL" dirty="0"/>
              <a:t> is </a:t>
            </a:r>
            <a:r>
              <a:rPr lang="nl-NL" dirty="0" err="1"/>
              <a:t>going</a:t>
            </a:r>
            <a:r>
              <a:rPr lang="nl-NL" dirty="0"/>
              <a:t> wrong </a:t>
            </a:r>
          </a:p>
          <a:p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occur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beyond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control of a </a:t>
            </a:r>
            <a:r>
              <a:rPr lang="nl-NL" dirty="0" err="1"/>
              <a:t>developer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4071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9CB4-CADF-4432-A074-D04B4F5D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Assertions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B07BDA-D160-46A5-9364-A4B54763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expression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true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in non-</a:t>
            </a:r>
            <a:r>
              <a:rPr lang="nl-NL" dirty="0" err="1"/>
              <a:t>production</a:t>
            </a:r>
            <a:r>
              <a:rPr lang="nl-NL" dirty="0"/>
              <a:t> code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detect</a:t>
            </a:r>
            <a:r>
              <a:rPr lang="nl-NL" dirty="0"/>
              <a:t> </a:t>
            </a:r>
            <a:r>
              <a:rPr lang="nl-NL" dirty="0" err="1"/>
              <a:t>serious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believe</a:t>
            </a:r>
            <a:r>
              <a:rPr lang="nl-NL" dirty="0"/>
              <a:t> it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it? &gt;&gt;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assertion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get </a:t>
            </a:r>
            <a:r>
              <a:rPr lang="nl-NL" dirty="0" err="1"/>
              <a:t>rid</a:t>
            </a:r>
            <a:r>
              <a:rPr lang="nl-NL" dirty="0"/>
              <a:t> of it </a:t>
            </a:r>
            <a:r>
              <a:rPr lang="nl-NL" dirty="0" err="1"/>
              <a:t>again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assertion</a:t>
            </a:r>
            <a:r>
              <a:rPr lang="nl-NL" dirty="0"/>
              <a:t> is </a:t>
            </a:r>
            <a:r>
              <a:rPr lang="nl-NL" dirty="0" err="1"/>
              <a:t>false</a:t>
            </a:r>
            <a:r>
              <a:rPr lang="nl-NL" dirty="0"/>
              <a:t>, it </a:t>
            </a:r>
            <a:r>
              <a:rPr lang="nl-NL" dirty="0" err="1"/>
              <a:t>throws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AssertionError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kills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program</a:t>
            </a:r>
          </a:p>
          <a:p>
            <a:endParaRPr lang="nl-NL" dirty="0"/>
          </a:p>
          <a:p>
            <a:r>
              <a:rPr lang="nl-NL" dirty="0" err="1"/>
              <a:t>Assert</a:t>
            </a:r>
            <a:r>
              <a:rPr lang="nl-NL" dirty="0"/>
              <a:t> statement: </a:t>
            </a:r>
            <a:r>
              <a:rPr lang="nl-NL" dirty="0" err="1"/>
              <a:t>assert</a:t>
            </a:r>
            <a:r>
              <a:rPr lang="nl-NL" dirty="0"/>
              <a:t> </a:t>
            </a:r>
            <a:r>
              <a:rPr lang="nl-NL" i="1" dirty="0" err="1"/>
              <a:t>boolean-expression</a:t>
            </a:r>
            <a:r>
              <a:rPr lang="nl-NL" i="1" dirty="0"/>
              <a:t>: “</a:t>
            </a:r>
            <a:r>
              <a:rPr lang="nl-NL" i="1" dirty="0" err="1"/>
              <a:t>optional</a:t>
            </a:r>
            <a:r>
              <a:rPr lang="nl-NL" i="1" dirty="0"/>
              <a:t> error </a:t>
            </a:r>
            <a:r>
              <a:rPr lang="nl-NL" i="1" dirty="0" err="1"/>
              <a:t>message</a:t>
            </a:r>
            <a:r>
              <a:rPr lang="nl-NL" i="1" dirty="0"/>
              <a:t>”</a:t>
            </a:r>
            <a:r>
              <a:rPr lang="nl-NL" dirty="0"/>
              <a:t>;</a:t>
            </a:r>
            <a:endParaRPr lang="nl-NL" i="1" dirty="0"/>
          </a:p>
          <a:p>
            <a:endParaRPr lang="nl-NL" dirty="0"/>
          </a:p>
          <a:p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assertions</a:t>
            </a:r>
            <a:r>
              <a:rPr lang="nl-NL" dirty="0"/>
              <a:t>,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/>
              <a:t>they’re</a:t>
            </a:r>
            <a:r>
              <a:rPr lang="nl-NL" dirty="0"/>
              <a:t> </a:t>
            </a:r>
            <a:r>
              <a:rPr lang="nl-NL" dirty="0" err="1"/>
              <a:t>ignored</a:t>
            </a:r>
            <a:r>
              <a:rPr lang="nl-NL" dirty="0"/>
              <a:t> at </a:t>
            </a:r>
            <a:r>
              <a:rPr lang="nl-NL" dirty="0" err="1"/>
              <a:t>runtime</a:t>
            </a:r>
            <a:r>
              <a:rPr lang="nl-NL" dirty="0"/>
              <a:t>: </a:t>
            </a:r>
            <a:r>
              <a:rPr lang="nl-NL" dirty="0" err="1"/>
              <a:t>use</a:t>
            </a:r>
            <a:r>
              <a:rPr lang="nl-NL" dirty="0"/>
              <a:t> –</a:t>
            </a:r>
            <a:r>
              <a:rPr lang="nl-NL" dirty="0" err="1"/>
              <a:t>ea</a:t>
            </a:r>
            <a:r>
              <a:rPr lang="nl-NL" dirty="0"/>
              <a:t> or –</a:t>
            </a:r>
            <a:r>
              <a:rPr lang="nl-NL" dirty="0" err="1"/>
              <a:t>enableassertions</a:t>
            </a:r>
            <a:r>
              <a:rPr lang="nl-NL" dirty="0"/>
              <a:t> on </a:t>
            </a:r>
            <a:r>
              <a:rPr lang="nl-NL" dirty="0" err="1"/>
              <a:t>cmd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Java –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SomeJavaClassName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0258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D9774-F3E4-41FF-9FBC-94476166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assertions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0B9FC7-718A-4845-9269-4940FDFC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(</a:t>
            </a:r>
            <a:r>
              <a:rPr lang="nl-NL" dirty="0" err="1"/>
              <a:t>true</a:t>
            </a:r>
            <a:r>
              <a:rPr lang="nl-NL" dirty="0"/>
              <a:t>) {</a:t>
            </a:r>
          </a:p>
          <a:p>
            <a:pPr marL="0" indent="0">
              <a:buNone/>
            </a:pPr>
            <a:r>
              <a:rPr lang="nl-NL" dirty="0"/>
              <a:t>} </a:t>
            </a:r>
            <a:r>
              <a:rPr lang="nl-NL" dirty="0" err="1"/>
              <a:t>else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assert</a:t>
            </a:r>
            <a:r>
              <a:rPr lang="nl-NL" dirty="0"/>
              <a:t> </a:t>
            </a:r>
            <a:r>
              <a:rPr lang="nl-NL" dirty="0" err="1"/>
              <a:t>false</a:t>
            </a:r>
            <a:r>
              <a:rPr lang="nl-NL" dirty="0"/>
              <a:t>: “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reached</a:t>
            </a:r>
            <a:r>
              <a:rPr lang="nl-NL" dirty="0"/>
              <a:t>”;</a:t>
            </a:r>
            <a:br>
              <a:rPr lang="nl-NL" dirty="0"/>
            </a:b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646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D9774-F3E4-41FF-9FBC-94476166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assertions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0B9FC7-718A-4845-9269-4940FDFC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assert</a:t>
            </a:r>
            <a:r>
              <a:rPr lang="nl-NL" dirty="0"/>
              <a:t> statement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returns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encounter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assertions</a:t>
            </a:r>
            <a:r>
              <a:rPr lang="nl-NL" dirty="0"/>
              <a:t> </a:t>
            </a:r>
            <a:r>
              <a:rPr lang="nl-NL" dirty="0" err="1"/>
              <a:t>enabled</a:t>
            </a:r>
            <a:endParaRPr lang="nl-NL" dirty="0"/>
          </a:p>
          <a:p>
            <a:endParaRPr lang="nl-NL" dirty="0"/>
          </a:p>
          <a:p>
            <a:r>
              <a:rPr lang="nl-NL" dirty="0"/>
              <a:t>Bonus: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have been a </a:t>
            </a:r>
            <a:r>
              <a:rPr lang="nl-NL" dirty="0" err="1"/>
              <a:t>better</a:t>
            </a:r>
            <a:r>
              <a:rPr lang="nl-NL" dirty="0"/>
              <a:t> way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assert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065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ADA66-9B23-42D4-90AB-BD19F65E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hierarchy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A2EE06-3F4D-403B-AD66-13A7DFA24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Runtime = </a:t>
            </a:r>
            <a:r>
              <a:rPr lang="nl-NL" dirty="0" err="1"/>
              <a:t>unchecked</a:t>
            </a:r>
            <a:endParaRPr lang="nl-NL" dirty="0"/>
          </a:p>
          <a:p>
            <a:r>
              <a:rPr lang="nl-NL" dirty="0" err="1"/>
              <a:t>Compile</a:t>
            </a:r>
            <a:r>
              <a:rPr lang="nl-NL" dirty="0"/>
              <a:t> time = </a:t>
            </a:r>
            <a:r>
              <a:rPr lang="nl-NL" dirty="0" err="1"/>
              <a:t>checked</a:t>
            </a:r>
            <a:r>
              <a:rPr lang="nl-NL" dirty="0"/>
              <a:t> &gt;&gt;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handled</a:t>
            </a:r>
            <a:r>
              <a:rPr lang="nl-NL" dirty="0"/>
              <a:t> or </a:t>
            </a:r>
            <a:r>
              <a:rPr lang="nl-NL" dirty="0" err="1"/>
              <a:t>declared</a:t>
            </a:r>
            <a:endParaRPr lang="nl-NL" dirty="0"/>
          </a:p>
          <a:p>
            <a:r>
              <a:rPr lang="nl-NL" dirty="0"/>
              <a:t>Error &gt;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,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, but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caught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D76E04C-16A6-4D20-B2C3-478DB9E3B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66332"/>
            <a:ext cx="5005472" cy="2510631"/>
          </a:xfrm>
        </p:spPr>
      </p:pic>
    </p:spTree>
    <p:extLst>
      <p:ext uri="{BB962C8B-B14F-4D97-AF65-F5344CB8AC3E}">
        <p14:creationId xmlns:p14="http://schemas.microsoft.com/office/powerpoint/2010/main" val="159587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028A6-D0CE-40A3-844F-0104160E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 of </a:t>
            </a:r>
            <a:r>
              <a:rPr lang="nl-NL" dirty="0" err="1"/>
              <a:t>exceptions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OCP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68BE8AF-A84E-498D-89C1-B21B54C7E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54297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848494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43257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Checked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Unchecked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ParseException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ArithmeticException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IOException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ArrayIndexOutOfBoundsException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1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FileNotFoundException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ClassCastException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NotSerializableException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IllegalArgumentException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SQLException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NullPointerException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NumberFormatException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ArrayStoreException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0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DateTimeException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3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MissingResourceException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IllegalStateException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UnsupportedOperationException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6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6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21CA4-DD81-4620-BB56-FA653961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Try</a:t>
            </a:r>
            <a:r>
              <a:rPr lang="nl-NL" dirty="0"/>
              <a:t> statement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862CE3F-6B24-4C83-BB12-EF921C764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234" t="20796" r="4506" b="29879"/>
          <a:stretch/>
        </p:blipFill>
        <p:spPr>
          <a:xfrm>
            <a:off x="927099" y="1828799"/>
            <a:ext cx="8173839" cy="37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exception</a:t>
            </a:r>
          </a:p>
          <a:p>
            <a:pPr marL="0" indent="0">
              <a:buNone/>
            </a:pPr>
            <a:r>
              <a:rPr lang="en-US" dirty="0"/>
              <a:t>            throw new Exception();</a:t>
            </a:r>
          </a:p>
          <a:p>
            <a:pPr marL="0" indent="0">
              <a:buNone/>
            </a:pPr>
            <a:r>
              <a:rPr lang="en-US" dirty="0"/>
              <a:t>        } catch(</a:t>
            </a:r>
            <a:r>
              <a:rPr lang="en-US" dirty="0" err="1"/>
              <a:t>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   //zero or more catch blocks</a:t>
            </a:r>
          </a:p>
          <a:p>
            <a:pPr marL="0" indent="0">
              <a:buNone/>
            </a:pPr>
            <a:r>
              <a:rPr lang="en-US" dirty="0"/>
              <a:t>            //some relevant code to handle the exception</a:t>
            </a:r>
          </a:p>
          <a:p>
            <a:pPr marL="0" indent="0">
              <a:buNone/>
            </a:pPr>
            <a:r>
              <a:rPr lang="en-US" dirty="0"/>
              <a:t>        } finally {</a:t>
            </a:r>
          </a:p>
          <a:p>
            <a:pPr marL="0" indent="0">
              <a:buNone/>
            </a:pPr>
            <a:r>
              <a:rPr lang="en-US" dirty="0"/>
              <a:t>            //always executed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605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exception</a:t>
            </a:r>
          </a:p>
          <a:p>
            <a:pPr marL="0" indent="0">
              <a:buNone/>
            </a:pPr>
            <a:r>
              <a:rPr lang="en-US" dirty="0"/>
              <a:t>        } catch(</a:t>
            </a:r>
            <a:r>
              <a:rPr lang="en-US" dirty="0" err="1"/>
              <a:t>IndexOutOfBoundsException</a:t>
            </a:r>
            <a:r>
              <a:rPr lang="en-US" dirty="0"/>
              <a:t> e){</a:t>
            </a:r>
          </a:p>
          <a:p>
            <a:pPr marL="0" indent="0">
              <a:buNone/>
            </a:pPr>
            <a:r>
              <a:rPr lang="en-US" dirty="0"/>
              <a:t>            //zero or more catch blocks</a:t>
            </a:r>
          </a:p>
          <a:p>
            <a:pPr marL="0" indent="0">
              <a:buNone/>
            </a:pPr>
            <a:r>
              <a:rPr lang="en-US" dirty="0"/>
              <a:t>            //some relevant code to handle the exception</a:t>
            </a:r>
          </a:p>
          <a:p>
            <a:pPr marL="0" indent="0">
              <a:buNone/>
            </a:pPr>
            <a:r>
              <a:rPr lang="en-US" dirty="0"/>
              <a:t>        } finally {</a:t>
            </a:r>
          </a:p>
          <a:p>
            <a:pPr marL="0" indent="0">
              <a:buNone/>
            </a:pPr>
            <a:r>
              <a:rPr lang="en-US" dirty="0"/>
              <a:t>            //always executed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087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FC88-3485-4438-B143-C4A9E48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Will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89CF7-6777-4928-9D09-1C1285BC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      //some code that throws an exception</a:t>
            </a:r>
          </a:p>
          <a:p>
            <a:pPr marL="0" indent="0">
              <a:buNone/>
            </a:pPr>
            <a:r>
              <a:rPr lang="en-US" dirty="0"/>
              <a:t>	throw new Exception();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31216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42400</TotalTime>
  <Words>1756</Words>
  <Application>Microsoft Office PowerPoint</Application>
  <PresentationFormat>Breedbeeld</PresentationFormat>
  <Paragraphs>277</Paragraphs>
  <Slides>32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Kantoorthema</vt:lpstr>
      <vt:lpstr>Exceptions and assertions</vt:lpstr>
      <vt:lpstr>Content</vt:lpstr>
      <vt:lpstr>Exceptions basics</vt:lpstr>
      <vt:lpstr>Exceptions hierarchy</vt:lpstr>
      <vt:lpstr>List of exceptions for OCP</vt:lpstr>
      <vt:lpstr>Try statement</vt:lpstr>
      <vt:lpstr>Will this compile?</vt:lpstr>
      <vt:lpstr>Will this compile?</vt:lpstr>
      <vt:lpstr>Will this compile?</vt:lpstr>
      <vt:lpstr>Will this compile?</vt:lpstr>
      <vt:lpstr>Will this compile?</vt:lpstr>
      <vt:lpstr>Will this compile?</vt:lpstr>
      <vt:lpstr>Throw vs throws</vt:lpstr>
      <vt:lpstr>Custom exceptions</vt:lpstr>
      <vt:lpstr>Example: custom exception</vt:lpstr>
      <vt:lpstr>Exercise: create your own exception class</vt:lpstr>
      <vt:lpstr>Multi-catch</vt:lpstr>
      <vt:lpstr>Will this compile?</vt:lpstr>
      <vt:lpstr>Will this compile?</vt:lpstr>
      <vt:lpstr>Will this compile?</vt:lpstr>
      <vt:lpstr>Will this compile?</vt:lpstr>
      <vt:lpstr>Will this compile?</vt:lpstr>
      <vt:lpstr>Try-with-resources</vt:lpstr>
      <vt:lpstr>Example: try and try-with-resources</vt:lpstr>
      <vt:lpstr>AutoCloseable</vt:lpstr>
      <vt:lpstr>Exercise</vt:lpstr>
      <vt:lpstr>Suppressed exceptions</vt:lpstr>
      <vt:lpstr>Exercise: suppressed exceptions</vt:lpstr>
      <vt:lpstr>Exception handling do’s</vt:lpstr>
      <vt:lpstr>Assertions</vt:lpstr>
      <vt:lpstr>Example: assertions</vt:lpstr>
      <vt:lpstr>Exercise: assertions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Maaike J van Putten</cp:lastModifiedBy>
  <cp:revision>630</cp:revision>
  <dcterms:created xsi:type="dcterms:W3CDTF">2019-05-21T11:39:48Z</dcterms:created>
  <dcterms:modified xsi:type="dcterms:W3CDTF">2020-10-02T11:39:25Z</dcterms:modified>
</cp:coreProperties>
</file>