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03"/>
  </p:normalViewPr>
  <p:slideViewPr>
    <p:cSldViewPr snapToGrid="0">
      <p:cViewPr>
        <p:scale>
          <a:sx n="143" d="100"/>
          <a:sy n="143" d="100"/>
        </p:scale>
        <p:origin x="12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181F-E16D-C1E7-AEE7-738FC5803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9E2F3-81EC-F512-EF89-B5FA712AC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DAB0-025D-8923-38C6-F5914CD7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A12-623E-704E-ADCF-118CC5B0B88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8E49-D0F3-D11F-F2B8-BDFA0A83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3227-A3B1-B624-7B39-DAEE4E20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9C0-DE0D-C047-AE83-B3C82C9AA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5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DAE1-B51C-EC35-40AD-3B44C90C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FB9ED-CBF1-DE64-F425-3BAA5723C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931C3-ED18-190C-A239-AD8414F5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A12-623E-704E-ADCF-118CC5B0B88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06CF-D0A5-8566-4656-817690C3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1D488-21A3-C1EA-709F-88F1BD9F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9C0-DE0D-C047-AE83-B3C82C9AA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9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50AE9-D607-411B-4461-8F3ABD61E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E31E-132A-0F29-2CBF-3F645F4A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E050E-199B-A821-B041-0204B3E4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A12-623E-704E-ADCF-118CC5B0B88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81FF0-E179-4DA4-96A4-C0D8E0BB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6FA6-4915-7E80-6423-F2B1E080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9C0-DE0D-C047-AE83-B3C82C9AA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416E-1405-7EAB-CD1D-1FB167AD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7347-F135-ECE1-2DAF-416FF2BA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7EE-492C-6A9D-2963-9C2DDCD2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A12-623E-704E-ADCF-118CC5B0B88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BDCD-36BC-7423-FD87-DE6A32CA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3E3CA-DC11-C6A9-D36B-5861399F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9C0-DE0D-C047-AE83-B3C82C9AA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B5C0-5A0B-9DE6-B021-DC89E19E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EEB3-4170-BB8C-C11E-64C9E7E0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3899-5073-FBD2-2603-CD36F192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A12-623E-704E-ADCF-118CC5B0B88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3895-1E0F-438C-CAC7-2607F14D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5F07-E72C-AA4E-BAEB-E4296CEE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9C0-DE0D-C047-AE83-B3C82C9AA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7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91A7-868A-9239-C490-AFD02C65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DC2D-5FE5-0636-AFD8-EF890782B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A5ECD-DDB0-858E-9C72-9910EBC29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8CC84-F771-C38D-91A8-C808DB03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A12-623E-704E-ADCF-118CC5B0B88E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7C0C7-F202-41FD-FCA3-BDAEC4E1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DBDB7-DBC5-908D-D626-E42205C0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9C0-DE0D-C047-AE83-B3C82C9AA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2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2CB7-DBCF-8C92-A84E-0ABEE2B4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C75E8-50FE-C8C9-BD15-A91CA6CB4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8FB74-365B-9181-AA4E-EDD5EC2A2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BFA3F-4771-07A3-F2AC-3D23F6F73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20C23-D347-82F3-E842-FBD8B7DFC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D4938-AFBF-A3EA-0144-8C534AF1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A12-623E-704E-ADCF-118CC5B0B88E}" type="datetimeFigureOut">
              <a:rPr lang="en-US" smtClean="0"/>
              <a:t>3/2/24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659E1-39FB-0337-E741-F6AFD8D3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CE6AA-4769-C272-E697-70EEEC6D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9C0-DE0D-C047-AE83-B3C82C9AA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DCCD-A140-C41A-C527-AF5F9296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76778-89BD-20AA-2C63-3C41D5C8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A12-623E-704E-ADCF-118CC5B0B88E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59629-594D-9969-D7F8-8B0EAFAC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761F2-53AD-ADDB-3CDC-C451AFEF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9C0-DE0D-C047-AE83-B3C82C9AA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1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EA11-EA52-D606-8EBA-2E0132BA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A12-623E-704E-ADCF-118CC5B0B88E}" type="datetimeFigureOut">
              <a:rPr lang="en-US" smtClean="0"/>
              <a:t>3/2/24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BBA6C-BF2D-FA57-88BB-7D239C40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09451-71F1-7407-C64E-4DE9BD57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9C0-DE0D-C047-AE83-B3C82C9AA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DA4D-B38E-44CE-5FC7-30E398A3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3D0D-5E37-F509-3A1F-A1145EC9A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F12C6-55A8-447E-0AFB-FFCAFA234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0BBEA-8BDA-19B7-CE33-191C5D30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A12-623E-704E-ADCF-118CC5B0B88E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FDA1C-0315-75C2-E52D-02BE4888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0DDC6-FD34-CA4B-2E6D-7BCB81F1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9C0-DE0D-C047-AE83-B3C82C9AA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2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4785-7A52-EE4C-3183-7B29747C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BE2AE-BD37-2597-B47D-C80FDC980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3919D-4D26-C85E-2C95-2B04EBD86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2BED5-9728-7353-2172-D7D941E7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A7A12-623E-704E-ADCF-118CC5B0B88E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50717-13F2-C41E-181A-1E9E1EFC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6A760-2855-7DC8-089C-64A572F8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9C0-DE0D-C047-AE83-B3C82C9AA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7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17860-4061-0599-AE07-0CD3FB59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A4F0-DD58-EDA0-CBD8-0905D137D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DCCB-CC05-8948-FB9F-C6D6CCCAF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2A7A12-623E-704E-ADCF-118CC5B0B88E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C78C-CE99-249B-601F-2CDA3FC32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584BE-5BEC-9E34-AD69-C57FEAE82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DE9C0-DE0D-C047-AE83-B3C82C9AA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3,700+ Castle Interior Stock Illustrations, Royalty-Free Vector Graphics &amp;  Clip Art - iStock | Stone castle interior, Castle, Palace">
            <a:extLst>
              <a:ext uri="{FF2B5EF4-FFF2-40B4-BE49-F238E27FC236}">
                <a16:creationId xmlns:a16="http://schemas.microsoft.com/office/drawing/2014/main" id="{C3A2F8DF-4639-5A40-6B66-95B0ED06A3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DEE843-CA3F-8EE8-197B-AAFE70DA0B45}"/>
              </a:ext>
            </a:extLst>
          </p:cNvPr>
          <p:cNvSpPr txBox="1"/>
          <p:nvPr/>
        </p:nvSpPr>
        <p:spPr>
          <a:xfrm>
            <a:off x="2682744" y="1488734"/>
            <a:ext cx="6511719" cy="16312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10000" b="1" dirty="0">
                <a:ln w="38100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Burbank Big Cd Bk" pitchFamily="2" charset="77"/>
              </a:rPr>
              <a:t>MIDAS TOUCH</a:t>
            </a:r>
          </a:p>
        </p:txBody>
      </p:sp>
    </p:spTree>
    <p:extLst>
      <p:ext uri="{BB962C8B-B14F-4D97-AF65-F5344CB8AC3E}">
        <p14:creationId xmlns:p14="http://schemas.microsoft.com/office/powerpoint/2010/main" val="13863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3,700+ Castle Interior Stock Illustrations, Royalty-Free Vector Graphics &amp;  Clip Art - iStock | Stone castle interior, Castle, Palace">
            <a:extLst>
              <a:ext uri="{FF2B5EF4-FFF2-40B4-BE49-F238E27FC236}">
                <a16:creationId xmlns:a16="http://schemas.microsoft.com/office/drawing/2014/main" id="{C3A2F8DF-4639-5A40-6B66-95B0ED06A3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chest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324A5212-0275-8988-B91F-E23E725194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857"/>
          <a:stretch/>
        </p:blipFill>
        <p:spPr>
          <a:xfrm>
            <a:off x="2160495" y="3321424"/>
            <a:ext cx="1535786" cy="1953186"/>
          </a:xfrm>
          <a:prstGeom prst="rect">
            <a:avLst/>
          </a:prstGeom>
        </p:spPr>
      </p:pic>
      <p:pic>
        <p:nvPicPr>
          <p:cNvPr id="6" name="Picture 5" descr="A hat and purses from a coat rack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B9187CCC-49FC-9344-1923-928FF742F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4104" y="2393577"/>
            <a:ext cx="1881465" cy="2901762"/>
          </a:xfrm>
          <a:prstGeom prst="rect">
            <a:avLst/>
          </a:prstGeom>
        </p:spPr>
      </p:pic>
      <p:pic>
        <p:nvPicPr>
          <p:cNvPr id="8" name="Picture 7" descr="A cactus in a pot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7E3A95E5-F129-846E-CEA2-12209A2C2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582" y="3697941"/>
            <a:ext cx="1076512" cy="1076512"/>
          </a:xfrm>
          <a:prstGeom prst="rect">
            <a:avLst/>
          </a:prstGeom>
        </p:spPr>
      </p:pic>
      <p:pic>
        <p:nvPicPr>
          <p:cNvPr id="12" name="Picture 11" descr="A cat sleeping on a pillow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596AA4FC-B684-390B-C87A-C5731C6287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824" y="4920483"/>
            <a:ext cx="1535786" cy="1535786"/>
          </a:xfrm>
          <a:prstGeom prst="rect">
            <a:avLst/>
          </a:prstGeom>
        </p:spPr>
      </p:pic>
      <p:pic>
        <p:nvPicPr>
          <p:cNvPr id="16" name="Picture 15" descr="A cartoon of a knight holding a sword and shield&#10;&#10;Description automatically generated">
            <a:extLst>
              <a:ext uri="{FF2B5EF4-FFF2-40B4-BE49-F238E27FC236}">
                <a16:creationId xmlns:a16="http://schemas.microsoft.com/office/drawing/2014/main" id="{2FDDCE7F-A81E-8C19-9C3F-02FBB5C69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3836" y="3180607"/>
            <a:ext cx="1881465" cy="1881465"/>
          </a:xfrm>
          <a:prstGeom prst="rect">
            <a:avLst/>
          </a:prstGeom>
        </p:spPr>
      </p:pic>
      <p:pic>
        <p:nvPicPr>
          <p:cNvPr id="20" name="Picture 19" descr="A cartoon of a torch&#10;&#10;Description automatically generated">
            <a:extLst>
              <a:ext uri="{FF2B5EF4-FFF2-40B4-BE49-F238E27FC236}">
                <a16:creationId xmlns:a16="http://schemas.microsoft.com/office/drawing/2014/main" id="{E55CF94E-2DD6-6992-3892-B4212A44FC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320" y="2642350"/>
            <a:ext cx="997541" cy="10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2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3,700+ Castle Interior Stock Illustrations, Royalty-Free Vector Graphics &amp;  Clip Art - iStock | Stone castle interior, Castle, Palace">
            <a:extLst>
              <a:ext uri="{FF2B5EF4-FFF2-40B4-BE49-F238E27FC236}">
                <a16:creationId xmlns:a16="http://schemas.microsoft.com/office/drawing/2014/main" id="{C3A2F8DF-4639-5A40-6B66-95B0ED06A3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artoon of a cat sleeping on a pillow&#10;&#10;Description automatically generated">
            <a:extLst>
              <a:ext uri="{FF2B5EF4-FFF2-40B4-BE49-F238E27FC236}">
                <a16:creationId xmlns:a16="http://schemas.microsoft.com/office/drawing/2014/main" id="{FDE54565-0B03-ED9B-BF06-CAD44A107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3" y="5118847"/>
            <a:ext cx="2018534" cy="1135426"/>
          </a:xfrm>
          <a:prstGeom prst="rect">
            <a:avLst/>
          </a:prstGeom>
        </p:spPr>
      </p:pic>
      <p:pic>
        <p:nvPicPr>
          <p:cNvPr id="2" name="Picture 1" descr="A yellow hat and purses on a stand&#10;&#10;Description automatically generated">
            <a:extLst>
              <a:ext uri="{FF2B5EF4-FFF2-40B4-BE49-F238E27FC236}">
                <a16:creationId xmlns:a16="http://schemas.microsoft.com/office/drawing/2014/main" id="{DEF365D7-1CEB-8381-C412-21DE72533B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072"/>
          <a:stretch/>
        </p:blipFill>
        <p:spPr>
          <a:xfrm>
            <a:off x="-2079813" y="2240616"/>
            <a:ext cx="3397625" cy="3086100"/>
          </a:xfrm>
          <a:prstGeom prst="rect">
            <a:avLst/>
          </a:prstGeom>
        </p:spPr>
      </p:pic>
      <p:pic>
        <p:nvPicPr>
          <p:cNvPr id="5" name="Picture 4" descr="A yellow chest with a black background&#10;&#10;Description automatically generated">
            <a:extLst>
              <a:ext uri="{FF2B5EF4-FFF2-40B4-BE49-F238E27FC236}">
                <a16:creationId xmlns:a16="http://schemas.microsoft.com/office/drawing/2014/main" id="{10C3C2B3-CF79-2D13-3312-31FC27B342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62" r="-3302"/>
          <a:stretch/>
        </p:blipFill>
        <p:spPr>
          <a:xfrm>
            <a:off x="2196104" y="3315863"/>
            <a:ext cx="1918696" cy="1898793"/>
          </a:xfrm>
          <a:prstGeom prst="rect">
            <a:avLst/>
          </a:prstGeom>
        </p:spPr>
      </p:pic>
      <p:pic>
        <p:nvPicPr>
          <p:cNvPr id="3" name="Picture 2" descr="A yellow cactus in a pot&#10;&#10;Description automatically generated">
            <a:extLst>
              <a:ext uri="{FF2B5EF4-FFF2-40B4-BE49-F238E27FC236}">
                <a16:creationId xmlns:a16="http://schemas.microsoft.com/office/drawing/2014/main" id="{6AFAD2A2-9D8B-A4D1-E23A-89F29145FE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907" t="-4375" r="32776" b="4375"/>
          <a:stretch/>
        </p:blipFill>
        <p:spPr>
          <a:xfrm>
            <a:off x="4041420" y="3624728"/>
            <a:ext cx="824754" cy="1122830"/>
          </a:xfrm>
          <a:prstGeom prst="rect">
            <a:avLst/>
          </a:prstGeom>
        </p:spPr>
      </p:pic>
      <p:pic>
        <p:nvPicPr>
          <p:cNvPr id="6" name="Picture 5" descr="A cartoon of a knight holding a sword and shield&#10;&#10;Description automatically generated">
            <a:extLst>
              <a:ext uri="{FF2B5EF4-FFF2-40B4-BE49-F238E27FC236}">
                <a16:creationId xmlns:a16="http://schemas.microsoft.com/office/drawing/2014/main" id="{1D3A6795-FBCF-7C04-1D81-0FC3B32C3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6329" y="3304221"/>
            <a:ext cx="2931458" cy="1648945"/>
          </a:xfrm>
          <a:prstGeom prst="rect">
            <a:avLst/>
          </a:prstGeom>
        </p:spPr>
      </p:pic>
      <p:pic>
        <p:nvPicPr>
          <p:cNvPr id="7" name="Picture 6" descr="A yellow torch with flames&#10;&#10;Description automatically generated">
            <a:extLst>
              <a:ext uri="{FF2B5EF4-FFF2-40B4-BE49-F238E27FC236}">
                <a16:creationId xmlns:a16="http://schemas.microsoft.com/office/drawing/2014/main" id="{9F9ACAFF-E74C-83F2-BE1E-F619CFFD2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221" y="2730679"/>
            <a:ext cx="1599738" cy="8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8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Burbank Big Cd Bk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LANDON T</dc:creator>
  <cp:lastModifiedBy>SMITH, LANDON T</cp:lastModifiedBy>
  <cp:revision>2</cp:revision>
  <dcterms:created xsi:type="dcterms:W3CDTF">2024-03-02T12:32:06Z</dcterms:created>
  <dcterms:modified xsi:type="dcterms:W3CDTF">2024-03-03T01:38:49Z</dcterms:modified>
</cp:coreProperties>
</file>