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9" r:id="rId5"/>
    <p:sldId id="261" r:id="rId6"/>
    <p:sldId id="270" r:id="rId7"/>
    <p:sldId id="258" r:id="rId8"/>
    <p:sldId id="265" r:id="rId9"/>
    <p:sldId id="266" r:id="rId10"/>
    <p:sldId id="259" r:id="rId11"/>
    <p:sldId id="268" r:id="rId12"/>
    <p:sldId id="267" r:id="rId13"/>
    <p:sldId id="26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0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5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9CB6-DFD8-4C77-8347-C3E878EDD69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3599-1310-4ADE-A7CB-1BE31EC2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8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p.me/p2tsJv-1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lgcns.com/6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.lgcns.com/6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Agile Model Driven Development Is Good Enough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sv-SE" altLang="ko-KR" dirty="0"/>
              <a:t>Scott W. Ambler, Ronin International</a:t>
            </a:r>
          </a:p>
          <a:p>
            <a:pPr algn="r"/>
            <a:endParaRPr lang="sv-SE" altLang="ko-KR" dirty="0"/>
          </a:p>
          <a:p>
            <a:pPr algn="r"/>
            <a:r>
              <a:rPr lang="ko-KR" altLang="en-US" dirty="0"/>
              <a:t>서울 과학 기술대학교</a:t>
            </a:r>
            <a:endParaRPr lang="en-US" altLang="ko-KR" dirty="0"/>
          </a:p>
          <a:p>
            <a:pPr algn="r"/>
            <a:r>
              <a:rPr lang="en-US" altLang="ko-KR" dirty="0"/>
              <a:t>SW </a:t>
            </a:r>
            <a:r>
              <a:rPr lang="ko-KR" altLang="en-US" dirty="0"/>
              <a:t>분석 설계학과</a:t>
            </a:r>
            <a:endParaRPr lang="en-US" altLang="ko-KR" dirty="0"/>
          </a:p>
          <a:p>
            <a:pPr algn="r"/>
            <a:r>
              <a:rPr lang="ko-KR" altLang="en-US" dirty="0"/>
              <a:t>한창민</a:t>
            </a:r>
          </a:p>
        </p:txBody>
      </p:sp>
    </p:spTree>
    <p:extLst>
      <p:ext uri="{BB962C8B-B14F-4D97-AF65-F5344CB8AC3E}">
        <p14:creationId xmlns:p14="http://schemas.microsoft.com/office/powerpoint/2010/main" val="21653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MDA (Model Driven Architecture)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6385"/>
            <a:ext cx="11011678" cy="1290799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MDA</a:t>
            </a:r>
            <a:r>
              <a:rPr lang="ko-KR" altLang="en-US" sz="1100" dirty="0"/>
              <a:t>의 정의</a:t>
            </a:r>
            <a:br>
              <a:rPr lang="ko-KR" altLang="en-US" sz="1100" dirty="0"/>
            </a:br>
            <a:r>
              <a:rPr lang="en-US" altLang="ko-KR" sz="1100" dirty="0"/>
              <a:t>- </a:t>
            </a:r>
            <a:r>
              <a:rPr lang="ko-KR" altLang="en-US" sz="1100" dirty="0"/>
              <a:t>소프트웨어가 구동되는 특정 인프라 </a:t>
            </a:r>
            <a:r>
              <a:rPr lang="ko-KR" altLang="en-US" sz="1100" dirty="0" err="1"/>
              <a:t>스트럭처나</a:t>
            </a:r>
            <a:r>
              <a:rPr lang="ko-KR" altLang="en-US" sz="1100" dirty="0"/>
              <a:t> 플랫폼에 한정되지 않고 개발될 수 있도록 </a:t>
            </a:r>
            <a:r>
              <a:rPr lang="en-US" altLang="ko-KR" sz="1100" dirty="0"/>
              <a:t>UML</a:t>
            </a:r>
            <a:r>
              <a:rPr lang="ko-KR" altLang="en-US" sz="1100" dirty="0"/>
              <a:t>을 기반으로 한 플랫폼 독립적인 모델을 만들고 이를 원하는 특정 플랫폼에 맞도록 변환해서 사용하는 차세대 </a:t>
            </a:r>
            <a:r>
              <a:rPr lang="en-US" altLang="ko-KR" sz="1100" dirty="0"/>
              <a:t>SW </a:t>
            </a:r>
            <a:r>
              <a:rPr lang="ko-KR" altLang="en-US" sz="1100" dirty="0"/>
              <a:t>개발 기술</a:t>
            </a:r>
            <a:endParaRPr lang="en-US" altLang="ko-KR" sz="1100" dirty="0"/>
          </a:p>
          <a:p>
            <a:br>
              <a:rPr lang="ko-KR" altLang="en-US" sz="1100" dirty="0"/>
            </a:br>
            <a:r>
              <a:rPr lang="en-US" altLang="ko-KR" sz="1100" dirty="0"/>
              <a:t>- OMG</a:t>
            </a:r>
            <a:r>
              <a:rPr lang="ko-KR" altLang="en-US" sz="1100" dirty="0"/>
              <a:t>가 그동안 만들어낸 플랫폼 기술과 표준 모델링 언어</a:t>
            </a:r>
            <a:r>
              <a:rPr lang="en-US" altLang="ko-KR" sz="1100" dirty="0"/>
              <a:t>(UML)</a:t>
            </a:r>
            <a:r>
              <a:rPr lang="ko-KR" altLang="en-US" sz="1100" dirty="0"/>
              <a:t>를 이용하여 구현된 여러 산업의 표준안을 결합한 모델 방식의 새로운 </a:t>
            </a:r>
            <a:r>
              <a:rPr lang="en-US" altLang="ko-KR" sz="1100" dirty="0"/>
              <a:t>SW </a:t>
            </a:r>
            <a:r>
              <a:rPr lang="ko-KR" altLang="en-US" sz="1100" dirty="0"/>
              <a:t>아키텍처</a:t>
            </a:r>
            <a:br>
              <a:rPr lang="ko-KR" altLang="en-US" sz="1100" dirty="0"/>
            </a:b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2634056"/>
            <a:ext cx="2428599" cy="24417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51907" y="2511082"/>
            <a:ext cx="9006373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탄생</a:t>
            </a:r>
            <a:b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OMG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중심이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CORBA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UML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로 넘어가는 시점에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OMG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내부에서는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구상을 의논하는 그룹들이 생겨나기 시작했다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UML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시장주도적인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힘을 바탕으로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CORBA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이뤄내지 못했던 이기종 플랫폼 및 언어독립성을 비교적 받아들이기 쉬운 방법으로 제시하려는 노력들이 모여서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탄생하게 되었다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MDA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2001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OMG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CEO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인 리차드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솔리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(Richard M.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Soley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‘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OMG Model Driven Architecture’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라는 제목의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프리젠테이션을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통해 공식적으로는 처음 세상에 알려지게 되었다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 발표를 시작으로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구체적인 규격을 논의하기 시작해서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2003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월에 공식적인 ‘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 Guide v 1.0’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 공개되었다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배경</a:t>
            </a:r>
            <a:b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 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기술의 복잡화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상호운영성 결여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소프트웨어 개발의 어려움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이식성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부족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 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서비스 환경의 다양화</a:t>
            </a:r>
            <a:b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 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기술의 급격한 변화</a:t>
            </a:r>
            <a:b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endParaRPr lang="en-US" altLang="ko-KR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MDA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시작은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로부터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OMG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1989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OMA(Object Management Architecture)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발표한다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OMA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가장 중요한 역할을 하는 것이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CORBA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CORBA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다양한 프로그래밍 언어 간의 상호운용성을 위해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IDL(Interface Definition Language)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이라는 것을 도입했으며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플랫폼 독립적인 프로토콜을 위해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IIOP(Internet Inter-Operable Protocol)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와 같은 프로토콜 표준안을 제시한다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altLang="ko-KR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5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870"/>
            <a:ext cx="10515600" cy="1325563"/>
          </a:xfrm>
        </p:spPr>
        <p:txBody>
          <a:bodyPr/>
          <a:lstStyle/>
          <a:p>
            <a:r>
              <a:rPr lang="en-US" altLang="ko-KR" dirty="0"/>
              <a:t>MDA (Model Driven Architecture)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4" y="1306177"/>
            <a:ext cx="6131767" cy="21355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3441680"/>
            <a:ext cx="11367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- CWM(Common Warehouse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자료 저장소 통합을 위한 산업표준으로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database model(schema), schema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변형 모델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OLAP(On Line Analytical Processing), Data Mining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모델들의 표현방법에 대한 표준 집합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- MOF(Meta Object Facility)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Meta 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의 필수 요소와 문법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구조를 정의하는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meta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meta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Meta 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로 부터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의 구축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전개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탐색 및 갱신을 지원하는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Meta Data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UML2.0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profile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이 기반이 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MDA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모델에 대한 표준 저장소로 활용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- UML(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hlinkClick r:id="rId3"/>
              </a:rPr>
              <a:t>http://wp.me/p2tsJv-1G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사용자가 요청한 내용 중 구현 독립적인 모델이나 구현 종속적인 모델 작성시에 사용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MOF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CWM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표현하기 위한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기호로서의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기반을 제공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아래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MDA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구현 절차 중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PIM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설계 시 활용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UML2.0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에서 제공하는 표준화 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UML Profile(UML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기본 모델을 확장하거나 특화하기 위해 제공되는 메커니즘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이용하여 구현 독립 모델에서 구현 종속 모델을 생성하거나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구현 종속 모델에서 코드를 생성하는 규칙을 제공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- XMI(XML Metadata Interchange)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XML(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eXtensible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Markup Language)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기반 데이터 관리를 위한 표준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MOF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기반 모델을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XML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로 매핑하는 표준 사양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매핑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Rule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를 표준화 하여 이기종 도구간 호환성이 향상</a:t>
            </a:r>
          </a:p>
        </p:txBody>
      </p:sp>
    </p:spTree>
    <p:extLst>
      <p:ext uri="{BB962C8B-B14F-4D97-AF65-F5344CB8AC3E}">
        <p14:creationId xmlns:p14="http://schemas.microsoft.com/office/powerpoint/2010/main" val="168940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MDA (Model Driven Architecture)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90688"/>
            <a:ext cx="3119744" cy="41222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34116" y="2191645"/>
            <a:ext cx="57103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b="1" i="0" dirty="0">
                <a:effectLst/>
                <a:latin typeface="Arial" panose="020B0604020202020204" pitchFamily="34" charset="0"/>
              </a:rPr>
              <a:t>CIM (Communication Independent Model)</a:t>
            </a:r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다수의 산업표준을 적용하여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Business 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표준화 함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400" b="1" i="0" dirty="0">
                <a:effectLst/>
                <a:latin typeface="Arial" panose="020B0604020202020204" pitchFamily="34" charset="0"/>
              </a:rPr>
              <a:t>PIM (Platform Independent Model)</a:t>
            </a:r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표준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Meta 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기반으로 구현환경에 독립적인 모델을 구축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표준화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Directory Service, Event Handling, Persistence, Transaction, Security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를 기본서비스로 규정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범용적인 기능으로 설계 및 구축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OMG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의 구성요소인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PTC(Platform Technical Committee), DTC(Domain Technical Committee)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를 통해 정의 및 표준화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MOF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로 저장 됨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1400" b="1" i="0" dirty="0">
                <a:effectLst/>
                <a:latin typeface="Arial" panose="020B0604020202020204" pitchFamily="34" charset="0"/>
              </a:rPr>
              <a:t>- PSM (Platform Specific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각 구현 환경에 적합한 종속 모델이 되도록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PIM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자동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Deployment.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PIM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에서 정의 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Model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이 저장 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MOF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와 연동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Mapping Tool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이용하여 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PIM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자동적으로 구현 종속적인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UML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모델로 변환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표준화 된 확장 메커니즘 집합인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UML Profile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이용하여 특정 환경에 맞게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UML Model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특화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26" y="1690688"/>
            <a:ext cx="2621890" cy="25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8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81" y="0"/>
            <a:ext cx="10515600" cy="1325563"/>
          </a:xfrm>
        </p:spPr>
        <p:txBody>
          <a:bodyPr/>
          <a:lstStyle/>
          <a:p>
            <a:r>
              <a:rPr lang="en-US" altLang="ko-KR" dirty="0"/>
              <a:t>AMDD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8" y="1325563"/>
            <a:ext cx="5191744" cy="4020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59" y="1483567"/>
            <a:ext cx="6386728" cy="42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 </a:t>
            </a:r>
            <a:r>
              <a:rPr lang="en-US" altLang="ko-KR" dirty="0"/>
              <a:t>(Scott W. Ambler </a:t>
            </a:r>
            <a:r>
              <a:rPr lang="ko-KR" altLang="en-US" dirty="0"/>
              <a:t>의 주장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MDA </a:t>
            </a:r>
            <a:r>
              <a:rPr lang="ko-KR" altLang="en-US" sz="2400" dirty="0"/>
              <a:t>는 이상적인 개발방법론이다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MDA </a:t>
            </a:r>
            <a:r>
              <a:rPr lang="ko-KR" altLang="en-US" sz="2400" dirty="0"/>
              <a:t>가 정확하게 구축이 된다면</a:t>
            </a:r>
            <a:r>
              <a:rPr lang="en-US" altLang="ko-KR" sz="2400" dirty="0"/>
              <a:t>, MDD </a:t>
            </a:r>
            <a:r>
              <a:rPr lang="ko-KR" altLang="en-US" sz="2400" dirty="0"/>
              <a:t>또한 성공할 가능성이 크다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그러나 </a:t>
            </a:r>
            <a:r>
              <a:rPr lang="en-US" altLang="ko-KR" sz="2400" dirty="0"/>
              <a:t>MDA </a:t>
            </a:r>
            <a:r>
              <a:rPr lang="ko-KR" altLang="en-US" sz="2400" dirty="0"/>
              <a:t>를 구축하기 위한 현실적인 </a:t>
            </a:r>
            <a:r>
              <a:rPr lang="en-US" altLang="ko-KR" sz="2400" dirty="0"/>
              <a:t>TOOL</a:t>
            </a:r>
            <a:r>
              <a:rPr lang="ko-KR" altLang="en-US" sz="2400" dirty="0"/>
              <a:t>과 표준 모델링언어가 없다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MDA </a:t>
            </a:r>
            <a:r>
              <a:rPr lang="ko-KR" altLang="en-US" sz="2400" dirty="0"/>
              <a:t>를 지지하기 위한 이론적</a:t>
            </a:r>
            <a:r>
              <a:rPr lang="en-US" altLang="ko-KR" sz="2400" dirty="0"/>
              <a:t>, </a:t>
            </a:r>
            <a:r>
              <a:rPr lang="ko-KR" altLang="en-US" sz="2400" dirty="0"/>
              <a:t>기술적 기반이 약한 상태다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때문에 현실적인 이유에서</a:t>
            </a:r>
            <a:r>
              <a:rPr lang="en-US" altLang="ko-KR" sz="2400" dirty="0"/>
              <a:t>, MDA </a:t>
            </a:r>
            <a:r>
              <a:rPr lang="ko-KR" altLang="en-US" sz="2400" dirty="0"/>
              <a:t>를 구축하기 보단</a:t>
            </a:r>
            <a:r>
              <a:rPr lang="en-US" altLang="ko-KR" sz="2400" dirty="0"/>
              <a:t>, AMDD </a:t>
            </a:r>
            <a:r>
              <a:rPr lang="ko-KR" altLang="en-US" sz="2400" dirty="0"/>
              <a:t>방식으로 모델링 과정을 단순화 하여 </a:t>
            </a:r>
            <a:r>
              <a:rPr lang="en-US" altLang="ko-KR" sz="2400" dirty="0"/>
              <a:t>PIM</a:t>
            </a:r>
            <a:r>
              <a:rPr lang="ko-KR" altLang="en-US" sz="2400" dirty="0"/>
              <a:t>을 구축하고</a:t>
            </a:r>
            <a:r>
              <a:rPr lang="en-US" altLang="ko-KR" sz="2400" dirty="0"/>
              <a:t>, PSM </a:t>
            </a:r>
            <a:r>
              <a:rPr lang="ko-KR" altLang="en-US" sz="2400" dirty="0"/>
              <a:t>도구를 이용하여 </a:t>
            </a:r>
            <a:r>
              <a:rPr lang="en-US" altLang="ko-KR" sz="2400" dirty="0"/>
              <a:t>MDD</a:t>
            </a:r>
            <a:r>
              <a:rPr lang="ko-KR" altLang="en-US" sz="2400" dirty="0"/>
              <a:t>를 구현해내는 것이 실용적이다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982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Agile Model Driven Development Is Good Enough </a:t>
            </a:r>
            <a:r>
              <a:rPr lang="ko-KR" altLang="en-US" dirty="0"/>
              <a:t>논점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MDA </a:t>
            </a:r>
            <a:r>
              <a:rPr lang="ko-KR" altLang="en-US" dirty="0"/>
              <a:t>옹호 주장 논점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MDA </a:t>
            </a:r>
            <a:r>
              <a:rPr lang="ko-KR" altLang="en-US" dirty="0"/>
              <a:t>반박 주장 논점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각각의 주장에 대한 반박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MDD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MDA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AMDD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8216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5694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Agile Model Driven Development Is Good Enough </a:t>
            </a:r>
            <a:r>
              <a:rPr lang="ko-KR" altLang="en-US" sz="3200" dirty="0"/>
              <a:t>논점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Scott W. Ambler </a:t>
            </a:r>
            <a:r>
              <a:rPr lang="ko-KR" altLang="en-US" sz="2000" dirty="0"/>
              <a:t>와 </a:t>
            </a:r>
            <a:r>
              <a:rPr lang="en-US" altLang="ko-KR" sz="2000" dirty="0"/>
              <a:t>Axel </a:t>
            </a:r>
            <a:r>
              <a:rPr lang="en-US" altLang="ko-KR" sz="2000" dirty="0" err="1"/>
              <a:t>Uhl</a:t>
            </a:r>
            <a:r>
              <a:rPr lang="en-US" altLang="ko-KR" sz="2000" dirty="0"/>
              <a:t> </a:t>
            </a:r>
            <a:r>
              <a:rPr lang="ko-KR" altLang="en-US" sz="2000" dirty="0"/>
              <a:t>이 </a:t>
            </a:r>
            <a:r>
              <a:rPr lang="en-US" altLang="ko-KR" sz="2000" dirty="0"/>
              <a:t>MDD </a:t>
            </a:r>
            <a:r>
              <a:rPr lang="ko-KR" altLang="en-US" sz="2000" dirty="0"/>
              <a:t>에 대해서 상반된 의견을 토론한 글이다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MDA</a:t>
            </a:r>
            <a:r>
              <a:rPr lang="ko-KR" altLang="en-US" sz="2000" dirty="0"/>
              <a:t>를 통하여 표준화된 규격으로 </a:t>
            </a:r>
            <a:r>
              <a:rPr lang="en-US" altLang="ko-KR" sz="2000" dirty="0"/>
              <a:t>MDD </a:t>
            </a:r>
            <a:r>
              <a:rPr lang="ko-KR" altLang="en-US" sz="2000" dirty="0"/>
              <a:t>를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그러나 </a:t>
            </a:r>
            <a:r>
              <a:rPr lang="en-US" altLang="ko-KR" sz="2000" dirty="0"/>
              <a:t>Scott W. Ambler </a:t>
            </a:r>
            <a:r>
              <a:rPr lang="ko-KR" altLang="en-US" sz="2000" dirty="0"/>
              <a:t>는 현실적인 이유로 </a:t>
            </a:r>
            <a:r>
              <a:rPr lang="en-US" altLang="ko-KR" sz="2000" dirty="0"/>
              <a:t>MDD</a:t>
            </a:r>
            <a:r>
              <a:rPr lang="ko-KR" altLang="en-US" sz="2000" dirty="0"/>
              <a:t>는 부분적으로만 구현 할 수 있다고 주장한다</a:t>
            </a:r>
            <a:r>
              <a:rPr lang="en-US" altLang="ko-KR" sz="2000" dirty="0"/>
              <a:t>.  </a:t>
            </a:r>
            <a:r>
              <a:rPr lang="ko-KR" altLang="en-US" sz="2000" dirty="0"/>
              <a:t>때문에 </a:t>
            </a:r>
            <a:r>
              <a:rPr lang="en-US" altLang="ko-KR" sz="2000" dirty="0"/>
              <a:t>AMDD </a:t>
            </a:r>
            <a:r>
              <a:rPr lang="ko-KR" altLang="en-US" sz="2000" dirty="0"/>
              <a:t>라는 비교적 실용적으로 적용할 수 있는 방법론을 주장한다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Axel </a:t>
            </a:r>
            <a:r>
              <a:rPr lang="en-US" altLang="ko-KR" sz="2000" dirty="0" err="1"/>
              <a:t>Uhl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/>
              <a:t>MDA </a:t>
            </a:r>
            <a:r>
              <a:rPr lang="ko-KR" altLang="en-US" sz="2000" dirty="0"/>
              <a:t>를 통한 </a:t>
            </a:r>
            <a:r>
              <a:rPr lang="en-US" altLang="ko-KR" sz="2000" dirty="0"/>
              <a:t>MDD </a:t>
            </a:r>
            <a:r>
              <a:rPr lang="ko-KR" altLang="en-US" sz="2000" dirty="0"/>
              <a:t>구현이 이미 많은 사례에서 프로젝트 비용 절감을 가져왔고</a:t>
            </a:r>
            <a:r>
              <a:rPr lang="en-US" altLang="ko-KR" sz="2000" dirty="0"/>
              <a:t>, </a:t>
            </a:r>
            <a:r>
              <a:rPr lang="ko-KR" altLang="en-US" sz="2000" dirty="0"/>
              <a:t>앞으로도 표준화 작업을 통하여 더욱 견고하게 발전할 개발 방법론이라고 주장한다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92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MDA </a:t>
            </a:r>
            <a:r>
              <a:rPr lang="ko-KR" altLang="en-US" dirty="0"/>
              <a:t>옹호 주장 논점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Axel </a:t>
            </a:r>
            <a:r>
              <a:rPr lang="en-US" altLang="ko-KR" sz="1800" dirty="0" err="1"/>
              <a:t>Uhl</a:t>
            </a:r>
            <a:r>
              <a:rPr lang="en-US" altLang="ko-KR" sz="1800" dirty="0"/>
              <a:t> </a:t>
            </a:r>
            <a:r>
              <a:rPr lang="ko-KR" altLang="en-US" sz="1800" dirty="0"/>
              <a:t>는 </a:t>
            </a:r>
            <a:r>
              <a:rPr lang="en-US" altLang="ko-KR" sz="1800" dirty="0"/>
              <a:t>MDA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MDD </a:t>
            </a:r>
            <a:r>
              <a:rPr lang="ko-KR" altLang="en-US" sz="1800" dirty="0"/>
              <a:t>생성에 대해서 긍정적인 입장이다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여러 산업 소프트웨어 개발 프로젝트에서 </a:t>
            </a:r>
            <a:r>
              <a:rPr lang="en-US" altLang="ko-KR" sz="1800" dirty="0"/>
              <a:t>MDA</a:t>
            </a:r>
            <a:r>
              <a:rPr lang="ko-KR" altLang="en-US" sz="1800" dirty="0"/>
              <a:t>는 개발비 절감에 큰 효과를 보이고 있다</a:t>
            </a:r>
            <a:r>
              <a:rPr lang="en-US" altLang="ko-KR" sz="1800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  <a:cs typeface="굴림체" panose="020B0609000101010101" pitchFamily="49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MDA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사용하면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Meta Object Facility (MOF)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사용하여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도메인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전문가와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사용하는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모든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모델링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언어를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통합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할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있으므로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자동화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모델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확인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및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변환의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이점을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얻을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굴림체" panose="020B0609000101010101" pitchFamily="49" charset="-127"/>
              </a:rPr>
              <a:t>있습니다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  <a:cs typeface="굴림체" panose="020B0609000101010101" pitchFamily="49" charset="-127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dirty="0"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모든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MDA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모델링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언어는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공식적으로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같은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메타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모델링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언어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MOF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견고한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기반으로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지정됩니다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변환에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사용되는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UML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프로파일도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표준화되어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있으며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변환을위한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스펙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언어도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표준화되어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있습니다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UML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도메인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특성없이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간결하게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유지되었습니다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대신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UML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가벼운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확장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성을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제공하여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MOF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에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정식으로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지정된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메타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모델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UML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프로파일을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만들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있습니다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. MDA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사용하여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자동으로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프로필을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만들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수도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cs typeface="굴림체" panose="020B0609000101010101" pitchFamily="49" charset="-127"/>
              </a:rPr>
              <a:t>있습니다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 charset="0"/>
                <a:ea typeface="inherit" charset="0"/>
                <a:cs typeface="굴림체" panose="020B0609000101010101" pitchFamily="49" charset="-127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dirty="0"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84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MDA </a:t>
            </a:r>
            <a:r>
              <a:rPr lang="ko-KR" altLang="en-US" dirty="0"/>
              <a:t>부정 주장 논점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Scott W. Ambler </a:t>
            </a:r>
            <a:r>
              <a:rPr lang="ko-KR" altLang="en-US" sz="1800" dirty="0"/>
              <a:t>는 </a:t>
            </a:r>
            <a:r>
              <a:rPr lang="en-US" altLang="ko-KR" sz="1800" dirty="0"/>
              <a:t>MDA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MDD </a:t>
            </a:r>
            <a:r>
              <a:rPr lang="ko-KR" altLang="en-US" sz="1800" dirty="0"/>
              <a:t>생성은 </a:t>
            </a:r>
            <a:r>
              <a:rPr lang="en-US" altLang="ko-KR" sz="1800" dirty="0"/>
              <a:t>3</a:t>
            </a:r>
            <a:r>
              <a:rPr lang="ko-KR" altLang="en-US" sz="1800" dirty="0"/>
              <a:t>가지 단점이 있다고 한다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비즈니스 요구사항을 정확하게 묘사할 수 있는 표준 모델링 언어가 없다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이러한 표준 모델링언어의 부재는 개발자들이 협력하기 어렵게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현실 세계의 요구사항을 모델링으로 표현할 수 없기 때문이다</a:t>
            </a:r>
            <a:r>
              <a:rPr lang="en-US" altLang="ko-KR" sz="1400" dirty="0"/>
              <a:t>.</a:t>
            </a:r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대부분의 사람들은 모델링을 모른다</a:t>
            </a:r>
            <a:r>
              <a:rPr lang="en-US" altLang="ko-KR" sz="1800" dirty="0"/>
              <a:t>. </a:t>
            </a:r>
          </a:p>
          <a:p>
            <a:pPr marL="457200" lvl="1" indent="0">
              <a:buNone/>
            </a:pPr>
            <a:r>
              <a:rPr lang="ko-KR" altLang="en-US" sz="1400" dirty="0" err="1"/>
              <a:t>스테이트차트나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시퀸스</a:t>
            </a:r>
            <a:r>
              <a:rPr lang="ko-KR" altLang="en-US" sz="1400" dirty="0"/>
              <a:t> 다이어그램을 화이트보드나 </a:t>
            </a:r>
            <a:r>
              <a:rPr lang="ko-KR" altLang="en-US" sz="1400" dirty="0" err="1"/>
              <a:t>모델링툴을</a:t>
            </a:r>
            <a:r>
              <a:rPr lang="ko-KR" altLang="en-US" sz="1400" dirty="0"/>
              <a:t> 이용해서 그리는 것은 어렵고</a:t>
            </a:r>
            <a:r>
              <a:rPr lang="en-US" altLang="ko-KR" sz="1400" dirty="0"/>
              <a:t>, </a:t>
            </a:r>
            <a:r>
              <a:rPr lang="ko-KR" altLang="en-US" sz="1400" dirty="0"/>
              <a:t>교육하기도 난해하다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/>
              <a:t>화이트 보드를 통한 간단한 모델링 조차 개발자들이 보편적으로 사용하지 않는다</a:t>
            </a:r>
            <a:r>
              <a:rPr lang="en-US" altLang="ko-KR" sz="1400" dirty="0"/>
              <a:t>. </a:t>
            </a:r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표준화된 규격을 지원하는 도구가 없다</a:t>
            </a:r>
            <a:r>
              <a:rPr lang="en-US" altLang="ko-KR" sz="1800" dirty="0"/>
              <a:t>. </a:t>
            </a:r>
          </a:p>
          <a:p>
            <a:pPr marL="457200" lvl="1" indent="0">
              <a:buNone/>
            </a:pPr>
            <a:r>
              <a:rPr lang="ko-KR" altLang="en-US" sz="1400" dirty="0"/>
              <a:t>많은 모델링 도구가 </a:t>
            </a:r>
            <a:r>
              <a:rPr lang="en-US" altLang="ko-KR" sz="1400" dirty="0"/>
              <a:t>XMI </a:t>
            </a:r>
            <a:r>
              <a:rPr lang="ko-KR" altLang="en-US" sz="1400" dirty="0"/>
              <a:t>표준을 지원하지만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정보의 손실 없이 변환을 시켜주는 도구는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벤더사들은 </a:t>
            </a:r>
            <a:r>
              <a:rPr lang="en-US" altLang="ko-KR" sz="1400" dirty="0"/>
              <a:t>XMI </a:t>
            </a:r>
            <a:r>
              <a:rPr lang="ko-KR" altLang="en-US" sz="1400" dirty="0"/>
              <a:t>표준 준수를 한다고 보장 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자체 표준을 만들게 될 것이다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결국은 현재에는 </a:t>
            </a:r>
            <a:r>
              <a:rPr lang="en-US" altLang="ko-KR" sz="1400" dirty="0"/>
              <a:t>MDA</a:t>
            </a:r>
            <a:r>
              <a:rPr lang="ko-KR" altLang="en-US" sz="1400" dirty="0"/>
              <a:t>와 </a:t>
            </a:r>
            <a:r>
              <a:rPr lang="en-US" altLang="ko-KR" sz="1400" dirty="0"/>
              <a:t>MDD </a:t>
            </a:r>
            <a:r>
              <a:rPr lang="ko-KR" altLang="en-US" sz="1400" dirty="0"/>
              <a:t>를 위한 표준화된 </a:t>
            </a:r>
            <a:r>
              <a:rPr lang="en-US" altLang="ko-KR" sz="1400" dirty="0"/>
              <a:t>TOOL </a:t>
            </a:r>
            <a:r>
              <a:rPr lang="ko-KR" altLang="en-US" sz="1400" dirty="0"/>
              <a:t>의 발전 없이는 과중한 모델링 업무가 프로젝트에 도움이 되지 않을 것이라고 주장한다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379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각각의 주장에 대한 반박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추가 적으로 </a:t>
            </a:r>
            <a:r>
              <a:rPr lang="en-US" altLang="ko-KR" sz="1400" dirty="0"/>
              <a:t>Scott W. Ambler </a:t>
            </a:r>
            <a:r>
              <a:rPr lang="ko-KR" altLang="en-US" sz="1400" dirty="0"/>
              <a:t>는 </a:t>
            </a:r>
            <a:r>
              <a:rPr lang="en-US" altLang="ko-KR" sz="1400" dirty="0"/>
              <a:t>MDD </a:t>
            </a:r>
            <a:r>
              <a:rPr lang="ko-KR" altLang="en-US" sz="1400" dirty="0"/>
              <a:t>에 대해서 </a:t>
            </a:r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Integrated Computer-Aided Software Engineering : I-CASE , </a:t>
            </a:r>
            <a:r>
              <a:rPr lang="ko-KR" altLang="en-US" sz="1400" dirty="0"/>
              <a:t>도구를 사용하기 위해 배우는 노력이 많이 필요했음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Application Development Cycle : </a:t>
            </a:r>
            <a:r>
              <a:rPr lang="ko-KR" altLang="en-US" sz="1400" dirty="0"/>
              <a:t>시장의 경향을 개선시키는 것보다</a:t>
            </a:r>
            <a:r>
              <a:rPr lang="en-US" altLang="ko-KR" sz="1400" dirty="0"/>
              <a:t>, </a:t>
            </a:r>
            <a:r>
              <a:rPr lang="ko-KR" altLang="en-US" sz="1400" dirty="0"/>
              <a:t>제품과 서비스를 파는 것이 더 중요한 비즈니스 목표임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Common Object Request Broker Architecture : CORBA </a:t>
            </a:r>
            <a:r>
              <a:rPr lang="ko-KR" altLang="en-US" sz="1400" dirty="0"/>
              <a:t>표준을 통한 이익보다는</a:t>
            </a:r>
            <a:r>
              <a:rPr lang="en-US" altLang="ko-KR" sz="1400" dirty="0"/>
              <a:t>, </a:t>
            </a:r>
            <a:r>
              <a:rPr lang="ko-KR" altLang="en-US" sz="1400" dirty="0"/>
              <a:t>벤더 표준을 통한 이익 창출이 더 수요가 있었음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와 같은 선행 사례들이 실패한 이유들이 </a:t>
            </a:r>
            <a:r>
              <a:rPr lang="en-US" altLang="ko-KR" sz="1400" dirty="0"/>
              <a:t>MDA</a:t>
            </a:r>
            <a:r>
              <a:rPr lang="ko-KR" altLang="en-US" sz="1400" dirty="0"/>
              <a:t>에도 일어날 것이라고 예측 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1400" dirty="0"/>
              <a:t>Axel </a:t>
            </a:r>
            <a:r>
              <a:rPr lang="en-US" altLang="ko-KR" sz="1400" dirty="0" err="1"/>
              <a:t>Uhl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AMDD </a:t>
            </a:r>
            <a:r>
              <a:rPr lang="ko-KR" altLang="en-US" sz="1400" dirty="0"/>
              <a:t>방식도 프로젝트에서 모델링 비용을 발생 시키지만</a:t>
            </a:r>
            <a:r>
              <a:rPr lang="en-US" altLang="ko-KR" sz="1400" dirty="0"/>
              <a:t>, MDD </a:t>
            </a:r>
            <a:r>
              <a:rPr lang="ko-KR" altLang="en-US" sz="1400" dirty="0"/>
              <a:t>방식의 진정한 장점을 얻기 전에 멈춰 버릴 것이라고 말한다</a:t>
            </a:r>
            <a:r>
              <a:rPr lang="en-US" altLang="ko-KR" sz="1400" dirty="0"/>
              <a:t>. MDA</a:t>
            </a:r>
            <a:r>
              <a:rPr lang="ko-KR" altLang="en-US" sz="1400" dirty="0"/>
              <a:t> 구축을 위해 투입되는 공수가 </a:t>
            </a:r>
            <a:r>
              <a:rPr lang="en-US" altLang="ko-KR" sz="1400" dirty="0"/>
              <a:t>MDD </a:t>
            </a:r>
            <a:r>
              <a:rPr lang="ko-KR" altLang="en-US" sz="1400" dirty="0"/>
              <a:t>를 통해서 얻는 효과 이상이라고 주장한다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br>
              <a:rPr lang="en-US" altLang="ko-KR" sz="32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952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MDD (</a:t>
            </a:r>
            <a:r>
              <a:rPr lang="en-US" altLang="ko-KR" sz="3600" b="1" dirty="0"/>
              <a:t>Model-driven Development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Model-driven engineering</a:t>
            </a:r>
            <a:r>
              <a:rPr lang="en-US" altLang="ko-KR" sz="1400" dirty="0"/>
              <a:t> (</a:t>
            </a:r>
            <a:r>
              <a:rPr lang="en-US" altLang="ko-KR" sz="1400" b="1" dirty="0"/>
              <a:t>MDE</a:t>
            </a:r>
            <a:r>
              <a:rPr lang="en-US" altLang="ko-KR" sz="1400" dirty="0"/>
              <a:t>)</a:t>
            </a:r>
            <a:r>
              <a:rPr lang="ko-KR" altLang="en-US" sz="1400" dirty="0"/>
              <a:t>은 특정 문제와 관련된 모든 주제의 개념적 모델인 도메인 모델을 생성하고 활용하는 데 초점을 맞추는 소프트웨어 개발 방법론이다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그것은 특정 애플리케이션 도메인을 지배하는 지식과 활동의 추상적인 표현을 강조하고 목적을 달성한다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0312"/>
            <a:ext cx="4368075" cy="2088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44" y="2700312"/>
            <a:ext cx="4538619" cy="2101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837558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기존 개발 방식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361059" y="492093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&lt;MDD</a:t>
            </a:r>
            <a:r>
              <a:rPr lang="ko-KR" altLang="en-US" sz="1200" dirty="0"/>
              <a:t> 개발 방식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35" y="4598522"/>
            <a:ext cx="4200930" cy="2155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7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MDD (</a:t>
            </a:r>
            <a:r>
              <a:rPr lang="en-US" altLang="ko-KR" sz="3600" b="1" dirty="0"/>
              <a:t>Model-driven Development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02096" y="1690688"/>
            <a:ext cx="56064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한계점</a:t>
            </a: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sz="1200" b="1" dirty="0"/>
              <a:t>전통적인 개발 방식에서는 설계가 끝난 이후에 개발을 할 수 있다</a:t>
            </a:r>
            <a:r>
              <a:rPr lang="en-US" altLang="ko-KR" sz="1200" b="1" dirty="0"/>
              <a:t>. </a:t>
            </a:r>
          </a:p>
          <a:p>
            <a:r>
              <a:rPr lang="ko-KR" altLang="en-US" sz="1200" dirty="0"/>
              <a:t> 그리고 개발을 완료해야 테스트가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개발이 끝나기 전에는 테스트를 시작조차 할 수 없다</a:t>
            </a:r>
            <a:r>
              <a:rPr lang="en-US" altLang="ko-KR" sz="1200" dirty="0"/>
              <a:t>.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2. </a:t>
            </a:r>
            <a:r>
              <a:rPr lang="ko-KR" altLang="en-US" sz="1200" b="1" dirty="0"/>
              <a:t>개발 이후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설계가 변경되면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관련된 기능의 일부분 또는 모든 부분을 여러 번 반복적으로 다시 테스트해야 한다</a:t>
            </a:r>
            <a:r>
              <a:rPr lang="en-US" altLang="ko-KR" sz="1200" b="1" dirty="0"/>
              <a:t>. </a:t>
            </a:r>
          </a:p>
          <a:p>
            <a:pPr fontAlgn="base"/>
            <a:r>
              <a:rPr lang="ko-KR" altLang="en-US" sz="1200" dirty="0"/>
              <a:t> 왜냐하면 하나의 기능에 대한 수정 작업이 다른 기능에 영향을 미쳐</a:t>
            </a:r>
            <a:r>
              <a:rPr lang="en-US" altLang="ko-KR" sz="1200" dirty="0"/>
              <a:t>, </a:t>
            </a:r>
            <a:r>
              <a:rPr lang="ko-KR" altLang="en-US" sz="1200" dirty="0"/>
              <a:t>또 다른 오류를 불러일으킬 수 있기 때문이다</a:t>
            </a:r>
            <a:r>
              <a:rPr lang="en-US" altLang="ko-KR" sz="1200" dirty="0"/>
              <a:t>. 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3. </a:t>
            </a:r>
            <a:r>
              <a:rPr lang="ko-KR" altLang="en-US" sz="1200" b="1" dirty="0"/>
              <a:t>비즈니스 요구 사항이 복잡하면 복잡할수록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테스트해야 하는 기능의 수가 많다</a:t>
            </a:r>
            <a:r>
              <a:rPr lang="en-US" altLang="ko-KR" sz="1200" b="1" dirty="0"/>
              <a:t>. </a:t>
            </a:r>
          </a:p>
          <a:p>
            <a:pPr fontAlgn="base"/>
            <a:r>
              <a:rPr lang="en-US" altLang="ko-KR" sz="1200" b="1" dirty="0"/>
              <a:t> </a:t>
            </a:r>
            <a:r>
              <a:rPr lang="ko-KR" altLang="en-US" sz="1200" dirty="0"/>
              <a:t>아주 복잡한 업무라면 모든 기능을 테스트할 시간이 부족할 수도 있다</a:t>
            </a:r>
            <a:r>
              <a:rPr lang="en-US" altLang="ko-KR" sz="1200" dirty="0"/>
              <a:t>.  </a:t>
            </a:r>
            <a:endParaRPr lang="ko-KR" altLang="en-US" sz="1200" dirty="0"/>
          </a:p>
          <a:p>
            <a:pPr fontAlgn="base"/>
            <a:endParaRPr lang="en-US" altLang="ko-KR" sz="1200" dirty="0"/>
          </a:p>
          <a:p>
            <a:pPr fontAlgn="base"/>
            <a:endParaRPr lang="en-US" altLang="ko-KR" sz="1200" dirty="0"/>
          </a:p>
          <a:p>
            <a:pPr fontAlgn="base"/>
            <a:r>
              <a:rPr lang="ko-KR" altLang="en-US" sz="1200" dirty="0"/>
              <a:t>결과적으로는 문제점을 초기에 발견하지 못하고</a:t>
            </a:r>
            <a:r>
              <a:rPr lang="en-US" altLang="ko-KR" sz="1200" dirty="0"/>
              <a:t>, </a:t>
            </a:r>
            <a:r>
              <a:rPr lang="ko-KR" altLang="en-US" sz="1200" dirty="0"/>
              <a:t>뒤늦게 수정 작업을 통해 전체 테스트를 되풀이해야 하는 위험에 처하게 된다</a:t>
            </a:r>
            <a:r>
              <a:rPr lang="en-US" altLang="ko-KR" sz="1200" dirty="0"/>
              <a:t>.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ko-KR" altLang="en-US" sz="1200" dirty="0"/>
              <a:t>이러한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개발 기간이 늘어나는 것도 문제지만 더 심각한 것은 설계 초기에 오류 가능성을 발견하여 수정하는 것보다 엄청난 시간과 비용이 소요된다는 것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dirty="0"/>
              <a:t>출처</a:t>
            </a:r>
            <a:r>
              <a:rPr lang="en-US" altLang="ko-KR" sz="1200" dirty="0"/>
              <a:t>: </a:t>
            </a:r>
            <a:r>
              <a:rPr lang="en-US" altLang="ko-KR" sz="1200" dirty="0">
                <a:hlinkClick r:id="rId2"/>
              </a:rPr>
              <a:t>http://blog.lgcns.com/681</a:t>
            </a:r>
            <a:r>
              <a:rPr lang="ko-KR" altLang="en-US" sz="1200" dirty="0"/>
              <a:t> </a:t>
            </a:r>
            <a:r>
              <a:rPr lang="en-US" altLang="ko-KR" sz="1200" dirty="0"/>
              <a:t>[Creative and Smart! LG CNS]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6" y="3191070"/>
            <a:ext cx="6038850" cy="3457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6" y="1474235"/>
            <a:ext cx="6038850" cy="16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MDD (</a:t>
            </a:r>
            <a:r>
              <a:rPr lang="en-US" altLang="ko-KR" sz="3600" b="1" dirty="0"/>
              <a:t>Model-driven Development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02096" y="1690688"/>
            <a:ext cx="5606402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b="1" dirty="0"/>
              <a:t>비즈니스 설계의 최적화 실현 </a:t>
            </a:r>
            <a:endParaRPr lang="ko-KR" altLang="en-US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고객의 복잡한 요구 사항도 컴포넌트를 분리 설계하여 기능 확장에 유리한 구조</a:t>
            </a: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반복적으로 사용되는 기능은 공통 컴포넌트로 구현하여 재사용성을 높임</a:t>
            </a: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전체 시스템이 완성되기 전에 컴포넌트별 조기 테스트를 통해</a:t>
            </a:r>
            <a:r>
              <a:rPr lang="en-US" altLang="ko-KR" sz="1100" dirty="0"/>
              <a:t>, </a:t>
            </a:r>
            <a:r>
              <a:rPr lang="ko-KR" altLang="en-US" sz="1100" dirty="0"/>
              <a:t>설계 초기 단계에서 문제점을 발견 및 수정하여 비용을 절감할 수 있게 함</a:t>
            </a:r>
            <a:r>
              <a:rPr lang="en-US" altLang="ko-KR" sz="1100" dirty="0"/>
              <a:t>. </a:t>
            </a:r>
            <a:endParaRPr lang="ko-KR" altLang="en-US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100" dirty="0"/>
              <a:t>MDD</a:t>
            </a:r>
            <a:r>
              <a:rPr lang="ko-KR" altLang="en-US" sz="1100" dirty="0"/>
              <a:t>에서의 개발</a:t>
            </a:r>
            <a:r>
              <a:rPr lang="en-US" altLang="ko-KR" sz="1100" dirty="0"/>
              <a:t>, </a:t>
            </a:r>
            <a:r>
              <a:rPr lang="ko-KR" altLang="en-US" sz="1100" dirty="0"/>
              <a:t>즉 프로그래밍은 자동화되었다</a:t>
            </a:r>
            <a:r>
              <a:rPr lang="en-US" altLang="ko-KR" sz="1100" dirty="0"/>
              <a:t>. </a:t>
            </a:r>
            <a:r>
              <a:rPr lang="ko-KR" altLang="en-US" sz="1100" dirty="0"/>
              <a:t>그로 인해</a:t>
            </a:r>
            <a:r>
              <a:rPr lang="en-US" altLang="ko-KR" sz="1100" dirty="0"/>
              <a:t>, </a:t>
            </a:r>
            <a:r>
              <a:rPr lang="ko-KR" altLang="en-US" sz="1100" dirty="0"/>
              <a:t>개발 생산성이 향상되고</a:t>
            </a:r>
            <a:r>
              <a:rPr lang="en-US" altLang="ko-KR" sz="1100" dirty="0"/>
              <a:t>, </a:t>
            </a:r>
            <a:r>
              <a:rPr lang="ko-KR" altLang="en-US" sz="1100" dirty="0"/>
              <a:t>절약된 시간을 활용해 고객의 비즈니스 요구 사항에 대해 더 많이 고민하고</a:t>
            </a:r>
            <a:r>
              <a:rPr lang="en-US" altLang="ko-KR" sz="1100" dirty="0"/>
              <a:t>, </a:t>
            </a:r>
            <a:r>
              <a:rPr lang="ko-KR" altLang="en-US" sz="1100" dirty="0"/>
              <a:t>정확하게 설계할 수 있게 되었다</a:t>
            </a:r>
            <a:r>
              <a:rPr lang="en-US" altLang="ko-KR" sz="11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설계 모델과 구현 기술이 분리되었다</a:t>
            </a:r>
            <a:r>
              <a:rPr lang="en-US" altLang="ko-KR" sz="1100" dirty="0"/>
              <a:t>. </a:t>
            </a:r>
            <a:r>
              <a:rPr lang="ko-KR" altLang="en-US" sz="1100" dirty="0"/>
              <a:t>소스 코드와 개발 프레임워크가 밀착되어 있던 기존의 개발 방식과는 달리</a:t>
            </a:r>
            <a:r>
              <a:rPr lang="en-US" altLang="ko-KR" sz="1100" dirty="0"/>
              <a:t>, </a:t>
            </a:r>
            <a:r>
              <a:rPr lang="ko-KR" altLang="en-US" sz="1100" dirty="0"/>
              <a:t>설계 모델의 변경 없이 프레임워크의 업그레이드나 변경이 가능함</a:t>
            </a:r>
            <a:r>
              <a:rPr lang="en-US" altLang="ko-KR" sz="1100" dirty="0"/>
              <a:t>. </a:t>
            </a:r>
            <a:endParaRPr lang="ko-KR" altLang="en-US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fontAlgn="base"/>
            <a:r>
              <a:rPr lang="ko-KR" altLang="en-US" sz="1100" b="1" dirty="0"/>
              <a:t>유지 보수 측면</a:t>
            </a:r>
            <a:endParaRPr lang="en-US" altLang="ko-KR" sz="1100" b="1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기존 개발 방식에서는 고객이 정보 시스템에 대한 소스 코드 내부 파악이 거의 불가능했습니다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문서로 작성된 산출물을 통해서는 부분적으로 관리가 가능 </a:t>
            </a:r>
            <a:r>
              <a:rPr lang="ko-KR" altLang="en-US" sz="1100" dirty="0" err="1"/>
              <a:t>했었음</a:t>
            </a:r>
            <a:r>
              <a:rPr lang="en-US" altLang="ko-KR" sz="11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반면</a:t>
            </a:r>
            <a:r>
              <a:rPr lang="en-US" altLang="ko-KR" sz="1100" dirty="0"/>
              <a:t>, MDD</a:t>
            </a:r>
            <a:r>
              <a:rPr lang="ko-KR" altLang="en-US" sz="1100" dirty="0"/>
              <a:t>로 만들어진 모델은 고객 입장에서 가장 구체적이고</a:t>
            </a:r>
            <a:r>
              <a:rPr lang="en-US" altLang="ko-KR" sz="1100" dirty="0"/>
              <a:t>, 100% </a:t>
            </a:r>
            <a:r>
              <a:rPr lang="ko-KR" altLang="en-US" sz="1100" dirty="0"/>
              <a:t>현행화 되어 있어 고객이 직접 해석할 수 있을 뿐만 아니라 관리가 가능한 자산이 될 수 있음</a:t>
            </a:r>
            <a:r>
              <a:rPr lang="en-US" altLang="ko-KR" sz="11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업무 인수인계 시에도 별도의 문서 작업이 필요 없다</a:t>
            </a:r>
            <a:r>
              <a:rPr lang="en-US" altLang="ko-KR" sz="1100" dirty="0"/>
              <a:t>. </a:t>
            </a:r>
            <a:r>
              <a:rPr lang="ko-KR" altLang="en-US" sz="1100" dirty="0"/>
              <a:t>가시적인 설계 모델로 쉽고 빠르게 업무 파악이 가능하기 때문이다</a:t>
            </a:r>
            <a:r>
              <a:rPr lang="en-US" altLang="ko-KR" sz="1100" dirty="0"/>
              <a:t>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/>
              <a:t>그렇기 때문에 유지 보수 인력을 탄력적으로 운영할 수 있습니다</a:t>
            </a:r>
            <a:r>
              <a:rPr lang="en-US" altLang="ko-KR" sz="1100" dirty="0"/>
              <a:t>.    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출처</a:t>
            </a:r>
            <a:r>
              <a:rPr lang="en-US" altLang="ko-KR" sz="1100" dirty="0"/>
              <a:t>: </a:t>
            </a:r>
            <a:r>
              <a:rPr lang="en-US" altLang="ko-KR" sz="1100" dirty="0">
                <a:hlinkClick r:id="rId2"/>
              </a:rPr>
              <a:t>http://blog.lgcns.com/681</a:t>
            </a:r>
            <a:r>
              <a:rPr lang="ko-KR" altLang="en-US" sz="1100" dirty="0"/>
              <a:t> </a:t>
            </a:r>
            <a:r>
              <a:rPr lang="en-US" altLang="ko-KR" sz="1100" dirty="0"/>
              <a:t>[Creative and Smart! LG CNS]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1" y="1377951"/>
            <a:ext cx="6124575" cy="1638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8" y="3016251"/>
            <a:ext cx="6057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1080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inherit</vt:lpstr>
      <vt:lpstr>굴림체</vt:lpstr>
      <vt:lpstr>맑은 고딕</vt:lpstr>
      <vt:lpstr>Arial</vt:lpstr>
      <vt:lpstr>Office 테마</vt:lpstr>
      <vt:lpstr>Agile Model Driven Development Is Good Enough</vt:lpstr>
      <vt:lpstr>목차</vt:lpstr>
      <vt:lpstr>1. Agile Model Driven Development Is Good Enough 논점</vt:lpstr>
      <vt:lpstr>MDA 옹호 주장 논점</vt:lpstr>
      <vt:lpstr>MDA 부정 주장 논점</vt:lpstr>
      <vt:lpstr>4. 각각의 주장에 대한 반박</vt:lpstr>
      <vt:lpstr>MDD (Model-driven Development)</vt:lpstr>
      <vt:lpstr>MDD (Model-driven Development)</vt:lpstr>
      <vt:lpstr>MDD (Model-driven Development)</vt:lpstr>
      <vt:lpstr>MDA (Model Driven Architecture)</vt:lpstr>
      <vt:lpstr>MDA (Model Driven Architecture)</vt:lpstr>
      <vt:lpstr>MDA (Model Driven Architecture)</vt:lpstr>
      <vt:lpstr>AMDD</vt:lpstr>
      <vt:lpstr>마무리 (Scott W. Ambler 의 주장)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 Driven Development Is Good Enough</dc:title>
  <dc:creator>MainDuke</dc:creator>
  <cp:lastModifiedBy>MainDuke</cp:lastModifiedBy>
  <cp:revision>108</cp:revision>
  <dcterms:created xsi:type="dcterms:W3CDTF">2017-06-08T17:34:17Z</dcterms:created>
  <dcterms:modified xsi:type="dcterms:W3CDTF">2017-06-08T22:47:01Z</dcterms:modified>
</cp:coreProperties>
</file>