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0B3C-2AA1-45E5-9BCF-20A834013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51733-4D9F-4CE7-A455-61E35F04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13197-8D71-43DD-90AC-BBEA1BF2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B1C4E-687B-411E-B4E8-81B4CAFE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650E9-45BD-4960-9EB0-C8F569D2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1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271D-8A2D-440A-9D1D-D6DA4B5E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31A93-C6D3-4385-97B6-09F2F1C2D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A4650-2AD0-40AD-85FE-58920626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65A37-C658-4774-808F-E40841AF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EECD-DC35-4559-8629-C819B371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4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2B3A5-9781-4592-A3FC-4FADBE182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E2255-ED40-49CC-AE6A-4C2E5098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1911F-9881-4212-8E3D-DE2D0E6A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0AB7E-5FA3-417B-AF43-A65243F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43F0B-501B-41B9-AEBC-975D177C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E7ACB-22F1-4B90-81D1-64B87A17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47326-B6E1-4DBB-BE03-514134127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0B155-8753-499D-BE66-49124F09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D31D0-C22B-4902-8C05-13C57877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7CA6C-5160-41DD-B02F-8A1B33D1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2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CD71-3A09-42A5-B5D4-4201851F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961A1-4311-4BB0-A1D7-875DFC74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B500E-84F6-4710-A151-B85A6315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65D3F-E861-4ECE-B716-4914DD72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FA085-7173-4EE8-85F3-3B9A1A54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65B5C-74E9-440B-A3E7-9133A0DF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8AEF-2B16-4016-99F4-DBB5A0E4A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4705C1-E0AB-4CEF-A693-0EE709FA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B040F-9CC1-4FCC-AAA4-43B62FC8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E8F8E-2E61-479D-906A-5C93F84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4A941-EA8D-4A6A-B04B-DBA3D588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5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BCE0-E1BE-4C7F-B372-7B1A9F38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57778-E7FF-420B-8B1A-53C9C33F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B6BD6-B4D8-4ECE-A41A-176DDD22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3FAA2-8589-46AE-B45B-D0E3774C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15CFA-0BDC-4005-A816-62074C57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D6BE5C-6496-4AA4-B5B5-8E65F106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428930-DBE6-4F84-9D37-74C4B40E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FA4535-891F-46D5-99F5-5B05CF2F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36FA0-8B68-4CDA-889D-85D588FE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5371B9-28D4-45EE-B8C7-8292B367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97676-585F-4FE5-B898-BD8526B8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C965-3DC4-4E94-8EF0-DF3F415C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5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40768-3239-4B2B-9D3A-C241A57F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FE96C-8C17-47B7-8970-C78CE3B2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B922D-490D-4D36-B530-68354B20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5255-BD23-4022-B13C-38DA8192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66154-E27C-40A3-AACC-57FAB03C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AE2467-1D1E-46D2-B4B1-4616E8183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6C325-D5D3-48FB-904C-EAF12C63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DBE86E-34A7-401C-89BE-571B8219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795A6-E8D9-4042-B46D-D52456E4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3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5049F-D5B4-482B-A728-1D7B5A3B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32F18-89FE-404B-A465-44BE1B73D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C1A2F-8E40-47A7-A748-BBF25AEA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65EAD-0EA4-4352-B17C-B0091C79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AC5D3-B262-4B53-9DF7-193972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F51FE-8B17-4B01-94B7-B0E21EA7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00E8E6-42DB-403A-8D5A-48CD6826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09BEC-F621-46AC-97BA-33D6C854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D7D8A-6D05-473E-BFA0-E5C128C9E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7CAB-8E40-4DDA-A696-2678D3FB8188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4D513-7208-4EEB-9F09-F8A9B6482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F062E-6257-4009-AB2C-D1D59B17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568C-2512-4A9B-808D-913E036C3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367203-DC1F-472E-9D80-B1072D1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6" y="894563"/>
            <a:ext cx="6324600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D37493-AB68-4261-BDFB-38DC529AD567}"/>
              </a:ext>
            </a:extLst>
          </p:cNvPr>
          <p:cNvSpPr txBox="1"/>
          <p:nvPr/>
        </p:nvSpPr>
        <p:spPr>
          <a:xfrm>
            <a:off x="821094" y="32657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전자정부 프레임워크 </a:t>
            </a:r>
            <a:r>
              <a:rPr lang="en-US" altLang="ko-KR" dirty="0"/>
              <a:t>- </a:t>
            </a:r>
            <a:r>
              <a:rPr lang="ko-KR" altLang="en-US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70858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창민</dc:creator>
  <cp:lastModifiedBy>한 창민</cp:lastModifiedBy>
  <cp:revision>4</cp:revision>
  <dcterms:created xsi:type="dcterms:W3CDTF">2019-03-11T00:06:57Z</dcterms:created>
  <dcterms:modified xsi:type="dcterms:W3CDTF">2019-03-11T01:12:21Z</dcterms:modified>
</cp:coreProperties>
</file>