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4EBD0-0498-4F23-8D80-D94D13B3F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59453-98D7-4E75-B626-D11914780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50582-06B9-4DF9-ACB3-F04B26CA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66D43-4318-48D5-ADF9-8B9CE3E9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D1338-77FF-4B78-B468-461A8184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9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EC526-5D87-4BDA-A991-C191B364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91DA6-54F5-4417-B3F2-1C3B1E36C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24CE7-3B46-496C-8DD3-D65E23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8CF0C-066E-4F7B-B84D-62DB0F01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3B085-8A1A-4E3F-A827-E7CCFD6A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0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E11682-CF5F-4C38-9A79-EFFBA7465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44A64-BA8C-490D-A521-1A49F073E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2D270-E621-4B42-B753-01E347EF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82F8D-F78E-4A01-9D9A-63184A26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79A74-AB73-43D9-BCC9-EDA7E4F8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D8CED-671B-4890-B0C7-47BE1F37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7860C-904F-40B5-8EFC-5A557CE9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1C9D4-C4B3-4978-AF1F-C45E5287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0E844-6278-4360-9BBB-137A4CB1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F458-5890-477E-973F-B454EB4C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77B3-A53E-4BE8-9538-E4A52B8C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58095-B470-47FF-A29A-FCD78AD9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4A557-7113-478F-BAFD-B2347DB8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5AF29-ECAD-4FD5-BB5C-CCE04395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8C783-EF34-4747-8395-875FBC51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1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EF784-8133-4945-B283-50FA2298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DD2B2-15F2-43FC-BE0F-F8FFA0E78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1C98F-1486-45D2-97AE-918485EDC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8C7FD-C3AA-485B-9D7C-DB2232FE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5B1B1-3085-4FE8-AB6C-A4EB022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212E4-E40C-44B8-B250-E8367B6E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4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5EB8D-E567-48E6-BA2F-D0C2D230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0D85A7-618B-4EB3-949E-3446CE09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28964-E204-4D17-9C22-4CED256B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2D9FA1-29F5-42D5-B127-3468B66F2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127874-D9B4-4D82-A3D2-E34DFB500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C3C06A-C24F-42DC-8221-D4EDDB81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CC2CDB-6062-452E-839C-955BE77C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BA023-ACCF-40D7-B69D-0C6F8247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E5861-9AF4-4BE8-858E-A49038F1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ADB398-52B9-4BF8-8E2F-C872178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A2B201-9CC0-4890-BDD8-150110F1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58764-E9D2-4785-A6A4-46BB9CF9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7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CFE30-6208-4A8B-8C3F-0180A525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64D0D-82E0-430A-B1D3-865CF941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0F92A1-9C0C-4BA1-B173-70A770E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6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9C7DD-20C9-4ADE-A359-CFBF2D47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61E2C-3AF4-4BCC-BFDF-750F262D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64A85-2FD0-4A74-813B-3BBD58EE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F64663-7EDA-4CC4-B84E-45C631D7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577B3-515B-4091-A2B9-437C130D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B6E5C-9C27-4B29-9193-25C451D2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EEF7-23ED-4766-A606-532FEF0D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D40F41-E94E-41DF-A386-CC670B1A9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40735D-C98C-48BC-8A5C-3B3BAC7C2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FB8D0-0637-4163-8383-C3B33AD9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B43B3-8FD9-4B72-BD5F-AB41607D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F7A4C-B388-4236-A572-BD60D1C7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3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1404F-4CFE-4CDB-ACE5-864C5C16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AC9D7-C324-48B3-AD7E-E9266DE5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400E1-E19F-4462-8F65-C8038D4D5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8013D-2F55-4CA8-BEB6-C2FDA8C8963C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00640-4581-488E-AFA3-6477D753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90535-2FE8-46D1-8C6F-47A05388A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A5DF-1138-4FAF-AA55-EECAB5947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7D431E-439C-40FA-B3E1-34E093908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82057"/>
              </p:ext>
            </p:extLst>
          </p:nvPr>
        </p:nvGraphicFramePr>
        <p:xfrm>
          <a:off x="246078" y="241882"/>
          <a:ext cx="116998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37">
                  <a:extLst>
                    <a:ext uri="{9D8B030D-6E8A-4147-A177-3AD203B41FA5}">
                      <a16:colId xmlns:a16="http://schemas.microsoft.com/office/drawing/2014/main" val="2473954130"/>
                    </a:ext>
                  </a:extLst>
                </a:gridCol>
                <a:gridCol w="7105475">
                  <a:extLst>
                    <a:ext uri="{9D8B030D-6E8A-4147-A177-3AD203B41FA5}">
                      <a16:colId xmlns:a16="http://schemas.microsoft.com/office/drawing/2014/main" val="46340989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2565505463"/>
                    </a:ext>
                  </a:extLst>
                </a:gridCol>
                <a:gridCol w="3011648">
                  <a:extLst>
                    <a:ext uri="{9D8B030D-6E8A-4147-A177-3AD203B41FA5}">
                      <a16:colId xmlns:a16="http://schemas.microsoft.com/office/drawing/2014/main" val="1232312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전자정부프레임워크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2019-03-11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6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학습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전자정부 프레임워크 포탈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78080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01124A8-B6AF-40ED-BC84-4590054E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00230"/>
              </p:ext>
            </p:extLst>
          </p:nvPr>
        </p:nvGraphicFramePr>
        <p:xfrm>
          <a:off x="246078" y="1182847"/>
          <a:ext cx="11699844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236">
                  <a:extLst>
                    <a:ext uri="{9D8B030D-6E8A-4147-A177-3AD203B41FA5}">
                      <a16:colId xmlns:a16="http://schemas.microsoft.com/office/drawing/2014/main" val="2473954130"/>
                    </a:ext>
                  </a:extLst>
                </a:gridCol>
                <a:gridCol w="3095537">
                  <a:extLst>
                    <a:ext uri="{9D8B030D-6E8A-4147-A177-3AD203B41FA5}">
                      <a16:colId xmlns:a16="http://schemas.microsoft.com/office/drawing/2014/main" val="463409890"/>
                    </a:ext>
                  </a:extLst>
                </a:gridCol>
                <a:gridCol w="2701255">
                  <a:extLst>
                    <a:ext uri="{9D8B030D-6E8A-4147-A177-3AD203B41FA5}">
                      <a16:colId xmlns:a16="http://schemas.microsoft.com/office/drawing/2014/main" val="2565505463"/>
                    </a:ext>
                  </a:extLst>
                </a:gridCol>
                <a:gridCol w="3187816">
                  <a:extLst>
                    <a:ext uri="{9D8B030D-6E8A-4147-A177-3AD203B41FA5}">
                      <a16:colId xmlns:a16="http://schemas.microsoft.com/office/drawing/2014/main" val="1232312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미확인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추가확인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결론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6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err="1"/>
                        <a:t>표준프레임워크</a:t>
                      </a:r>
                      <a:r>
                        <a:rPr lang="ko-KR" altLang="en-US" sz="1200"/>
                        <a:t> 적용가이드 문서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1. </a:t>
                      </a:r>
                      <a:r>
                        <a:rPr lang="ko-KR" altLang="en-US" sz="1200" err="1"/>
                        <a:t>시큐어</a:t>
                      </a:r>
                      <a:r>
                        <a:rPr lang="ko-KR" altLang="en-US" sz="1200"/>
                        <a:t> 코딩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2. </a:t>
                      </a:r>
                      <a:r>
                        <a:rPr lang="ko-KR" altLang="en-US" sz="1200"/>
                        <a:t>배치 프레임워크</a:t>
                      </a:r>
                      <a:endParaRPr lang="en-US" altLang="ko-K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전자정부 프레임워크를 적용하기 위해서 검토해야할 내용을 정리한 문서</a:t>
                      </a:r>
                      <a:r>
                        <a:rPr lang="en-US" altLang="ko-KR" sz="120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78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err="1"/>
                        <a:t>토비의</a:t>
                      </a:r>
                      <a:r>
                        <a:rPr lang="ko-KR" altLang="en-US" sz="1200"/>
                        <a:t> 스프링 </a:t>
                      </a:r>
                      <a:r>
                        <a:rPr lang="en-US" altLang="ko-KR" sz="1200"/>
                        <a:t>vol 1 , 2 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err="1"/>
                        <a:t>웹소켓</a:t>
                      </a:r>
                      <a:endParaRPr lang="en-US" altLang="ko-KR" sz="12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/>
                        <a:t>mvc:interceptor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08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9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43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창민</dc:creator>
  <cp:lastModifiedBy>한 창민</cp:lastModifiedBy>
  <cp:revision>13</cp:revision>
  <dcterms:created xsi:type="dcterms:W3CDTF">2019-03-11T05:27:22Z</dcterms:created>
  <dcterms:modified xsi:type="dcterms:W3CDTF">2019-03-11T08:35:14Z</dcterms:modified>
</cp:coreProperties>
</file>