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278" r:id="rId27"/>
    <p:sldId id="280" r:id="rId28"/>
    <p:sldId id="281" r:id="rId29"/>
    <p:sldId id="292" r:id="rId30"/>
    <p:sldId id="290" r:id="rId31"/>
    <p:sldId id="291" r:id="rId32"/>
    <p:sldId id="288" r:id="rId33"/>
    <p:sldId id="282" r:id="rId34"/>
    <p:sldId id="283" r:id="rId35"/>
    <p:sldId id="392" r:id="rId36"/>
    <p:sldId id="355" r:id="rId37"/>
    <p:sldId id="356" r:id="rId38"/>
    <p:sldId id="406" r:id="rId39"/>
    <p:sldId id="357" r:id="rId40"/>
    <p:sldId id="286" r:id="rId41"/>
    <p:sldId id="358" r:id="rId42"/>
    <p:sldId id="293" r:id="rId43"/>
    <p:sldId id="359" r:id="rId44"/>
    <p:sldId id="365" r:id="rId45"/>
    <p:sldId id="364" r:id="rId46"/>
    <p:sldId id="366" r:id="rId47"/>
    <p:sldId id="367" r:id="rId48"/>
    <p:sldId id="368" r:id="rId49"/>
    <p:sldId id="369" r:id="rId50"/>
    <p:sldId id="370" r:id="rId51"/>
    <p:sldId id="372" r:id="rId52"/>
    <p:sldId id="415" r:id="rId53"/>
    <p:sldId id="373" r:id="rId54"/>
    <p:sldId id="374" r:id="rId55"/>
    <p:sldId id="375" r:id="rId56"/>
    <p:sldId id="376" r:id="rId57"/>
    <p:sldId id="377" r:id="rId58"/>
    <p:sldId id="379" r:id="rId59"/>
    <p:sldId id="380" r:id="rId60"/>
    <p:sldId id="381" r:id="rId61"/>
    <p:sldId id="383" r:id="rId62"/>
    <p:sldId id="388" r:id="rId63"/>
    <p:sldId id="389" r:id="rId64"/>
    <p:sldId id="378" r:id="rId65"/>
    <p:sldId id="390" r:id="rId66"/>
    <p:sldId id="391" r:id="rId67"/>
    <p:sldId id="294" r:id="rId68"/>
    <p:sldId id="284" r:id="rId69"/>
    <p:sldId id="384" r:id="rId70"/>
    <p:sldId id="387" r:id="rId71"/>
    <p:sldId id="385" r:id="rId72"/>
    <p:sldId id="393" r:id="rId73"/>
    <p:sldId id="395" r:id="rId74"/>
    <p:sldId id="396" r:id="rId75"/>
    <p:sldId id="394" r:id="rId76"/>
    <p:sldId id="386" r:id="rId77"/>
    <p:sldId id="337" r:id="rId78"/>
    <p:sldId id="301" r:id="rId79"/>
    <p:sldId id="304" r:id="rId80"/>
    <p:sldId id="407" r:id="rId81"/>
    <p:sldId id="400" r:id="rId82"/>
    <p:sldId id="401" r:id="rId83"/>
    <p:sldId id="402" r:id="rId84"/>
    <p:sldId id="403" r:id="rId85"/>
    <p:sldId id="404" r:id="rId86"/>
    <p:sldId id="416" r:id="rId87"/>
    <p:sldId id="409" r:id="rId88"/>
    <p:sldId id="417" r:id="rId89"/>
    <p:sldId id="418" r:id="rId90"/>
    <p:sldId id="410" r:id="rId91"/>
    <p:sldId id="419" r:id="rId92"/>
    <p:sldId id="420" r:id="rId93"/>
    <p:sldId id="306" r:id="rId94"/>
    <p:sldId id="414" r:id="rId95"/>
    <p:sldId id="412" r:id="rId96"/>
    <p:sldId id="413" r:id="rId97"/>
    <p:sldId id="382" r:id="rId98"/>
    <p:sldId id="349" r:id="rId99"/>
    <p:sldId id="340" r:id="rId100"/>
    <p:sldId id="341" r:id="rId101"/>
    <p:sldId id="342" r:id="rId102"/>
    <p:sldId id="343" r:id="rId103"/>
    <p:sldId id="399" r:id="rId104"/>
    <p:sldId id="344" r:id="rId105"/>
    <p:sldId id="345" r:id="rId106"/>
    <p:sldId id="346" r:id="rId107"/>
    <p:sldId id="348" r:id="rId108"/>
    <p:sldId id="350" r:id="rId109"/>
    <p:sldId id="307" r:id="rId110"/>
    <p:sldId id="353" r:id="rId111"/>
    <p:sldId id="354" r:id="rId112"/>
    <p:sldId id="352" r:id="rId113"/>
    <p:sldId id="308" r:id="rId114"/>
    <p:sldId id="309" r:id="rId115"/>
    <p:sldId id="310" r:id="rId116"/>
    <p:sldId id="311" r:id="rId117"/>
    <p:sldId id="319" r:id="rId118"/>
    <p:sldId id="329" r:id="rId119"/>
    <p:sldId id="324" r:id="rId120"/>
    <p:sldId id="316" r:id="rId121"/>
    <p:sldId id="327" r:id="rId122"/>
    <p:sldId id="328" r:id="rId123"/>
    <p:sldId id="326" r:id="rId124"/>
    <p:sldId id="334" r:id="rId125"/>
    <p:sldId id="325" r:id="rId126"/>
    <p:sldId id="315" r:id="rId127"/>
    <p:sldId id="313" r:id="rId128"/>
    <p:sldId id="318" r:id="rId129"/>
    <p:sldId id="314" r:id="rId130"/>
    <p:sldId id="331" r:id="rId131"/>
    <p:sldId id="312" r:id="rId132"/>
    <p:sldId id="333" r:id="rId133"/>
    <p:sldId id="330" r:id="rId134"/>
    <p:sldId id="320" r:id="rId135"/>
    <p:sldId id="321" r:id="rId136"/>
    <p:sldId id="322" r:id="rId137"/>
    <p:sldId id="335" r:id="rId138"/>
    <p:sldId id="323" r:id="rId139"/>
    <p:sldId id="332" r:id="rId140"/>
    <p:sldId id="351" r:id="rId141"/>
    <p:sldId id="397" r:id="rId142"/>
    <p:sldId id="398" r:id="rId1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실습 </a:t>
            </a:r>
            <a:r>
              <a:rPr lang="en-US" altLang="ko-KR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name="color2“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type=“button” onclick=“alert(‘hello’)”&gt;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51" y="3075057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type=“reset”&gt;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type=“hidden” name=“”&gt;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</a:t>
            </a:r>
          </a:p>
          <a:p>
            <a:pPr algn="ctr"/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99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3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420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#FFFFFF;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598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b="0" dirty="0">
                <a:effectLst/>
              </a:rPr>
              <a:t> text-decoration: none;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922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832966"/>
            <a:ext cx="9018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h1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.box,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#box p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a[title]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a[</a:t>
            </a:r>
            <a:r>
              <a:rPr lang="en-US" altLang="ko-KR" sz="2000" b="0" dirty="0" err="1">
                <a:effectLst/>
              </a:rPr>
              <a:t>href</a:t>
            </a:r>
            <a:r>
              <a:rPr lang="en-US" altLang="ko-KR" sz="2000" b="0" dirty="0">
                <a:effectLst/>
              </a:rPr>
              <a:t>="index.html"]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a:hover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div &gt;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div &gt; p:first-child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40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태그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dirty="0"/>
              <a:t>li {</a:t>
            </a:r>
          </a:p>
          <a:p>
            <a:r>
              <a:rPr lang="en-US" altLang="ko-KR" sz="2000" dirty="0"/>
              <a:t> color:</a:t>
            </a:r>
            <a:r>
              <a:rPr lang="ko-KR" altLang="en-US" sz="2000" dirty="0"/>
              <a:t> </a:t>
            </a:r>
            <a:r>
              <a:rPr lang="en-US" altLang="ko-KR" sz="2000" dirty="0"/>
              <a:t>red;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#select {</a:t>
            </a:r>
          </a:p>
          <a:p>
            <a:r>
              <a:rPr lang="en-US" altLang="ko-KR" sz="2000" dirty="0"/>
              <a:t> font-size: 100px;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class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.</a:t>
            </a:r>
            <a:r>
              <a:rPr lang="en-US" altLang="ko-KR" sz="2000" b="0" dirty="0" err="1">
                <a:effectLst/>
              </a:rPr>
              <a:t>deactive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</a:t>
            </a:r>
            <a:r>
              <a:rPr lang="ko-KR" altLang="en-US" sz="2000" dirty="0"/>
              <a:t>부모</a:t>
            </a:r>
            <a:r>
              <a:rPr lang="en-US" altLang="ko-KR" sz="2000" dirty="0"/>
              <a:t>, </a:t>
            </a:r>
            <a:r>
              <a:rPr lang="ko-KR" altLang="en-US" sz="2000" dirty="0"/>
              <a:t>자손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 li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#lecture &gt; li {</a:t>
            </a:r>
          </a:p>
          <a:p>
            <a:r>
              <a:rPr lang="en-US" altLang="ko-KR" sz="2000" dirty="0"/>
              <a:t> border: 1px solid black;</a:t>
            </a:r>
          </a:p>
          <a:p>
            <a:r>
              <a:rPr lang="en-US" altLang="ko-KR" sz="2000" dirty="0"/>
              <a:t> color: blue;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07811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여러 선택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, </a:t>
            </a:r>
            <a:r>
              <a:rPr lang="en-US" altLang="ko-KR" sz="2000" b="0" dirty="0" err="1">
                <a:effectLst/>
              </a:rPr>
              <a:t>ol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ko-KR" altLang="en-US" sz="2000" dirty="0"/>
              <a:t>가상 클래스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a:active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</a:t>
            </a:r>
            <a:r>
              <a:rPr lang="en-US" altLang="ko-KR" sz="2000" dirty="0"/>
              <a:t>hover</a:t>
            </a:r>
          </a:p>
          <a:p>
            <a:r>
              <a:rPr lang="en-US" altLang="ko-KR" sz="2000" b="0" dirty="0">
                <a:effectLst/>
              </a:rPr>
              <a:t>a:link</a:t>
            </a:r>
          </a:p>
          <a:p>
            <a:r>
              <a:rPr lang="en-US" altLang="ko-KR" sz="2000" dirty="0"/>
              <a:t>a:focus</a:t>
            </a:r>
          </a:p>
          <a:p>
            <a:r>
              <a:rPr lang="en-US" altLang="ko-KR" sz="2000" b="0" dirty="0">
                <a:effectLst/>
              </a:rPr>
              <a:t>a:first-child</a:t>
            </a:r>
          </a:p>
          <a:p>
            <a:r>
              <a:rPr lang="en-US" altLang="ko-KR" sz="2000" b="0" dirty="0">
                <a:effectLst/>
              </a:rPr>
              <a:t>a:l</a:t>
            </a:r>
            <a:r>
              <a:rPr lang="en-US" altLang="ko-KR" sz="2000" dirty="0"/>
              <a:t>ast-child</a:t>
            </a:r>
          </a:p>
          <a:p>
            <a:r>
              <a:rPr lang="en-US" altLang="ko-KR" sz="2000" b="0" dirty="0">
                <a:effectLst/>
              </a:rPr>
              <a:t>a:nth-child(A)</a:t>
            </a:r>
          </a:p>
        </p:txBody>
      </p:sp>
    </p:spTree>
    <p:extLst>
      <p:ext uri="{BB962C8B-B14F-4D97-AF65-F5344CB8AC3E}">
        <p14:creationId xmlns:p14="http://schemas.microsoft.com/office/powerpoint/2010/main" val="96763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1709266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a:link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a:focus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a:hover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a:active {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76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hlinkClick r:id="rId2"/>
              </a:rPr>
              <a:t>CSS </a:t>
            </a:r>
            <a:r>
              <a:rPr lang="ko-KR" altLang="en-US" sz="4400" dirty="0" err="1">
                <a:hlinkClick r:id="rId2"/>
              </a:rPr>
              <a:t>선택자</a:t>
            </a:r>
            <a:r>
              <a:rPr lang="ko-KR" altLang="en-US" sz="4400" dirty="0">
                <a:hlinkClick r:id="rId2"/>
              </a:rPr>
              <a:t> 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04165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26545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3531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2111</Words>
  <Application>Microsoft Office PowerPoint</Application>
  <PresentationFormat>와이드스크린</PresentationFormat>
  <Paragraphs>465</Paragraphs>
  <Slides>142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142</vt:i4>
      </vt:variant>
    </vt:vector>
  </HeadingPairs>
  <TitlesOfParts>
    <vt:vector size="147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260</cp:revision>
  <dcterms:created xsi:type="dcterms:W3CDTF">2024-01-12T14:27:32Z</dcterms:created>
  <dcterms:modified xsi:type="dcterms:W3CDTF">2024-01-19T15:01:48Z</dcterms:modified>
</cp:coreProperties>
</file>