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473" r:id="rId27"/>
    <p:sldId id="278" r:id="rId28"/>
    <p:sldId id="280" r:id="rId29"/>
    <p:sldId id="281" r:id="rId30"/>
    <p:sldId id="292" r:id="rId31"/>
    <p:sldId id="290" r:id="rId32"/>
    <p:sldId id="291" r:id="rId33"/>
    <p:sldId id="288" r:id="rId34"/>
    <p:sldId id="282" r:id="rId35"/>
    <p:sldId id="283" r:id="rId36"/>
    <p:sldId id="392" r:id="rId37"/>
    <p:sldId id="355" r:id="rId38"/>
    <p:sldId id="356" r:id="rId39"/>
    <p:sldId id="406" r:id="rId40"/>
    <p:sldId id="357" r:id="rId41"/>
    <p:sldId id="286" r:id="rId42"/>
    <p:sldId id="358" r:id="rId43"/>
    <p:sldId id="293" r:id="rId44"/>
    <p:sldId id="359" r:id="rId45"/>
    <p:sldId id="365" r:id="rId46"/>
    <p:sldId id="364" r:id="rId47"/>
    <p:sldId id="366" r:id="rId48"/>
    <p:sldId id="367" r:id="rId49"/>
    <p:sldId id="368" r:id="rId50"/>
    <p:sldId id="369" r:id="rId51"/>
    <p:sldId id="370" r:id="rId52"/>
    <p:sldId id="372" r:id="rId53"/>
    <p:sldId id="415" r:id="rId54"/>
    <p:sldId id="373" r:id="rId55"/>
    <p:sldId id="374" r:id="rId56"/>
    <p:sldId id="375" r:id="rId57"/>
    <p:sldId id="376" r:id="rId58"/>
    <p:sldId id="377" r:id="rId59"/>
    <p:sldId id="379" r:id="rId60"/>
    <p:sldId id="380" r:id="rId61"/>
    <p:sldId id="381" r:id="rId62"/>
    <p:sldId id="383" r:id="rId63"/>
    <p:sldId id="388" r:id="rId64"/>
    <p:sldId id="422" r:id="rId65"/>
    <p:sldId id="389" r:id="rId66"/>
    <p:sldId id="378" r:id="rId67"/>
    <p:sldId id="390" r:id="rId68"/>
    <p:sldId id="391" r:id="rId69"/>
    <p:sldId id="294" r:id="rId70"/>
    <p:sldId id="284" r:id="rId71"/>
    <p:sldId id="384" r:id="rId72"/>
    <p:sldId id="387" r:id="rId73"/>
    <p:sldId id="385" r:id="rId74"/>
    <p:sldId id="393" r:id="rId75"/>
    <p:sldId id="395" r:id="rId76"/>
    <p:sldId id="396" r:id="rId77"/>
    <p:sldId id="394" r:id="rId78"/>
    <p:sldId id="386" r:id="rId79"/>
    <p:sldId id="337" r:id="rId80"/>
    <p:sldId id="301" r:id="rId81"/>
    <p:sldId id="304" r:id="rId82"/>
    <p:sldId id="453" r:id="rId83"/>
    <p:sldId id="400" r:id="rId84"/>
    <p:sldId id="401" r:id="rId85"/>
    <p:sldId id="456" r:id="rId86"/>
    <p:sldId id="457" r:id="rId87"/>
    <p:sldId id="458" r:id="rId88"/>
    <p:sldId id="459" r:id="rId89"/>
    <p:sldId id="460" r:id="rId90"/>
    <p:sldId id="461" r:id="rId91"/>
    <p:sldId id="462" r:id="rId92"/>
    <p:sldId id="463" r:id="rId93"/>
    <p:sldId id="464" r:id="rId94"/>
    <p:sldId id="465" r:id="rId95"/>
    <p:sldId id="466" r:id="rId96"/>
    <p:sldId id="467" r:id="rId97"/>
    <p:sldId id="468" r:id="rId98"/>
    <p:sldId id="469" r:id="rId99"/>
    <p:sldId id="470" r:id="rId100"/>
    <p:sldId id="471" r:id="rId101"/>
    <p:sldId id="472" r:id="rId102"/>
    <p:sldId id="431" r:id="rId103"/>
    <p:sldId id="430" r:id="rId104"/>
    <p:sldId id="432" r:id="rId105"/>
    <p:sldId id="435" r:id="rId106"/>
    <p:sldId id="433" r:id="rId107"/>
    <p:sldId id="434" r:id="rId108"/>
    <p:sldId id="436" r:id="rId109"/>
    <p:sldId id="437" r:id="rId110"/>
    <p:sldId id="438" r:id="rId111"/>
    <p:sldId id="439" r:id="rId112"/>
    <p:sldId id="440" r:id="rId113"/>
    <p:sldId id="441" r:id="rId114"/>
    <p:sldId id="442" r:id="rId115"/>
    <p:sldId id="443" r:id="rId116"/>
    <p:sldId id="445" r:id="rId117"/>
    <p:sldId id="446" r:id="rId118"/>
    <p:sldId id="444" r:id="rId119"/>
    <p:sldId id="447" r:id="rId120"/>
    <p:sldId id="448" r:id="rId121"/>
    <p:sldId id="419" r:id="rId122"/>
    <p:sldId id="420" r:id="rId123"/>
    <p:sldId id="306" r:id="rId124"/>
    <p:sldId id="449" r:id="rId125"/>
    <p:sldId id="414" r:id="rId126"/>
    <p:sldId id="450" r:id="rId127"/>
    <p:sldId id="452" r:id="rId128"/>
    <p:sldId id="382" r:id="rId129"/>
    <p:sldId id="412" r:id="rId130"/>
    <p:sldId id="349" r:id="rId131"/>
    <p:sldId id="340" r:id="rId132"/>
    <p:sldId id="341" r:id="rId133"/>
    <p:sldId id="342" r:id="rId134"/>
    <p:sldId id="343" r:id="rId135"/>
    <p:sldId id="399" r:id="rId136"/>
    <p:sldId id="344" r:id="rId137"/>
    <p:sldId id="345" r:id="rId138"/>
    <p:sldId id="346" r:id="rId139"/>
    <p:sldId id="348" r:id="rId140"/>
    <p:sldId id="350" r:id="rId141"/>
    <p:sldId id="307" r:id="rId142"/>
    <p:sldId id="353" r:id="rId143"/>
    <p:sldId id="354" r:id="rId144"/>
    <p:sldId id="413" r:id="rId145"/>
    <p:sldId id="352" r:id="rId146"/>
    <p:sldId id="308" r:id="rId147"/>
    <p:sldId id="309" r:id="rId148"/>
    <p:sldId id="310" r:id="rId149"/>
    <p:sldId id="311" r:id="rId150"/>
    <p:sldId id="319" r:id="rId151"/>
    <p:sldId id="329" r:id="rId152"/>
    <p:sldId id="324" r:id="rId153"/>
    <p:sldId id="316" r:id="rId154"/>
    <p:sldId id="327" r:id="rId155"/>
    <p:sldId id="328" r:id="rId156"/>
    <p:sldId id="326" r:id="rId157"/>
    <p:sldId id="334" r:id="rId158"/>
    <p:sldId id="325" r:id="rId159"/>
    <p:sldId id="315" r:id="rId160"/>
    <p:sldId id="313" r:id="rId161"/>
    <p:sldId id="318" r:id="rId162"/>
    <p:sldId id="314" r:id="rId163"/>
    <p:sldId id="331" r:id="rId164"/>
    <p:sldId id="312" r:id="rId165"/>
    <p:sldId id="333" r:id="rId166"/>
    <p:sldId id="330" r:id="rId167"/>
    <p:sldId id="320" r:id="rId168"/>
    <p:sldId id="321" r:id="rId169"/>
    <p:sldId id="322" r:id="rId170"/>
    <p:sldId id="335" r:id="rId171"/>
    <p:sldId id="323" r:id="rId172"/>
    <p:sldId id="332" r:id="rId173"/>
    <p:sldId id="351" r:id="rId174"/>
    <p:sldId id="397" r:id="rId175"/>
    <p:sldId id="398" r:id="rId1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wg.org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fe.github.io/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5l4Cc9TCC8&amp;list=LL&amp;index=1&amp;t=12s" TargetMode="External"/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width: 20px;</a:t>
            </a:r>
          </a:p>
          <a:p>
            <a:pPr algn="ctr"/>
            <a:r>
              <a:rPr lang="en-US" altLang="ko-KR" sz="4800" dirty="0"/>
              <a:t>height: 20px;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40084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205306" y="3130490"/>
            <a:ext cx="978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box-shadow: 5px 10px </a:t>
            </a:r>
            <a:r>
              <a:rPr lang="en-US" altLang="ko-KR" sz="4800" dirty="0" err="1"/>
              <a:t>10px</a:t>
            </a:r>
            <a:r>
              <a:rPr lang="en-US" altLang="ko-KR" sz="4800" dirty="0"/>
              <a:t> red;</a:t>
            </a:r>
          </a:p>
        </p:txBody>
      </p:sp>
    </p:spTree>
    <p:extLst>
      <p:ext uri="{BB962C8B-B14F-4D97-AF65-F5344CB8AC3E}">
        <p14:creationId xmlns:p14="http://schemas.microsoft.com/office/powerpoint/2010/main" val="40752062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95919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전체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*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07526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태그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736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다중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h1, p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9753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클래스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.small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3522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id</a:t>
            </a:r>
            <a:r>
              <a:rPr lang="ko-KR" altLang="en-US" sz="4400" dirty="0"/>
              <a:t>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7984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2806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직계자식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#container &gt; div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906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div[class]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85791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자세한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div[id="container"]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1234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앞이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24038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뒤가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p[class$="s"]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47574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일부 동일한 속성 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p[class^="s"]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8300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마우스를 올렸을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div:hover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36976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커서가 있을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input:focus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9708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83645" y="392723"/>
            <a:ext cx="8794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링크</a:t>
            </a:r>
            <a:r>
              <a:rPr lang="en-US" altLang="ko-KR" sz="4400" dirty="0"/>
              <a:t>, </a:t>
            </a:r>
            <a:r>
              <a:rPr lang="ko-KR" altLang="en-US" sz="4400" dirty="0"/>
              <a:t>방문</a:t>
            </a:r>
            <a:r>
              <a:rPr lang="en-US" altLang="ko-KR" sz="4400" dirty="0"/>
              <a:t>, </a:t>
            </a:r>
            <a:r>
              <a:rPr lang="ko-KR" altLang="en-US" sz="4400" dirty="0"/>
              <a:t>마우스로 눌렀을 때</a:t>
            </a:r>
            <a:r>
              <a:rPr lang="en-US" altLang="ko-KR" sz="4400" dirty="0"/>
              <a:t> 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2375310"/>
            <a:ext cx="901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a:link {}</a:t>
            </a:r>
          </a:p>
          <a:p>
            <a:pPr algn="ctr"/>
            <a:r>
              <a:rPr lang="en-US" altLang="ko-KR" sz="4800" b="0" dirty="0">
                <a:effectLst/>
              </a:rPr>
              <a:t>a:visited {}</a:t>
            </a:r>
            <a:endParaRPr lang="en-US" altLang="ko-KR" sz="4800" dirty="0"/>
          </a:p>
          <a:p>
            <a:pPr algn="ctr"/>
            <a:r>
              <a:rPr lang="en-US" altLang="ko-KR" sz="4800" dirty="0"/>
              <a:t>a:active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07059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첫번째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li:first-child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1144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마지막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li:last-child</a:t>
            </a:r>
            <a:r>
              <a:rPr lang="en-US" altLang="ko-KR" sz="4800" dirty="0"/>
              <a:t> {}</a:t>
            </a:r>
            <a:endParaRPr lang="en-US" altLang="ko-KR" sz="4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69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n</a:t>
            </a:r>
            <a:r>
              <a:rPr lang="ko-KR" altLang="en-US" sz="4400" dirty="0"/>
              <a:t>번째 태그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li:nth-child</a:t>
            </a:r>
            <a:r>
              <a:rPr lang="en-US" altLang="ko-KR" sz="4800" dirty="0"/>
              <a:t>(2n) {}</a:t>
            </a:r>
            <a:endParaRPr lang="en-US" altLang="ko-KR" sz="48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99330-9DA1-FB7E-21BB-40FBD2B1E010}"/>
              </a:ext>
            </a:extLst>
          </p:cNvPr>
          <p:cNvSpPr txBox="1"/>
          <p:nvPr/>
        </p:nvSpPr>
        <p:spPr>
          <a:xfrm>
            <a:off x="6491112" y="3961487"/>
            <a:ext cx="13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r>
              <a:rPr lang="en-US" altLang="ko-KR" dirty="0"/>
              <a:t>, (even)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992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hlinkClick r:id="rId2"/>
              </a:rPr>
              <a:t>CSS </a:t>
            </a:r>
            <a:r>
              <a:rPr lang="ko-KR" altLang="en-US" sz="4400" dirty="0" err="1">
                <a:hlinkClick r:id="rId2"/>
              </a:rPr>
              <a:t>선택자</a:t>
            </a:r>
            <a:r>
              <a:rPr lang="ko-KR" altLang="en-US" sz="4400" dirty="0">
                <a:hlinkClick r:id="rId2"/>
              </a:rPr>
              <a:t> 실습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04165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18417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57184-DCEA-4502-8625-E70E7AC729CD}"/>
              </a:ext>
            </a:extLst>
          </p:cNvPr>
          <p:cNvSpPr txBox="1"/>
          <p:nvPr/>
        </p:nvSpPr>
        <p:spPr>
          <a:xfrm>
            <a:off x="2461846" y="3212714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80353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4~5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14678134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27BA7-79BC-77B3-7A71-BA67C3B5D582}"/>
              </a:ext>
            </a:extLst>
          </p:cNvPr>
          <p:cNvSpPr txBox="1"/>
          <p:nvPr/>
        </p:nvSpPr>
        <p:spPr>
          <a:xfrm>
            <a:off x="2461846" y="2535380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linkClick r:id="rId2"/>
              </a:rPr>
              <a:t>실습 </a:t>
            </a:r>
            <a:r>
              <a:rPr lang="en-US" altLang="ko-KR" sz="4400" dirty="0">
                <a:hlinkClick r:id="rId2"/>
              </a:rPr>
              <a:t>7~8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7BE73-F18A-CEE5-D457-4318D321AE66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32172392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18E1C6-0D82-8112-5652-5CDD78553323}"/>
              </a:ext>
            </a:extLst>
          </p:cNvPr>
          <p:cNvSpPr txBox="1"/>
          <p:nvPr/>
        </p:nvSpPr>
        <p:spPr>
          <a:xfrm>
            <a:off x="2461846" y="265955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position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8927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전환</a:t>
            </a:r>
            <a:r>
              <a:rPr lang="en-US" altLang="ko-KR" sz="4400" dirty="0"/>
              <a:t>,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WHATWG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7352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1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812800" y="250567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value="1"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 value="3"&gt;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type="button" onclick="alert('hello')"</a:t>
            </a:r>
          </a:p>
          <a:p>
            <a:pPr algn="ctr"/>
            <a:r>
              <a:rPr lang="en-US" altLang="ko-KR" sz="4000" dirty="0"/>
              <a:t>value="</a:t>
            </a:r>
            <a:r>
              <a:rPr lang="ko-KR" altLang="en-US" sz="4000" dirty="0"/>
              <a:t>버튼</a:t>
            </a:r>
            <a:r>
              <a:rPr lang="en-US" altLang="ko-KR" sz="4000" dirty="0"/>
              <a:t>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49" y="3742268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type="reset"&gt;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type="hidden" name=""&gt;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name=“”&gt;</a:t>
            </a:r>
          </a:p>
          <a:p>
            <a:pPr algn="ctr"/>
            <a:r>
              <a:rPr lang="en-US" altLang="ko-KR" sz="4000" dirty="0"/>
              <a:t>&lt;form </a:t>
            </a:r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hlinkClick r:id="rId2"/>
              </a:rPr>
              <a:t>실습 </a:t>
            </a:r>
            <a:r>
              <a:rPr lang="en-US" altLang="ko-KR" sz="5400" dirty="0">
                <a:hlinkClick r:id="rId2"/>
              </a:rPr>
              <a:t>2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773245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6139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=""&gt;&lt;/video&gt;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99761-EB95-25DE-5732-C4184583F9F7}"/>
              </a:ext>
            </a:extLst>
          </p:cNvPr>
          <p:cNvSpPr txBox="1"/>
          <p:nvPr/>
        </p:nvSpPr>
        <p:spPr>
          <a:xfrm>
            <a:off x="914398" y="2481030"/>
            <a:ext cx="1036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&lt;video&gt;</a:t>
            </a:r>
          </a:p>
          <a:p>
            <a:r>
              <a:rPr lang="en-US" altLang="ko-KR" sz="4400" dirty="0"/>
              <a:t>	&lt;source </a:t>
            </a:r>
            <a:r>
              <a:rPr lang="en-US" altLang="ko-KR" sz="4400" dirty="0" err="1"/>
              <a:t>src</a:t>
            </a:r>
            <a:r>
              <a:rPr lang="en-US" altLang="ko-KR" sz="4400" dirty="0"/>
              <a:t>="" type="video/mp4"&gt;&lt;/source&gt;</a:t>
            </a:r>
          </a:p>
          <a:p>
            <a:r>
              <a:rPr lang="en-US" altLang="ko-KR" sz="4400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=""&gt;&lt;/audio&gt;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31379-87E4-D03E-102C-CBF130D810F5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block</a:t>
            </a:r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32D11-C0B0-827A-12E8-0312C059969A}"/>
              </a:ext>
            </a:extLst>
          </p:cNvPr>
          <p:cNvSpPr txBox="1"/>
          <p:nvPr/>
        </p:nvSpPr>
        <p:spPr>
          <a:xfrm>
            <a:off x="4255475" y="402609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display: inline</a:t>
            </a:r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3"/>
              </a:rPr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F257-56CB-1777-CE5E-D6604D54B5FF}"/>
              </a:ext>
            </a:extLst>
          </p:cNvPr>
          <p:cNvSpPr txBox="1"/>
          <p:nvPr/>
        </p:nvSpPr>
        <p:spPr>
          <a:xfrm>
            <a:off x="411067" y="203747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1179A-9317-C954-93C3-739DBD448D27}"/>
              </a:ext>
            </a:extLst>
          </p:cNvPr>
          <p:cNvSpPr txBox="1"/>
          <p:nvPr/>
        </p:nvSpPr>
        <p:spPr>
          <a:xfrm>
            <a:off x="632177" y="3953065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8A1C6-BDA5-F317-9831-32E5A4E106FF}"/>
              </a:ext>
            </a:extLst>
          </p:cNvPr>
          <p:cNvSpPr txBox="1"/>
          <p:nvPr/>
        </p:nvSpPr>
        <p:spPr>
          <a:xfrm>
            <a:off x="4001910" y="349460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세미콜론 </a:t>
            </a:r>
            <a:r>
              <a:rPr lang="en-US" altLang="ko-KR" dirty="0"/>
              <a:t>";"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6534A-9C86-BDD4-271A-807C55D94DCE}"/>
              </a:ext>
            </a:extLst>
          </p:cNvPr>
          <p:cNvSpPr txBox="1"/>
          <p:nvPr/>
        </p:nvSpPr>
        <p:spPr>
          <a:xfrm>
            <a:off x="2043289" y="1992907"/>
            <a:ext cx="215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콜론</a:t>
            </a:r>
            <a:r>
              <a:rPr lang="en-US" altLang="ko-KR" dirty="0"/>
              <a:t>":"</a:t>
            </a:r>
            <a:r>
              <a:rPr lang="ko-KR" altLang="en-US" dirty="0"/>
              <a:t>으로 구분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5342A3-5F0D-84C9-457E-F30377C9A8D3}"/>
              </a:ext>
            </a:extLst>
          </p:cNvPr>
          <p:cNvCxnSpPr>
            <a:cxnSpLocks/>
          </p:cNvCxnSpPr>
          <p:nvPr/>
        </p:nvCxnSpPr>
        <p:spPr>
          <a:xfrm flipH="1">
            <a:off x="1761067" y="2362239"/>
            <a:ext cx="700779" cy="45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DDC880-4F48-79BD-3E19-C44C06E3471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526844" y="3273778"/>
            <a:ext cx="381000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34E24A-F122-4B1C-971E-1745206EBEA8}"/>
              </a:ext>
            </a:extLst>
          </p:cNvPr>
          <p:cNvCxnSpPr>
            <a:cxnSpLocks/>
          </p:cNvCxnSpPr>
          <p:nvPr/>
        </p:nvCxnSpPr>
        <p:spPr>
          <a:xfrm flipH="1" flipV="1">
            <a:off x="1095021" y="3753523"/>
            <a:ext cx="121356" cy="22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C7D431-B2A0-F3A9-C839-CECBE128604F}"/>
              </a:ext>
            </a:extLst>
          </p:cNvPr>
          <p:cNvCxnSpPr>
            <a:cxnSpLocks/>
          </p:cNvCxnSpPr>
          <p:nvPr/>
        </p:nvCxnSpPr>
        <p:spPr>
          <a:xfrm>
            <a:off x="767644" y="2425464"/>
            <a:ext cx="144802" cy="210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h1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skyblue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text-decoration: line-through;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71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//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// color: #ABBCDF;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color: red;</a:t>
            </a:r>
          </a:p>
        </p:txBody>
      </p:sp>
    </p:spTree>
    <p:extLst>
      <p:ext uri="{BB962C8B-B14F-4D97-AF65-F5344CB8AC3E}">
        <p14:creationId xmlns:p14="http://schemas.microsoft.com/office/powerpoint/2010/main" val="2147832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background: blue;</a:t>
            </a:r>
          </a:p>
        </p:txBody>
      </p:sp>
    </p:spTree>
    <p:extLst>
      <p:ext uri="{BB962C8B-B14F-4D97-AF65-F5344CB8AC3E}">
        <p14:creationId xmlns:p14="http://schemas.microsoft.com/office/powerpoint/2010/main" val="3786954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font-size: 24px;</a:t>
            </a:r>
          </a:p>
        </p:txBody>
      </p:sp>
    </p:spTree>
    <p:extLst>
      <p:ext uri="{BB962C8B-B14F-4D97-AF65-F5344CB8AC3E}">
        <p14:creationId xmlns:p14="http://schemas.microsoft.com/office/powerpoint/2010/main" val="942785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font-weight: 700;</a:t>
            </a:r>
          </a:p>
        </p:txBody>
      </p:sp>
    </p:spTree>
    <p:extLst>
      <p:ext uri="{BB962C8B-B14F-4D97-AF65-F5344CB8AC3E}">
        <p14:creationId xmlns:p14="http://schemas.microsoft.com/office/powerpoint/2010/main" val="21500654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29385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line-height: 1.2;</a:t>
            </a:r>
          </a:p>
        </p:txBody>
      </p:sp>
    </p:spTree>
    <p:extLst>
      <p:ext uri="{BB962C8B-B14F-4D97-AF65-F5344CB8AC3E}">
        <p14:creationId xmlns:p14="http://schemas.microsoft.com/office/powerpoint/2010/main" val="21609411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border: 1px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40318198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border-radius: 50%;</a:t>
            </a:r>
          </a:p>
        </p:txBody>
      </p:sp>
    </p:spTree>
    <p:extLst>
      <p:ext uri="{BB962C8B-B14F-4D97-AF65-F5344CB8AC3E}">
        <p14:creationId xmlns:p14="http://schemas.microsoft.com/office/powerpoint/2010/main" val="41160270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text-decoration: line-through;</a:t>
            </a:r>
          </a:p>
        </p:txBody>
      </p:sp>
    </p:spTree>
    <p:extLst>
      <p:ext uri="{BB962C8B-B14F-4D97-AF65-F5344CB8AC3E}">
        <p14:creationId xmlns:p14="http://schemas.microsoft.com/office/powerpoint/2010/main" val="27554268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cursor: grab;</a:t>
            </a:r>
          </a:p>
        </p:txBody>
      </p:sp>
    </p:spTree>
    <p:extLst>
      <p:ext uri="{BB962C8B-B14F-4D97-AF65-F5344CB8AC3E}">
        <p14:creationId xmlns:p14="http://schemas.microsoft.com/office/powerpoint/2010/main" val="2726537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float: left;</a:t>
            </a:r>
          </a:p>
        </p:txBody>
      </p:sp>
    </p:spTree>
    <p:extLst>
      <p:ext uri="{BB962C8B-B14F-4D97-AF65-F5344CB8AC3E}">
        <p14:creationId xmlns:p14="http://schemas.microsoft.com/office/powerpoint/2010/main" val="23554879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display: block;</a:t>
            </a:r>
          </a:p>
        </p:txBody>
      </p:sp>
    </p:spTree>
    <p:extLst>
      <p:ext uri="{BB962C8B-B14F-4D97-AF65-F5344CB8AC3E}">
        <p14:creationId xmlns:p14="http://schemas.microsoft.com/office/powerpoint/2010/main" val="3003477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position: static;</a:t>
            </a:r>
          </a:p>
        </p:txBody>
      </p:sp>
    </p:spTree>
    <p:extLst>
      <p:ext uri="{BB962C8B-B14F-4D97-AF65-F5344CB8AC3E}">
        <p14:creationId xmlns:p14="http://schemas.microsoft.com/office/powerpoint/2010/main" val="25054770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overflow: hidden;</a:t>
            </a:r>
          </a:p>
        </p:txBody>
      </p:sp>
    </p:spTree>
    <p:extLst>
      <p:ext uri="{BB962C8B-B14F-4D97-AF65-F5344CB8AC3E}">
        <p14:creationId xmlns:p14="http://schemas.microsoft.com/office/powerpoint/2010/main" val="14222981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1586523" y="3130490"/>
            <a:ext cx="901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0" dirty="0">
                <a:effectLst/>
              </a:rPr>
              <a:t>z-index: 0;</a:t>
            </a:r>
          </a:p>
        </p:txBody>
      </p:sp>
    </p:spTree>
    <p:extLst>
      <p:ext uri="{BB962C8B-B14F-4D97-AF65-F5344CB8AC3E}">
        <p14:creationId xmlns:p14="http://schemas.microsoft.com/office/powerpoint/2010/main" val="42862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2207</Words>
  <Application>Microsoft Office PowerPoint</Application>
  <PresentationFormat>와이드스크린</PresentationFormat>
  <Paragraphs>481</Paragraphs>
  <Slides>175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175</vt:i4>
      </vt:variant>
    </vt:vector>
  </HeadingPairs>
  <TitlesOfParts>
    <vt:vector size="180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322</cp:revision>
  <dcterms:created xsi:type="dcterms:W3CDTF">2024-01-12T14:27:32Z</dcterms:created>
  <dcterms:modified xsi:type="dcterms:W3CDTF">2024-01-26T00:06:11Z</dcterms:modified>
</cp:coreProperties>
</file>