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sldIdLst>
    <p:sldId id="256" r:id="rId15"/>
    <p:sldId id="259" r:id="rId16"/>
    <p:sldId id="263" r:id="rId17"/>
    <p:sldId id="264" r:id="rId18"/>
    <p:sldId id="257" r:id="rId19"/>
    <p:sldId id="258" r:id="rId20"/>
    <p:sldId id="261" r:id="rId21"/>
    <p:sldId id="262" r:id="rId22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545813641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95917641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823808467.jpeg"></Relationship><Relationship Id="rId3" Type="http://schemas.openxmlformats.org/officeDocument/2006/relationships/image" Target="../media/fImage42428816334.png"></Relationship><Relationship Id="rId4" Type="http://schemas.openxmlformats.org/officeDocument/2006/relationships/image" Target="../media/fImage83790856500.png"></Relationship><Relationship Id="rId5" Type="http://schemas.openxmlformats.org/officeDocument/2006/relationships/image" Target="../media/fImage30472889169.jpeg"></Relationship><Relationship Id="rId6" Type="http://schemas.openxmlformats.org/officeDocument/2006/relationships/image" Target="../media/fImage108074895724.png"></Relationship><Relationship Id="rId7" Type="http://schemas.openxmlformats.org/officeDocument/2006/relationships/image" Target="../media/fImage31413901478.jpeg"></Relationship><Relationship Id="rId8" Type="http://schemas.openxmlformats.org/officeDocument/2006/relationships/image" Target="../media/fImage172430959358.png"></Relationship><Relationship Id="rId9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548471206962.jpe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 rot="0">
            <a:off x="914400" y="1199515"/>
            <a:ext cx="10364470" cy="1472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Mil_supporter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/>
          </p:cNvSpPr>
          <p:nvPr>
            <p:ph type="subTitle" idx="1"/>
          </p:nvPr>
        </p:nvSpPr>
        <p:spPr>
          <a:xfrm rot="0">
            <a:off x="1828800" y="2870200"/>
            <a:ext cx="8535670" cy="1756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문체부 바탕체" charset="0"/>
                <a:ea typeface="문체부 바탕체" charset="0"/>
              </a:rPr>
              <a:t>생활관 중앙 관제 시스템</a:t>
            </a: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문체부 바탕체" charset="0"/>
                <a:ea typeface="문체부 바탕체" charset="0"/>
              </a:rPr>
              <a:t> 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문체부 바탕체" charset="0"/>
              <a:ea typeface="문체부 바탕체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397500" y="4053840"/>
            <a:ext cx="14033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일병 김민재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일병 박상혁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병장 안규빈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상병 황희대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상병 황규영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Administrator/AppData/Roaming/PolarisOffice/ETemp/424_2432544/fImage23545813641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5315" y="1536700"/>
            <a:ext cx="6538595" cy="452691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7619365" y="1534795"/>
            <a:ext cx="40970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병영 관리하려면?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789545" y="2200910"/>
            <a:ext cx="2921635" cy="2216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에너지 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Ex) 전등 소등, 에어컨 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병사 인력관리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Ex) 자살위험 병사 관리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시설의 효율적인 운용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EX) 세탁기, 화장실 공동 이용 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 홈 IOT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Administrator/AppData/Roaming/PolarisOffice/ETemp/15968_4202728/fImage5695917641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66620" y="1600200"/>
            <a:ext cx="7859395" cy="4526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Q.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title" idx="1"/>
          </p:nvPr>
        </p:nvSpPr>
        <p:spPr>
          <a:xfrm rot="0">
            <a:off x="655320" y="1486535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병영시설에 적용할 수는 없을까?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title" idx="2"/>
          </p:nvPr>
        </p:nvSpPr>
        <p:spPr>
          <a:xfrm rot="0">
            <a:off x="655320" y="277241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A.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title" idx="3"/>
          </p:nvPr>
        </p:nvSpPr>
        <p:spPr>
          <a:xfrm rot="0">
            <a:off x="658495" y="400177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효과적으로 적용할 수 있다!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 rot="0">
            <a:off x="1849755" y="1198880"/>
            <a:ext cx="8274050" cy="5295900"/>
            <a:chOff x="1849755" y="1198880"/>
            <a:chExt cx="8274050" cy="52959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452745" y="1520825"/>
              <a:ext cx="666115" cy="959485"/>
            </a:xfrm>
            <a:prstGeom prst="rect"/>
            <a:noFill/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227320" y="3056255"/>
              <a:ext cx="1102995" cy="777875"/>
            </a:xfrm>
            <a:prstGeom prst="rect"/>
            <a:noFill/>
          </p:spPr>
        </p:pic>
        <p:sp>
          <p:nvSpPr>
            <p:cNvPr id="5" name="도형 4"/>
            <p:cNvSpPr>
              <a:spLocks/>
            </p:cNvSpPr>
            <p:nvPr/>
          </p:nvSpPr>
          <p:spPr>
            <a:xfrm rot="0">
              <a:off x="4890135" y="3070860"/>
              <a:ext cx="1786255" cy="760095"/>
            </a:xfrm>
            <a:prstGeom prst="can"/>
            <a:solidFill>
              <a:schemeClr val="accent1">
                <a:alpha val="4003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 rot="0">
              <a:off x="4923790" y="3519170"/>
              <a:ext cx="1788795" cy="29527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메인 아두이노 보드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942590" y="4430395"/>
              <a:ext cx="1052195" cy="1242695"/>
            </a:xfrm>
            <a:prstGeom prst="rect"/>
            <a:noFill/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570730" y="4940935"/>
              <a:ext cx="1316355" cy="1249045"/>
            </a:xfrm>
            <a:prstGeom prst="rect"/>
            <a:noFill/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356225" y="4500880"/>
              <a:ext cx="857885" cy="748665"/>
            </a:xfrm>
            <a:prstGeom prst="rect"/>
            <a:noFill/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 flipH="1">
              <a:off x="8155940" y="4333875"/>
              <a:ext cx="1546225" cy="821055"/>
            </a:xfrm>
            <a:prstGeom prst="rect"/>
            <a:noFill/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009130" y="4214495"/>
              <a:ext cx="1157605" cy="1049655"/>
            </a:xfrm>
            <a:prstGeom prst="rect"/>
            <a:noFill/>
          </p:spPr>
        </p:pic>
        <p:sp>
          <p:nvSpPr>
            <p:cNvPr id="15" name="텍스트 상자 14"/>
            <p:cNvSpPr txBox="1">
              <a:spLocks/>
            </p:cNvSpPr>
            <p:nvPr/>
          </p:nvSpPr>
          <p:spPr>
            <a:xfrm rot="0">
              <a:off x="5240020" y="1198880"/>
              <a:ext cx="107886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중앙 서버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6768465" y="1377315"/>
              <a:ext cx="1749425" cy="1268095"/>
            </a:xfrm>
            <a:prstGeom prst="rect"/>
            <a:solidFill>
              <a:srgbClr val="FFFFFF"/>
            </a:solidFill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6809740" y="1709420"/>
              <a:ext cx="1510665" cy="2686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화장실 사용 1/5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 rot="0">
              <a:off x="7005320" y="1361440"/>
              <a:ext cx="128841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관제 모니터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9" name="도형 18"/>
            <p:cNvCxnSpPr>
              <a:stCxn id="2" idx="3"/>
              <a:endCxn id="16" idx="1"/>
            </p:cNvCxnSpPr>
            <p:nvPr/>
          </p:nvCxnSpPr>
          <p:spPr>
            <a:xfrm rot="0">
              <a:off x="6118225" y="2000885"/>
              <a:ext cx="650875" cy="1079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 rot="0">
              <a:off x="6760845" y="1686560"/>
              <a:ext cx="1757045" cy="635"/>
            </a:xfrm>
            <a:prstGeom prst="line"/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6810375" y="1972945"/>
              <a:ext cx="1478915" cy="2686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생활관 에어컨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6810375" y="2251075"/>
              <a:ext cx="1478915" cy="2686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위험 상황 없음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2"/>
            <p:cNvSpPr txBox="1">
              <a:spLocks/>
            </p:cNvSpPr>
            <p:nvPr/>
          </p:nvSpPr>
          <p:spPr>
            <a:xfrm rot="0">
              <a:off x="2387600" y="4130040"/>
              <a:ext cx="1602105" cy="2952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화장실 앞 전광판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3362960" y="5379720"/>
              <a:ext cx="409575" cy="2686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1/5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7755255" y="4044315"/>
              <a:ext cx="2367915" cy="2952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생활관 내부 환경 센서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4686300" y="6198870"/>
              <a:ext cx="1329055" cy="2952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화장실 센서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6810375" y="3288030"/>
              <a:ext cx="201866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1대n 네트워크 방식</a:t>
              </a:r>
              <a:endParaRPr lang="ko-KR" altLang="en-US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도형 27"/>
            <p:cNvCxnSpPr>
              <a:endCxn id="4" idx="1"/>
            </p:cNvCxnSpPr>
            <p:nvPr/>
          </p:nvCxnSpPr>
          <p:spPr>
            <a:xfrm rot="0" flipV="1">
              <a:off x="4041140" y="3666490"/>
              <a:ext cx="883285" cy="550545"/>
            </a:xfrm>
            <a:prstGeom prst="straightConnector1"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>
              <a:stCxn id="9" idx="0"/>
              <a:endCxn id="4" idx="2"/>
            </p:cNvCxnSpPr>
            <p:nvPr/>
          </p:nvCxnSpPr>
          <p:spPr>
            <a:xfrm rot="0" flipV="1">
              <a:off x="5783580" y="3813810"/>
              <a:ext cx="34925" cy="687705"/>
            </a:xfrm>
            <a:prstGeom prst="straightConnector1"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>
              <a:stCxn id="14" idx="0"/>
              <a:endCxn id="4" idx="3"/>
            </p:cNvCxnSpPr>
            <p:nvPr/>
          </p:nvCxnSpPr>
          <p:spPr>
            <a:xfrm rot="0" flipH="1" flipV="1">
              <a:off x="6712585" y="3667125"/>
              <a:ext cx="875665" cy="548005"/>
            </a:xfrm>
            <a:prstGeom prst="straightConnector1"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텍스트 상자 30"/>
            <p:cNvSpPr txBox="1">
              <a:spLocks/>
            </p:cNvSpPr>
            <p:nvPr/>
          </p:nvSpPr>
          <p:spPr>
            <a:xfrm rot="0">
              <a:off x="1849755" y="2867025"/>
              <a:ext cx="2603500" cy="562610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데이터 처리 및 PC로 송신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명령어 형식에 맞게 처리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도형 31"/>
            <p:cNvCxnSpPr>
              <a:stCxn id="5" idx="1"/>
              <a:endCxn id="2" idx="2"/>
            </p:cNvCxnSpPr>
            <p:nvPr/>
          </p:nvCxnSpPr>
          <p:spPr>
            <a:xfrm rot="0" flipV="1">
              <a:off x="5782945" y="2480310"/>
              <a:ext cx="3175" cy="591185"/>
            </a:xfrm>
            <a:prstGeom prst="straightConnector1"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32"/>
            <p:cNvCxnSpPr/>
            <p:nvPr/>
          </p:nvCxnSpPr>
          <p:spPr>
            <a:xfrm rot="0" flipH="1">
              <a:off x="5614670" y="2451100"/>
              <a:ext cx="10795" cy="58864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텍스트 상자 33"/>
            <p:cNvSpPr txBox="1">
              <a:spLocks/>
            </p:cNvSpPr>
            <p:nvPr/>
          </p:nvSpPr>
          <p:spPr>
            <a:xfrm rot="0">
              <a:off x="4681855" y="2560955"/>
              <a:ext cx="86169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/>
                  </a:solidFill>
                  <a:latin typeface="맑은 고딕" charset="0"/>
                  <a:ea typeface="맑은 고딕" charset="0"/>
                </a:rPr>
                <a:t>Refresh</a:t>
              </a:r>
              <a:endParaRPr lang="ko-KR" altLang="en-US" sz="18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34"/>
            <p:cNvSpPr txBox="1">
              <a:spLocks/>
            </p:cNvSpPr>
            <p:nvPr/>
          </p:nvSpPr>
          <p:spPr>
            <a:xfrm rot="0">
              <a:off x="5800090" y="2552065"/>
              <a:ext cx="106616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Response</a:t>
              </a:r>
              <a:endParaRPr lang="ko-KR" altLang="en-US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6" name="도형 35"/>
            <p:cNvCxnSpPr/>
            <p:nvPr/>
          </p:nvCxnSpPr>
          <p:spPr>
            <a:xfrm rot="0" flipH="1">
              <a:off x="3933825" y="3618230"/>
              <a:ext cx="894715" cy="52514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도형 36"/>
            <p:cNvCxnSpPr/>
            <p:nvPr/>
          </p:nvCxnSpPr>
          <p:spPr>
            <a:xfrm rot="0" flipH="1">
              <a:off x="5643245" y="3830320"/>
              <a:ext cx="50165" cy="61658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도형 37"/>
            <p:cNvCxnSpPr/>
            <p:nvPr/>
          </p:nvCxnSpPr>
          <p:spPr>
            <a:xfrm rot="0">
              <a:off x="6653530" y="3793490"/>
              <a:ext cx="788035" cy="49720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텍스트 상자 39"/>
          <p:cNvSpPr txBox="1">
            <a:spLocks/>
          </p:cNvSpPr>
          <p:nvPr/>
        </p:nvSpPr>
        <p:spPr>
          <a:xfrm rot="0">
            <a:off x="1045209" y="411480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텍스트 개체 틀 40"/>
          <p:cNvSpPr txBox="1">
            <a:spLocks/>
          </p:cNvSpPr>
          <p:nvPr>
            <p:ph type="title" idx="1"/>
          </p:nvPr>
        </p:nvSpPr>
        <p:spPr>
          <a:xfrm rot="0">
            <a:off x="609600" y="5969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생활관 중앙 관제 시스템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15968_4202728/fImage54847120696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005580" y="0"/>
            <a:ext cx="4185285" cy="685927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162560" y="196850"/>
            <a:ext cx="32454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메인 아두이노 보드 통신 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시연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차별성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저렴한 아두이노로 IOT 네트워크 구성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확장 가능성 높은 네트워크 구현 방법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중앙 관제 시스템 연동 GUI 응용 프로그램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Administrator</cp:lastModifiedBy>
  <dc:title>PowerPoint 프레젠테이션</dc:title>
  <dcterms:modified xsi:type="dcterms:W3CDTF">2016-08-19T04:44:35Z</dcterms:modified>
</cp:coreProperties>
</file>