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eg" ContentType="image/jpeg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5" r:id="rId13"/>
  </p:sldMasterIdLst>
  <p:sldIdLst>
    <p:sldId id="256" r:id="rId15"/>
    <p:sldId id="259" r:id="rId16"/>
    <p:sldId id="257" r:id="rId17"/>
    <p:sldId id="258" r:id="rId18"/>
    <p:sldId id="260" r:id="rId19"/>
    <p:sldId id="261" r:id="rId20"/>
    <p:sldId id="262" r:id="rId21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149" d="100"/>
          <a:sy n="149" d="100"/>
        </p:scale>
        <p:origin x="61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5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6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8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9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4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545813641.jpe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4823808467.jpeg"></Relationship><Relationship Id="rId3" Type="http://schemas.openxmlformats.org/officeDocument/2006/relationships/image" Target="../media/fImage42428816334.png"></Relationship><Relationship Id="rId4" Type="http://schemas.openxmlformats.org/officeDocument/2006/relationships/image" Target="../media/fImage83790856500.png"></Relationship><Relationship Id="rId5" Type="http://schemas.openxmlformats.org/officeDocument/2006/relationships/image" Target="../media/fImage30472889169.jpeg"></Relationship><Relationship Id="rId6" Type="http://schemas.openxmlformats.org/officeDocument/2006/relationships/image" Target="../media/fImage108074895724.png"></Relationship><Relationship Id="rId7" Type="http://schemas.openxmlformats.org/officeDocument/2006/relationships/image" Target="../media/fImage31413901478.jpeg"></Relationship><Relationship Id="rId8" Type="http://schemas.openxmlformats.org/officeDocument/2006/relationships/image" Target="../media/fImage172430959358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548471206962.jpe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>
            <p:ph type="ctrTitle"/>
          </p:nvPr>
        </p:nvSpPr>
        <p:spPr>
          <a:xfrm rot="0">
            <a:off x="914400" y="1199515"/>
            <a:ext cx="10364470" cy="147256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Mil_supporter</a:t>
            </a:r>
            <a:endParaRPr lang="ko-KR" altLang="en-US" sz="5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/>
          </p:cNvSpPr>
          <p:nvPr>
            <p:ph type="subTitle" idx="1"/>
          </p:nvPr>
        </p:nvSpPr>
        <p:spPr>
          <a:xfrm rot="0">
            <a:off x="1828800" y="2870200"/>
            <a:ext cx="8535670" cy="1756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000000"/>
                </a:solidFill>
                <a:latin typeface="문체부 바탕체" charset="0"/>
                <a:ea typeface="문체부 바탕체" charset="0"/>
              </a:rPr>
              <a:t>생활관 중앙 관제 시스템</a:t>
            </a:r>
            <a:r>
              <a:rPr lang="en-US" altLang="ko-KR" sz="1100" cap="none" dirty="0" smtClean="0" b="0" strike="noStrike">
                <a:solidFill>
                  <a:srgbClr val="000000"/>
                </a:solidFill>
                <a:latin typeface="문체부 바탕체" charset="0"/>
                <a:ea typeface="문체부 바탕체" charset="0"/>
              </a:rPr>
              <a:t> 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문체부 바탕체" charset="0"/>
              <a:ea typeface="문체부 바탕체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5397500" y="4053840"/>
            <a:ext cx="140335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일병 김민재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일병 박상혁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병장 안규빈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상병 황희대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상병 황규영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배경</a:t>
            </a:r>
            <a:endParaRPr lang="ko-KR" altLang="en-US" sz="5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Administrator/AppData/Roaming/PolarisOffice/ETemp/424_2432544/fImage23545813641.jpe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15315" y="1536700"/>
            <a:ext cx="6538595" cy="452691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7619365" y="1534795"/>
            <a:ext cx="409702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병영 관리하려면?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7789545" y="2200910"/>
            <a:ext cx="2921635" cy="2216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에너지 관리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Ex) 전등 소등, 에어컨 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병사 인력관리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Ex) 자살위험 병사 관리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시설의 효율적인 운용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EX) 세탁기, 화장실 공동 이용 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dministrator/AppData/Roaming/PolarisOffice/ETemp/424_2432544/fImage482380846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39130" y="770890"/>
            <a:ext cx="725805" cy="1104265"/>
          </a:xfrm>
          <a:prstGeom prst="rect"/>
          <a:noFill/>
        </p:spPr>
      </p:pic>
      <p:pic>
        <p:nvPicPr>
          <p:cNvPr id="3" name="그림 2" descr="C:/Users/Administrator/AppData/Roaming/PolarisOffice/ETemp/424_2432544/fImage4242881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93385" y="2537460"/>
            <a:ext cx="1202055" cy="895350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5126355" y="2554605"/>
            <a:ext cx="1946275" cy="875030"/>
          </a:xfrm>
          <a:prstGeom prst="can"/>
          <a:solidFill>
            <a:schemeClr val="accent1">
              <a:alpha val="4003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5163185" y="3070860"/>
            <a:ext cx="1948815" cy="33972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메인 아두이노 보드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Administrator/AppData/Roaming/PolarisOffice/ETemp/424_2432544/fImage837908565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05455" y="4119880"/>
            <a:ext cx="1145540" cy="1430020"/>
          </a:xfrm>
          <a:prstGeom prst="rect"/>
          <a:noFill/>
        </p:spPr>
      </p:pic>
      <p:pic>
        <p:nvPicPr>
          <p:cNvPr id="8" name="그림 7" descr="C:/Users/Administrator/AppData/Roaming/PolarisOffice/ETemp/424_2432544/fImage30472889169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78375" y="4707890"/>
            <a:ext cx="1433830" cy="1437005"/>
          </a:xfrm>
          <a:prstGeom prst="rect"/>
          <a:noFill/>
        </p:spPr>
      </p:pic>
      <p:pic>
        <p:nvPicPr>
          <p:cNvPr id="9" name="그림 8" descr="C:/Users/Administrator/AppData/Roaming/PolarisOffice/ETemp/424_2432544/fImage10807489572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33720" y="4200525"/>
            <a:ext cx="934720" cy="861695"/>
          </a:xfrm>
          <a:prstGeom prst="rect"/>
          <a:noFill/>
        </p:spPr>
      </p:pic>
      <p:pic>
        <p:nvPicPr>
          <p:cNvPr id="10" name="그림 9" descr="C:/Users/Administrator/AppData/Roaming/PolarisOffice/ETemp/424_2432544/fImage31413901478.jpe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 flipH="1">
            <a:off x="8684260" y="4008120"/>
            <a:ext cx="1684020" cy="944880"/>
          </a:xfrm>
          <a:prstGeom prst="rect"/>
          <a:noFill/>
        </p:spPr>
      </p:pic>
      <p:pic>
        <p:nvPicPr>
          <p:cNvPr id="14" name="그림 13" descr="C:/Users/Administrator/AppData/Roaming/PolarisOffice/ETemp/424_2432544/fImage172430959358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35215" y="3870960"/>
            <a:ext cx="1260475" cy="1208405"/>
          </a:xfrm>
          <a:prstGeom prst="rect"/>
          <a:noFill/>
        </p:spPr>
      </p:pic>
      <p:sp>
        <p:nvSpPr>
          <p:cNvPr id="15" name="텍스트 상자 14"/>
          <p:cNvSpPr txBox="1">
            <a:spLocks/>
          </p:cNvSpPr>
          <p:nvPr/>
        </p:nvSpPr>
        <p:spPr>
          <a:xfrm rot="0">
            <a:off x="5507990" y="400685"/>
            <a:ext cx="11747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중앙 서버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7172960" y="605155"/>
            <a:ext cx="1905000" cy="1459865"/>
          </a:xfrm>
          <a:prstGeom prst="rect"/>
          <a:solidFill>
            <a:srgbClr val="FFFFFF"/>
          </a:solidFill>
          <a:ln w="38100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 rot="0">
            <a:off x="7217410" y="988059"/>
            <a:ext cx="1645920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화장실 사용 1/5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 rot="0">
            <a:off x="7430770" y="587375"/>
            <a:ext cx="14033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관제 모니터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>
            <a:stCxn id="2" idx="3"/>
            <a:endCxn id="16" idx="1"/>
          </p:cNvCxnSpPr>
          <p:nvPr/>
        </p:nvCxnSpPr>
        <p:spPr>
          <a:xfrm rot="0">
            <a:off x="6464300" y="1322705"/>
            <a:ext cx="709295" cy="12700"/>
          </a:xfrm>
          <a:prstGeom prst="straightConnector1"/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rot="0">
            <a:off x="7164070" y="961390"/>
            <a:ext cx="1913890" cy="635"/>
          </a:xfrm>
          <a:prstGeom prst="line"/>
          <a:ln w="3810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20"/>
          <p:cNvSpPr txBox="1">
            <a:spLocks/>
          </p:cNvSpPr>
          <p:nvPr/>
        </p:nvSpPr>
        <p:spPr>
          <a:xfrm rot="0">
            <a:off x="7218045" y="1290955"/>
            <a:ext cx="161099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생활관 에어컨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7218680" y="1611630"/>
            <a:ext cx="161099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위험 상황 없음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2400300" y="3774440"/>
            <a:ext cx="1745615" cy="3397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화장실 앞 전광판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 rot="0">
            <a:off x="3462655" y="5212080"/>
            <a:ext cx="445770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1/5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 rot="0">
            <a:off x="8248015" y="3675380"/>
            <a:ext cx="2578735" cy="3397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생활관 내부 환경 센서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 rot="0">
            <a:off x="4904105" y="6155055"/>
            <a:ext cx="1448435" cy="3397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화장실 센서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 rot="0">
            <a:off x="7218680" y="2804795"/>
            <a:ext cx="21990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1대n 네트워크 방식</a:t>
            </a:r>
            <a:endParaRPr lang="ko-KR" altLang="en-US" sz="18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27"/>
          <p:cNvCxnSpPr>
            <a:endCxn id="4" idx="1"/>
          </p:cNvCxnSpPr>
          <p:nvPr/>
        </p:nvCxnSpPr>
        <p:spPr>
          <a:xfrm rot="0" flipV="1">
            <a:off x="4201160" y="3240405"/>
            <a:ext cx="962660" cy="633730"/>
          </a:xfrm>
          <a:prstGeom prst="straightConnector1"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8"/>
          <p:cNvCxnSpPr>
            <a:stCxn id="9" idx="0"/>
            <a:endCxn id="4" idx="2"/>
          </p:cNvCxnSpPr>
          <p:nvPr/>
        </p:nvCxnSpPr>
        <p:spPr>
          <a:xfrm rot="0" flipV="1">
            <a:off x="6100445" y="3409950"/>
            <a:ext cx="37465" cy="791210"/>
          </a:xfrm>
          <a:prstGeom prst="straightConnector1"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29"/>
          <p:cNvCxnSpPr>
            <a:stCxn id="14" idx="0"/>
            <a:endCxn id="4" idx="3"/>
          </p:cNvCxnSpPr>
          <p:nvPr/>
        </p:nvCxnSpPr>
        <p:spPr>
          <a:xfrm rot="0" flipH="1" flipV="1">
            <a:off x="7111365" y="3240405"/>
            <a:ext cx="954405" cy="631190"/>
          </a:xfrm>
          <a:prstGeom prst="straightConnector1"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상자 30"/>
          <p:cNvSpPr txBox="1">
            <a:spLocks/>
          </p:cNvSpPr>
          <p:nvPr/>
        </p:nvSpPr>
        <p:spPr>
          <a:xfrm rot="0">
            <a:off x="2253615" y="2359660"/>
            <a:ext cx="2835910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데이터 처리 및 PC로 송신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명령어 형식에 맞게 처리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>
            <a:stCxn id="5" idx="1"/>
            <a:endCxn id="2" idx="2"/>
          </p:cNvCxnSpPr>
          <p:nvPr/>
        </p:nvCxnSpPr>
        <p:spPr>
          <a:xfrm rot="0" flipV="1">
            <a:off x="6099175" y="1874520"/>
            <a:ext cx="3175" cy="680720"/>
          </a:xfrm>
          <a:prstGeom prst="straightConnector1"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32"/>
          <p:cNvCxnSpPr/>
          <p:nvPr/>
        </p:nvCxnSpPr>
        <p:spPr>
          <a:xfrm rot="0" flipH="1">
            <a:off x="5915660" y="1841500"/>
            <a:ext cx="11430" cy="677545"/>
          </a:xfrm>
          <a:prstGeom prst="straightConnector1"/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 상자 33"/>
          <p:cNvSpPr txBox="1">
            <a:spLocks/>
          </p:cNvSpPr>
          <p:nvPr/>
        </p:nvSpPr>
        <p:spPr>
          <a:xfrm rot="0">
            <a:off x="4899660" y="1967865"/>
            <a:ext cx="93853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Refresh</a:t>
            </a:r>
            <a:endParaRPr lang="ko-KR" altLang="en-US" sz="1800" cap="none" dirty="0" smtClean="0" b="0" strike="noStrike">
              <a:solidFill>
                <a:schemeClr val="accen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 rot="0">
            <a:off x="6116955" y="1957705"/>
            <a:ext cx="11620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Response</a:t>
            </a:r>
            <a:endParaRPr lang="ko-KR" altLang="en-US" sz="18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6" name="도형 35"/>
          <p:cNvCxnSpPr/>
          <p:nvPr/>
        </p:nvCxnSpPr>
        <p:spPr>
          <a:xfrm rot="0" flipH="1">
            <a:off x="4084955" y="3185160"/>
            <a:ext cx="974090" cy="603885"/>
          </a:xfrm>
          <a:prstGeom prst="straightConnector1"/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36"/>
          <p:cNvCxnSpPr/>
          <p:nvPr/>
        </p:nvCxnSpPr>
        <p:spPr>
          <a:xfrm rot="0" flipH="1">
            <a:off x="5947410" y="3429000"/>
            <a:ext cx="53975" cy="709295"/>
          </a:xfrm>
          <a:prstGeom prst="straightConnector1"/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도형 37"/>
          <p:cNvCxnSpPr/>
          <p:nvPr/>
        </p:nvCxnSpPr>
        <p:spPr>
          <a:xfrm rot="0">
            <a:off x="7047865" y="3386455"/>
            <a:ext cx="857885" cy="572135"/>
          </a:xfrm>
          <a:prstGeom prst="straightConnector1"/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dministrator/AppData/Roaming/PolarisOffice/ETemp/424_2432544/fImage548471206962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33925" y="0"/>
            <a:ext cx="418465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90515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90515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시연</a:t>
            </a:r>
            <a:endParaRPr lang="ko-KR" altLang="en-US" sz="5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차별성</a:t>
            </a:r>
            <a:endParaRPr lang="ko-KR" altLang="en-US" sz="5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</dc:creator>
  <cp:lastModifiedBy>Administrator</cp:lastModifiedBy>
  <dc:title>PowerPoint 프레젠테이션</dc:title>
  <dcterms:modified xsi:type="dcterms:W3CDTF">2016-08-19T04:44:35Z</dcterms:modified>
</cp:coreProperties>
</file>