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BC5"/>
    <a:srgbClr val="222222"/>
    <a:srgbClr val="EEEE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6" autoAdjust="0"/>
  </p:normalViewPr>
  <p:slideViewPr>
    <p:cSldViewPr>
      <p:cViewPr varScale="1">
        <p:scale>
          <a:sx n="83" d="100"/>
          <a:sy n="83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8" y="1498354"/>
            <a:ext cx="8776605" cy="12105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183697" y="5301208"/>
            <a:ext cx="2159566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EEEEE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BODEREAU Roy</a:t>
            </a:r>
          </a:p>
          <a:p>
            <a:r>
              <a:rPr lang="fr-FR" sz="2000" b="1" dirty="0" smtClean="0">
                <a:solidFill>
                  <a:srgbClr val="EEEEE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BRUN Johan</a:t>
            </a:r>
          </a:p>
          <a:p>
            <a:r>
              <a:rPr lang="fr-FR" sz="2000" b="1" dirty="0" smtClean="0">
                <a:solidFill>
                  <a:srgbClr val="EEEEE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GOETHAL Julien</a:t>
            </a:r>
          </a:p>
          <a:p>
            <a:r>
              <a:rPr lang="fr-FR" sz="2000" b="1" dirty="0" smtClean="0">
                <a:solidFill>
                  <a:srgbClr val="EEEEE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MANSART Joris</a:t>
            </a:r>
            <a:endParaRPr lang="fr-FR" sz="2000" b="1" dirty="0">
              <a:solidFill>
                <a:srgbClr val="EEEEE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14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680" y="0"/>
            <a:ext cx="12313368" cy="68800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680" y="0"/>
            <a:ext cx="12313368" cy="688009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680" y="0"/>
            <a:ext cx="12313368" cy="68800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680" y="0"/>
            <a:ext cx="12313368" cy="68800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680" y="0"/>
            <a:ext cx="12313368" cy="68800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680" y="0"/>
            <a:ext cx="12313368" cy="6880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107504" y="836712"/>
            <a:ext cx="5184576" cy="1440160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292080" y="836712"/>
            <a:ext cx="3960440" cy="1440160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107504" y="2500164"/>
            <a:ext cx="9145016" cy="640804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107504" y="3356992"/>
            <a:ext cx="2808312" cy="288032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6156176" y="3356992"/>
            <a:ext cx="3096344" cy="288032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937480" y="3365376"/>
            <a:ext cx="3218696" cy="288032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107504" y="3725014"/>
            <a:ext cx="2880320" cy="2584306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3106668" y="3725014"/>
            <a:ext cx="2880320" cy="2538948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6156176" y="3653408"/>
            <a:ext cx="2880320" cy="2538948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4" name="Groupe 53"/>
          <p:cNvGrpSpPr/>
          <p:nvPr/>
        </p:nvGrpSpPr>
        <p:grpSpPr>
          <a:xfrm>
            <a:off x="0" y="3070645"/>
            <a:ext cx="9124951" cy="3221086"/>
            <a:chOff x="0" y="3070645"/>
            <a:chExt cx="9124951" cy="3221086"/>
          </a:xfrm>
        </p:grpSpPr>
        <p:sp>
          <p:nvSpPr>
            <p:cNvPr id="55" name="Rectangle 54"/>
            <p:cNvSpPr/>
            <p:nvPr/>
          </p:nvSpPr>
          <p:spPr>
            <a:xfrm>
              <a:off x="0" y="3070645"/>
              <a:ext cx="82381" cy="3023065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977451" y="3268666"/>
              <a:ext cx="154389" cy="3023065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70588" y="3223045"/>
              <a:ext cx="156775" cy="3023065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980201" y="3268666"/>
              <a:ext cx="144750" cy="3023065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5496" y="5911082"/>
              <a:ext cx="3016278" cy="67620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736" y="3285826"/>
              <a:ext cx="3016278" cy="67620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22357" y="3319636"/>
              <a:ext cx="3016278" cy="67620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60962" y="5517232"/>
              <a:ext cx="3016278" cy="67620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060962" y="3302986"/>
              <a:ext cx="3016278" cy="67620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35083" y="5833733"/>
              <a:ext cx="3016278" cy="67620"/>
            </a:xfrm>
            <a:prstGeom prst="rect">
              <a:avLst/>
            </a:prstGeom>
            <a:solidFill>
              <a:srgbClr val="60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11078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680" y="0"/>
            <a:ext cx="12313368" cy="688009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98" y="836711"/>
            <a:ext cx="9134902" cy="5647723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909594" y="2357134"/>
            <a:ext cx="9898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0" b="1" dirty="0" smtClean="0">
                <a:solidFill>
                  <a:srgbClr val="222222"/>
                </a:solidFill>
                <a:effectLst>
                  <a:outerShdw blurRad="50800" dist="38100" dir="8100000" algn="tl" rotWithShape="0">
                    <a:prstClr val="black">
                      <a:alpha val="40000"/>
                    </a:prstClr>
                  </a:outerShdw>
                </a:effectLst>
              </a:rPr>
              <a:t>}</a:t>
            </a:r>
            <a:endParaRPr lang="fr-FR" sz="20000" b="1" dirty="0">
              <a:solidFill>
                <a:srgbClr val="222222"/>
              </a:solidFill>
              <a:effectLst>
                <a:outerShdw blurRad="50800" dist="38100" dir="81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C:\Users\Roy\Desktop\node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905336"/>
            <a:ext cx="7200000" cy="1947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2915816" y="3262625"/>
            <a:ext cx="600356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b="1" dirty="0" smtClean="0">
                <a:solidFill>
                  <a:srgbClr val="22222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Mustache.js</a:t>
            </a:r>
            <a:endParaRPr lang="fr-FR" sz="7500" b="1" dirty="0">
              <a:solidFill>
                <a:srgbClr val="22222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C:\Users\Roy\Desktop\socket-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4" y="479715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2915816" y="4893904"/>
            <a:ext cx="494558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b="1" dirty="0" smtClean="0">
                <a:solidFill>
                  <a:srgbClr val="22222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Socket.io</a:t>
            </a:r>
            <a:endParaRPr lang="fr-FR" sz="7500" b="1" dirty="0">
              <a:solidFill>
                <a:srgbClr val="22222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1760" y="905336"/>
            <a:ext cx="6264696" cy="1998256"/>
          </a:xfrm>
          <a:prstGeom prst="rect">
            <a:avLst/>
          </a:prstGeom>
          <a:solidFill>
            <a:srgbClr val="6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711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Roy</dc:creator>
  <cp:lastModifiedBy>BODEREAU Roy</cp:lastModifiedBy>
  <cp:revision>8</cp:revision>
  <dcterms:created xsi:type="dcterms:W3CDTF">2015-02-27T15:45:16Z</dcterms:created>
  <dcterms:modified xsi:type="dcterms:W3CDTF">2015-02-28T21:38:39Z</dcterms:modified>
</cp:coreProperties>
</file>