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66" r:id="rId6"/>
    <p:sldId id="361" r:id="rId7"/>
    <p:sldId id="352" r:id="rId8"/>
    <p:sldId id="367" r:id="rId9"/>
    <p:sldId id="368" r:id="rId10"/>
    <p:sldId id="374" r:id="rId11"/>
    <p:sldId id="375" r:id="rId12"/>
    <p:sldId id="376" r:id="rId13"/>
    <p:sldId id="377" r:id="rId14"/>
    <p:sldId id="378" r:id="rId15"/>
    <p:sldId id="356" r:id="rId16"/>
    <p:sldId id="373" r:id="rId17"/>
    <p:sldId id="372" r:id="rId18"/>
    <p:sldId id="379" r:id="rId19"/>
    <p:sldId id="343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Hackathon Presentation</a:t>
            </a:r>
            <a:br>
              <a:rPr lang="en-US" dirty="0"/>
            </a:br>
            <a:r>
              <a:rPr lang="en-US" sz="3200" b="0" i="1" dirty="0"/>
              <a:t>Topic- Identify New Bikes</a:t>
            </a:r>
            <a:endParaRPr lang="en-US" b="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EC2-651B-4B56-8974-9617AB0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2102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r>
              <a:rPr lang="en-US" sz="6000" dirty="0"/>
              <a:t>: </a:t>
            </a:r>
            <a:r>
              <a:rPr lang="en-US" sz="3100" b="0" dirty="0"/>
              <a:t>Used Cars</a:t>
            </a:r>
            <a:endParaRPr lang="en-US" sz="3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830D5E-B7C3-4E76-B7A9-268FC0A0F8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74ED5-08D6-4165-A9EF-43BAB73136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6219F0-5DCC-45D9-85A2-13FC458B3E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16A184A-79FD-4F97-9DFF-7F13224A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87" y="2338590"/>
            <a:ext cx="6921020" cy="33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84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C33D-1A90-40D8-B004-24FB291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71664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r>
              <a:rPr lang="en-US" sz="6000" dirty="0"/>
              <a:t>: </a:t>
            </a:r>
            <a:r>
              <a:rPr lang="en-US" sz="3100" b="0" dirty="0"/>
              <a:t>Used Cars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812D51-602D-4363-897C-CF68FB6CAA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658677D-11A7-4CBC-8361-4A3A7A19A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7F9F80-EC4A-4691-9026-E2D86C64B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74D3B8A-D956-4A22-85E1-A2F6C801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2476325"/>
            <a:ext cx="6771861" cy="33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19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6"/>
            <a:ext cx="75322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r>
              <a:rPr lang="en-US" sz="6000" dirty="0"/>
              <a:t>: </a:t>
            </a:r>
            <a:r>
              <a:rPr lang="en-US" sz="3100" b="0" dirty="0"/>
              <a:t>Login Page</a:t>
            </a:r>
            <a:endParaRPr lang="en-US" dirty="0"/>
          </a:p>
        </p:txBody>
      </p:sp>
      <p:pic>
        <p:nvPicPr>
          <p:cNvPr id="14" name="Picture Placeholder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A8CEFADC-CA0D-4E5B-BF9A-1287FEA355B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5510"/>
          <a:stretch>
            <a:fillRect/>
          </a:stretch>
        </p:blipFill>
        <p:spPr>
          <a:xfrm>
            <a:off x="663954" y="1373794"/>
            <a:ext cx="4848951" cy="4748711"/>
          </a:xfr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83F9BD3-6E9F-4EC0-9575-14D56BEA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3794"/>
            <a:ext cx="5526157" cy="48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A8C4AA-5210-40D5-9940-C8B0C38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r>
              <a:rPr lang="en-US" sz="6000" dirty="0"/>
              <a:t>: </a:t>
            </a:r>
            <a:r>
              <a:rPr lang="en-US" sz="3100" b="0" dirty="0"/>
              <a:t>Login Page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BC8B61A-6BAD-469C-922C-981C97952CF2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E08A817-7C78-48DC-B0F6-9FECA2878A7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CDA602-E4A4-415C-A7FE-9E09B6AE89C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12" name="Picture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1D07B7-D28E-4D28-A1EA-AC0F6A9D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" b="1992"/>
          <a:stretch>
            <a:fillRect/>
          </a:stretch>
        </p:blipFill>
        <p:spPr>
          <a:xfrm>
            <a:off x="3448233" y="1707334"/>
            <a:ext cx="4664765" cy="47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7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97" y="609902"/>
            <a:ext cx="49033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Jenkins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3C5EB-02BE-4BC3-A455-32D5DBA2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1457738"/>
            <a:ext cx="10389704" cy="5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21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157B-640D-48CE-A9C6-8F79467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Jenkins Screenshots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0CD4349-FF14-44AD-866B-9042EC3266FB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3DDA729-69EB-4895-8369-95861C7EEB0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9D9261-6081-4A40-B8DC-626F60BB293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145E3-B655-4226-AD9B-702E66F5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52525"/>
            <a:ext cx="10601739" cy="5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296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8F61-8F06-45E3-9BC6-BCD1C412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00"/>
          <a:stretch/>
        </p:blipFill>
        <p:spPr>
          <a:xfrm>
            <a:off x="0" y="0"/>
            <a:ext cx="371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52672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193" y="470590"/>
            <a:ext cx="5491571" cy="1514019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5F72B-01B4-47C5-A737-1593EACD02B4}"/>
              </a:ext>
            </a:extLst>
          </p:cNvPr>
          <p:cNvSpPr/>
          <p:nvPr/>
        </p:nvSpPr>
        <p:spPr>
          <a:xfrm>
            <a:off x="5804452" y="3737113"/>
            <a:ext cx="4055165" cy="1345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AE3F223-3430-42AD-98BF-129934433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37987"/>
              </p:ext>
            </p:extLst>
          </p:nvPr>
        </p:nvGraphicFramePr>
        <p:xfrm>
          <a:off x="6253193" y="2121227"/>
          <a:ext cx="5177184" cy="36239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71304">
                  <a:extLst>
                    <a:ext uri="{9D8B030D-6E8A-4147-A177-3AD203B41FA5}">
                      <a16:colId xmlns:a16="http://schemas.microsoft.com/office/drawing/2014/main" val="1862362239"/>
                    </a:ext>
                  </a:extLst>
                </a:gridCol>
                <a:gridCol w="2305880">
                  <a:extLst>
                    <a:ext uri="{9D8B030D-6E8A-4147-A177-3AD203B41FA5}">
                      <a16:colId xmlns:a16="http://schemas.microsoft.com/office/drawing/2014/main" val="1148797786"/>
                    </a:ext>
                  </a:extLst>
                </a:gridCol>
              </a:tblGrid>
              <a:tr h="60399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05184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Divya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baseline="0" dirty="0" err="1">
                          <a:solidFill>
                            <a:schemeClr val="bg1"/>
                          </a:solidFill>
                        </a:rPr>
                        <a:t>Shelar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2068448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64178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Lalit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Mali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2068170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06703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Shubham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Patil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2068171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3359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Ashish</a:t>
                      </a:r>
                      <a:r>
                        <a:rPr lang="en-IN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baseline="0" dirty="0" err="1">
                          <a:solidFill>
                            <a:schemeClr val="bg1"/>
                          </a:solidFill>
                        </a:rPr>
                        <a:t>Daundkar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2068139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4347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https://www.zigwheels.com/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B2D6D6-E4EE-477B-B177-AB6B7CF587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t="4602" r="27213" b="5133"/>
          <a:stretch/>
        </p:blipFill>
        <p:spPr>
          <a:xfrm>
            <a:off x="3530304" y="581049"/>
            <a:ext cx="8534400" cy="5923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&amp; TECHNOLOGY USED: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Selenium with Java in 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algn="just"/>
            <a:r>
              <a:rPr lang="en-IN" dirty="0"/>
              <a:t>Selenium is a portable framework for testing web applications. Selenium provides a playback tool for authoring functional tests.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TestNG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pPr algn="just"/>
            <a:r>
              <a:rPr lang="en-IN" dirty="0"/>
              <a:t>TestNG is a testing framework for the Java programming language created by Cédric </a:t>
            </a:r>
            <a:r>
              <a:rPr lang="en-IN" dirty="0" err="1"/>
              <a:t>Beust</a:t>
            </a:r>
            <a:r>
              <a:rPr lang="en-IN" dirty="0"/>
              <a:t> and inspired by JUnit and </a:t>
            </a:r>
            <a:r>
              <a:rPr lang="en-IN" dirty="0" err="1"/>
              <a:t>NUnit</a:t>
            </a:r>
            <a:r>
              <a:rPr lang="en-IN" dirty="0"/>
              <a:t>.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Maven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pPr algn="just"/>
            <a:r>
              <a:rPr lang="en-IN" dirty="0"/>
              <a:t>Maven is a build automation tool used primarily for Java projects.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POM with POI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pPr algn="just"/>
            <a:r>
              <a:rPr lang="en-IN" dirty="0"/>
              <a:t>A Project Object Model or POM is the fundamental unit of work in Maven. It is an XML file that contains information about the project.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Jenkins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pPr algn="just"/>
            <a:r>
              <a:rPr lang="en-IN" dirty="0"/>
              <a:t>Jenkins – an open source automation server which enables developers around the world to reliably build, test, and deploy their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6" grpId="0" build="p"/>
      <p:bldP spid="5" grpId="0" build="p"/>
      <p:bldP spid="8" grpId="0" build="p"/>
      <p:bldP spid="7" grpId="0" build="p"/>
      <p:bldP spid="10" grpId="0" build="p"/>
      <p:bldP spid="9" grpId="0" build="p"/>
      <p:bldP spid="12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Work Done: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9090" y="2223974"/>
            <a:ext cx="3486060" cy="938702"/>
          </a:xfrm>
        </p:spPr>
        <p:txBody>
          <a:bodyPr/>
          <a:lstStyle/>
          <a:p>
            <a:pPr algn="just"/>
            <a:r>
              <a:rPr lang="en-US" sz="2000" dirty="0"/>
              <a:t>1. The Code is written in JAVA and is automated in different browsers with the help of Selenium. The project and dependencies are managed with the help of Maven.</a:t>
            </a:r>
          </a:p>
          <a:p>
            <a:endParaRPr lang="en-US" sz="20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EB12DDD-6B21-48BF-9D71-595E0C120034}"/>
              </a:ext>
            </a:extLst>
          </p:cNvPr>
          <p:cNvSpPr txBox="1">
            <a:spLocks/>
          </p:cNvSpPr>
          <p:nvPr/>
        </p:nvSpPr>
        <p:spPr>
          <a:xfrm>
            <a:off x="3778930" y="4148626"/>
            <a:ext cx="3486060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2. POM is used to create classes for each page therefore reducing usage of same code for various objects.</a:t>
            </a:r>
          </a:p>
          <a:p>
            <a:endParaRPr lang="en-US" sz="20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D13E88-1085-4799-A1C4-799A80129F94}"/>
              </a:ext>
            </a:extLst>
          </p:cNvPr>
          <p:cNvSpPr txBox="1">
            <a:spLocks/>
          </p:cNvSpPr>
          <p:nvPr/>
        </p:nvSpPr>
        <p:spPr>
          <a:xfrm>
            <a:off x="6365041" y="2223974"/>
            <a:ext cx="3486060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3. Input data is obtained from properties file and from excel sheet with the help of Apache POI.</a:t>
            </a:r>
          </a:p>
          <a:p>
            <a:endParaRPr lang="en-US" sz="20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7C88F1F-262F-4F25-9DC0-036A7CFF84A2}"/>
              </a:ext>
            </a:extLst>
          </p:cNvPr>
          <p:cNvSpPr txBox="1">
            <a:spLocks/>
          </p:cNvSpPr>
          <p:nvPr/>
        </p:nvSpPr>
        <p:spPr>
          <a:xfrm>
            <a:off x="8894881" y="4148626"/>
            <a:ext cx="2626559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4. Jenkins is used for continuous integration of various versions of the code.</a:t>
            </a:r>
          </a:p>
        </p:txBody>
      </p:sp>
    </p:spTree>
    <p:extLst>
      <p:ext uri="{BB962C8B-B14F-4D97-AF65-F5344CB8AC3E}">
        <p14:creationId xmlns:p14="http://schemas.microsoft.com/office/powerpoint/2010/main" val="3119279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460137" cy="610863"/>
          </a:xfrm>
        </p:spPr>
        <p:txBody>
          <a:bodyPr>
            <a:normAutofit/>
          </a:bodyPr>
          <a:lstStyle/>
          <a:p>
            <a:r>
              <a:rPr lang="en-US" dirty="0"/>
              <a:t>Requirements and Execution Steps: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5"/>
            <a:ext cx="3036477" cy="131524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Display "Upcoming" bikes details like bike name, price and expected launch date in India, for manufacturer 'Honda' &amp; Bike price should be less than 4Lac.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499" y="3615395"/>
            <a:ext cx="3036477" cy="2264899"/>
          </a:xfrm>
        </p:spPr>
        <p:txBody>
          <a:bodyPr>
            <a:normAutofit/>
          </a:bodyPr>
          <a:lstStyle/>
          <a:p>
            <a:r>
              <a:rPr lang="en-US" dirty="0"/>
              <a:t>Display new bikes from Honda manufacturer</a:t>
            </a:r>
          </a:p>
          <a:p>
            <a:r>
              <a:rPr lang="en-US" dirty="0"/>
              <a:t>Search in search bar</a:t>
            </a:r>
          </a:p>
          <a:p>
            <a:r>
              <a:rPr lang="en-US" dirty="0"/>
              <a:t>Display upcoming bikes under 4lacs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1128844"/>
          </a:xfrm>
        </p:spPr>
        <p:txBody>
          <a:bodyPr>
            <a:normAutofit/>
          </a:bodyPr>
          <a:lstStyle/>
          <a:p>
            <a:r>
              <a:rPr lang="en-IN" dirty="0"/>
              <a:t>For Used cars in Chennai, extract all the popular models in a List; Display the same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0686" y="3615070"/>
            <a:ext cx="3050628" cy="1942138"/>
          </a:xfrm>
        </p:spPr>
        <p:txBody>
          <a:bodyPr/>
          <a:lstStyle/>
          <a:p>
            <a:r>
              <a:rPr lang="en-US" dirty="0"/>
              <a:t>Go to Used cars drop down and select the following cities: Chennai</a:t>
            </a:r>
          </a:p>
          <a:p>
            <a:r>
              <a:rPr lang="en-US" dirty="0"/>
              <a:t>Extract the displayed options and write them in excel sheet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5"/>
            <a:ext cx="3036477" cy="1128843"/>
          </a:xfrm>
        </p:spPr>
        <p:txBody>
          <a:bodyPr>
            <a:normAutofit/>
          </a:bodyPr>
          <a:lstStyle/>
          <a:p>
            <a:r>
              <a:rPr lang="en-IN" dirty="0"/>
              <a:t>Try to 'Login' with google, give invalid account details &amp; capture the error message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3023" y="3615069"/>
            <a:ext cx="3036477" cy="2363867"/>
          </a:xfrm>
        </p:spPr>
        <p:txBody>
          <a:bodyPr>
            <a:normAutofit/>
          </a:bodyPr>
          <a:lstStyle/>
          <a:p>
            <a:r>
              <a:rPr lang="en-US" dirty="0"/>
              <a:t>Click on Login button in Homepage</a:t>
            </a:r>
          </a:p>
          <a:p>
            <a:r>
              <a:rPr lang="en-US" dirty="0"/>
              <a:t>Login to google with invalid credentials and capture screenshot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172C-247E-4F1B-B88C-0BE05A0A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Screenshots: </a:t>
            </a:r>
            <a:r>
              <a:rPr lang="en-US" sz="2800" b="0" dirty="0"/>
              <a:t>New Bikes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7EE0D04-8E27-4BC9-906E-85D04E7BD0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4716E2E-698C-457F-8DF7-D7E940D2EC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9D7E94-4F79-4FB6-829C-D46B0E141F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2" name="Picture 11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DFD9940-AB32-451B-A959-D253BB59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2" y="2204335"/>
            <a:ext cx="6883288" cy="41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08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839-AE48-4643-B327-FF933DF4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58412" cy="610863"/>
          </a:xfrm>
        </p:spPr>
        <p:txBody>
          <a:bodyPr>
            <a:normAutofit/>
          </a:bodyPr>
          <a:lstStyle/>
          <a:p>
            <a:r>
              <a:rPr lang="en-US" sz="4400" dirty="0"/>
              <a:t>Screenshots: </a:t>
            </a:r>
            <a:r>
              <a:rPr lang="en-US" sz="3200" b="0" dirty="0"/>
              <a:t>New Bikes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45EDB9-4B26-4768-9813-AA2E27B670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AF7F76-F614-4257-A62F-C4C805E1E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409AB0-696F-4076-B61E-3A393B27B4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D4B3E-96BD-41DD-8954-C75E3A4C4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4" y="2138289"/>
            <a:ext cx="7512148" cy="34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01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955F-1247-482E-A091-1228CF0C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670307" cy="6108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Screenshots: </a:t>
            </a:r>
            <a:r>
              <a:rPr lang="en-US" sz="3200" b="0" dirty="0"/>
              <a:t>Upcoming Bikes Under 4 lakhs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62923AE-988D-4E18-9CAA-F32FFE1C99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2BBA4B-A8D8-4145-9F20-5B230D9E02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4B87C5D-3731-40D7-BE59-3C2E93A561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EC6C991-2647-4AB2-9088-55C15FB7A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8" y="2355273"/>
            <a:ext cx="5286292" cy="3417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E1648-23FE-4CE1-A23C-CE27EF7B7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5" y="2148937"/>
            <a:ext cx="5445525" cy="36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98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652</TotalTime>
  <Words>448</Words>
  <Application>Microsoft Office PowerPoint</Application>
  <PresentationFormat>Widescreen</PresentationFormat>
  <Paragraphs>76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</vt:lpstr>
      <vt:lpstr>Theme1</vt:lpstr>
      <vt:lpstr>Hackathon Presentation Topic- Identify New Bikes</vt:lpstr>
      <vt:lpstr>Team Members</vt:lpstr>
      <vt:lpstr>Website:</vt:lpstr>
      <vt:lpstr>TOOLS &amp; TECHNOLOGY USED:</vt:lpstr>
      <vt:lpstr>Work Done:</vt:lpstr>
      <vt:lpstr>Requirements and Execution Steps:</vt:lpstr>
      <vt:lpstr>Screenshots: New Bikes</vt:lpstr>
      <vt:lpstr>Screenshots: New Bikes</vt:lpstr>
      <vt:lpstr>Screenshots: Upcoming Bikes Under 4 lakhs</vt:lpstr>
      <vt:lpstr>Screenshots: Used Cars</vt:lpstr>
      <vt:lpstr>Screenshots: Used Cars</vt:lpstr>
      <vt:lpstr>Screenshots: Login Page</vt:lpstr>
      <vt:lpstr>Screenshots: Login Page</vt:lpstr>
      <vt:lpstr>Jenkins Screenshots</vt:lpstr>
      <vt:lpstr>Jenkins Screenshots</vt:lpstr>
      <vt:lpstr>Project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Subham Hata</dc:creator>
  <cp:lastModifiedBy>Shelar, Divya (Cognizant)</cp:lastModifiedBy>
  <cp:revision>55</cp:revision>
  <dcterms:created xsi:type="dcterms:W3CDTF">2021-03-24T13:12:54Z</dcterms:created>
  <dcterms:modified xsi:type="dcterms:W3CDTF">2022-01-04T06:05:24Z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