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45" d="100"/>
          <a:sy n="45" d="100"/>
        </p:scale>
        <p:origin x="6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5D1A0-B56B-B88E-0D1A-CC2E2AD7F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2EEFF-A0F7-CF81-31AB-4D4FC1FF0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C68B9-424D-37D8-22C5-1DC7BA25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2945C7-1EB8-6C4B-7277-3425ED62D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B1B729-D12C-C303-6C84-72871E357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55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9360A2-8795-1801-B820-81B5699F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8FE312-9A79-854F-9F7E-D152D9A84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445DAD-2BD8-2319-2C29-777D06088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DECC-8C3A-C61F-43D1-E9A8D32E8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467C67-C2DC-AA79-AD88-CACF3C242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11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170E5A-7F6D-2A6B-DA47-9457E3096E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ED7EB-8A59-484A-E8D8-BAF83AA02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6DD74-BEF6-1E39-3932-2F442E6DA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D5B95C-5B5F-EBC6-CE65-794889FD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E975D0-E92F-80DB-FC5B-711F3277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657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B1D16-875B-97C5-F0F2-D84EF404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D700F4-D843-6A47-2583-BC4EB076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694187-1D93-E342-04CF-85CEE6C2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0387E-E6A6-D7F7-292D-F5332B71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6ECD13-482D-8328-2725-27B087606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647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750126-71B6-CE54-8A67-B9C81B71F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04587A-793E-5B3A-BF1A-0D2CB3FA2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2E064-34A9-FA71-FA0A-F9C163CD6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C8C666-77A7-B784-CD9B-B7194B5EE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D1150E-5B6A-62E9-1B33-E689B6B6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23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3DCB9-A19F-C13D-CF23-69EE6931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C4D100-EC38-F4EC-A6F6-E577C9FDF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21623D-6D15-823B-210B-E45B881EB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48349A-AB9E-EE39-6DD7-D2115293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CCA2E9-4CBC-39AB-DD5E-E5CD2569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9566B-2EC6-5C2C-EF69-0D794F20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757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F9477-BBEB-959B-6B0C-8568591A9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4A79E-FAA1-B2F0-BC64-4F692E94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016CCC-A7C7-4E7A-27E3-80AD579F1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6238277-A0CA-9CC7-CFD9-F9BCF61C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E93EC2-52D7-0C3F-51EB-F478B72D4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87353E-483D-338D-1C4E-34243EEE6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33C2DEB-3700-6982-80F2-A3B239290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8EEF33-E6E8-0E97-EEAC-686CC065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78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DA056C-5CDF-FCC3-5103-9B4B0AD2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41F993-6E0A-495D-D946-8046FF36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8EC262-7EC8-051E-698F-E7836DB7F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F1B5D-90C5-7C83-D93D-EEE1646BD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81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268270-A24C-6FE3-A169-F263E9A6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27D6EDE-5A6D-DA1A-3E1C-1208C2C25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8EE6FE-1CF5-3478-E90A-80F351274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724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05E4A-4AA2-B334-F660-005425A75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3BF94-6C2C-3DB4-F2A4-B1E5D9487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AC039F-6487-B397-A4B1-A3C4B981A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63F451-8527-6314-9BB5-165CE97F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71F71B-E654-19B7-6B7E-B3496DDE6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A27EF2-2561-7331-21AC-96563882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40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3F57-EDBA-56FC-F7CE-0D8E644E3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836744-E6E5-E7EE-4A36-6AA1ADBFA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CEE4F3-CDD1-8BFD-3265-9A35FBCF9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D7D995-EA7D-114B-9219-D92D6F199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7BE604-362E-79A7-AC67-138C3DFF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BF8AC3-C551-B855-1C47-99DA3C11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18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E74195-0767-08A4-0937-2A26CDC23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68BCB-8D62-9DEC-8C3A-C8C16BF7F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FFD5B0-F08B-D8C6-D919-DDD531BF6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2BEB8-6680-4EF2-8124-2DF0A30B1D1B}" type="datetimeFigureOut">
              <a:rPr lang="ko-KR" altLang="en-US" smtClean="0"/>
              <a:t>2024-04-11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23A195-738B-2A0B-9689-EA4A8775A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4E5398-C0CB-9891-4D0B-2E85B14896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BE09F-DABF-4F76-BDC4-810604FA49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682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2DC15C-DECB-E810-2317-A3457E39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518" y="643466"/>
            <a:ext cx="884296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6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614F631-72D6-E61D-45AF-27672F3F2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635" y="643466"/>
            <a:ext cx="768422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57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31F12D-5499-1EA1-70AF-0F7184AFA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75" y="1715823"/>
            <a:ext cx="5291666" cy="34263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3866DE-5BD2-2716-2A95-FAF7196D0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19" y="1715823"/>
            <a:ext cx="5291667" cy="324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25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폰트, 상징, 텍스트, 로고이(가) 표시된 사진&#10;&#10;자동 생성된 설명">
            <a:extLst>
              <a:ext uri="{FF2B5EF4-FFF2-40B4-BE49-F238E27FC236}">
                <a16:creationId xmlns:a16="http://schemas.microsoft.com/office/drawing/2014/main" id="{5B373825-1E4D-24C7-42CD-8AAAFC22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" y="857250"/>
            <a:ext cx="3852809" cy="2571750"/>
          </a:xfrm>
          <a:prstGeom prst="rect">
            <a:avLst/>
          </a:prstGeom>
        </p:spPr>
      </p:pic>
      <p:pic>
        <p:nvPicPr>
          <p:cNvPr id="9" name="그림 8" descr="그래픽, 원, 디자인이(가) 표시된 사진&#10;&#10;자동 생성된 설명">
            <a:extLst>
              <a:ext uri="{FF2B5EF4-FFF2-40B4-BE49-F238E27FC236}">
                <a16:creationId xmlns:a16="http://schemas.microsoft.com/office/drawing/2014/main" id="{046EFFB9-728E-48EB-5F58-CF19BDA94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0087" y="1009650"/>
            <a:ext cx="2295525" cy="1990725"/>
          </a:xfrm>
          <a:prstGeom prst="rect">
            <a:avLst/>
          </a:prstGeom>
        </p:spPr>
      </p:pic>
      <p:pic>
        <p:nvPicPr>
          <p:cNvPr id="11" name="그림 10" descr="원, 일렉트릭 블루이(가) 표시된 사진&#10;&#10;자동 생성된 설명">
            <a:extLst>
              <a:ext uri="{FF2B5EF4-FFF2-40B4-BE49-F238E27FC236}">
                <a16:creationId xmlns:a16="http://schemas.microsoft.com/office/drawing/2014/main" id="{1B69D819-CF7D-4757-6B31-E96DDFB9E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110" y="857250"/>
            <a:ext cx="2143125" cy="2143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268ABE-9915-7E2A-EB26-F2D52EB626B2}"/>
              </a:ext>
            </a:extLst>
          </p:cNvPr>
          <p:cNvSpPr txBox="1"/>
          <p:nvPr/>
        </p:nvSpPr>
        <p:spPr>
          <a:xfrm>
            <a:off x="2967789" y="5202019"/>
            <a:ext cx="7154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/>
              <a:t>       삽질하지 말자</a:t>
            </a:r>
            <a:r>
              <a:rPr lang="en-US" altLang="ko-KR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19450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C7A8B5-466E-49CF-A0C0-A5C9A8D4F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35" y="0"/>
            <a:ext cx="87659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2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CF57B9-5983-2333-5365-86FC3CBE45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7295"/>
          <a:stretch/>
        </p:blipFill>
        <p:spPr>
          <a:xfrm>
            <a:off x="0" y="3590925"/>
            <a:ext cx="12187548" cy="3267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047B960-8647-024C-45C7-DDE91078D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547" y="0"/>
            <a:ext cx="274358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8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4</Words>
  <Application>Microsoft Office PowerPoint</Application>
  <PresentationFormat>와이드스크린</PresentationFormat>
  <Paragraphs>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bakiy N</dc:creator>
  <cp:lastModifiedBy>bakiy N</cp:lastModifiedBy>
  <cp:revision>23</cp:revision>
  <dcterms:created xsi:type="dcterms:W3CDTF">2024-04-10T23:14:32Z</dcterms:created>
  <dcterms:modified xsi:type="dcterms:W3CDTF">2024-04-11T00:03:27Z</dcterms:modified>
</cp:coreProperties>
</file>