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5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3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6385 0 24575,'0'16'0,"-2"-1"0,0 0 0,-1 1 0,0-1 0,-1 0 0,-11 25 0,-47 86 0,23-52 0,5-15 0,23-44 0,2 1 0,-13 29 0,-49 96 0,64-126 0,0 0 0,-2 0 0,1 0 0,-15 16 0,12-17 0,1 1 0,1 0 0,-12 26 0,8-14 0,-2 0 0,0 0 0,-20 24 0,15-22 0,-30 56 0,-27 49 0,52-96 0,-38 80 0,49-90 0,-1 0 0,-23 31 0,19-30 0,-25 49 0,9-8 0,-58 84 0,13-21 0,49-91 0,3 2 0,-34 67 0,55-99 0,-1 1 0,0-2 0,-1 1 0,-13 13 0,11-13 0,1 1 0,0 0 0,-10 16 0,-62 100 0,51-84 0,-33 63 0,57-95 0,-1 0 0,-1-1 0,0 0 0,-12 11 0,10-10 0,0-1 0,1 1 0,-9 17 0,-6 10 0,-41 52 0,26-37 0,6-7 0,10-12 0,-3-1 0,-42 45 0,55-65 0,1 1 0,-18 27 0,-18 23 0,-5 8 0,20-24 0,1-5 0,9-10 0,-42 44 0,51-62 0,1 0 0,-12 21 0,-25 30 0,3-1 0,2-2 0,28-43 0,1 0 0,-23 43 0,27-42 0,-1 0 0,-1 0 0,-21 21 0,11-14 0,-41 65 0,41-58 0,-31 38 0,43-57 0,0 0 0,1 1 0,-12 25 0,12-21 0,-27 39 0,22-37 0,2 0 0,-22 48 0,25-47 0,-2 0 0,-31 46 0,21-37 0,2 0 0,-23 49 0,-13 23 0,-26 46 0,27-45 0,9-26 0,-32 60 0,25-50 0,4-8 0,-31 68 0,-19 37 0,-46 94 0,64-142 0,-107 171 0,27-74 0,116-176 0,22-30 0,-25 41 0,41-59 0,0-1 0,0 0 0,-2-1 0,1 0 0,-2-1 0,1 0 0,-16 11 0,15-11 0,1 0 0,-1 1 0,2 1 0,-14 20 0,-19 22 0,-2 8 0,38-53 0,0 1 0,0-1 0,-1 0 0,0 0 0,0-1 0,-1 0 0,-19 14 0,11-10 0,1 0 0,1 2 0,0-1 0,-24 34 0,-14 12 0,-73 88 0,58-64 0,17-17 0,-21 23 0,-22 33 0,-78 90 0,6-6 0,143-179 0,1 1 0,-22 38 0,-18 26 0,-65 84 0,-28 34 0,45-44 0,-37 52 0,97-139 0,37-54 0,12-22 0,0 0 0,-1 0 0,0 0 0,0 0 0,0-1 0,0 1 0,0-1 0,-1 0 0,1 1 0,-1-1 0,0 0 0,0 0 0,-4 3 0,6-6 2,0 0-1,1 0 1,-1 0 0,1 0-1,-1 0 1,1 0-1,-1 0 1,0 0 0,1 0-1,-1-1 1,1 1-1,-1 0 1,1 0 0,-1 0-1,1-1 1,-1 1-1,1 0 1,-1-1 0,1 1-1,-1 0 1,1-1-1,0 1 1,-1 0 0,1-1-1,0 1 1,-1-1-1,1 1 1,0-1 0,-1 1-1,1-1 1,0 1-1,0-1 1,0 1 0,-1-1-1,1 0 1,0 1-1,0-2 1,-5-23-1022,5 23 614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5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24575,'2'5'0,"0"0"0,0 0 0,1 1 0,-1-2 0,1 1 0,1 0 0,-1 0 0,1-1 0,-1 0 0,1 0 0,1 0 0,5 4 0,2 4 0,3 7 0,0 0 0,-1 1 0,18 34 0,12 19 0,13 13 0,48 63 0,-50-73 0,-39-53 0,0 0 0,36 37 0,-40-46 0,0 0 0,-1 0 0,10 17 0,23 30 0,-10-21 0,33 54 0,-43-56 0,2-2 0,45 48 0,-53-63 0,0 0 0,-2 2 0,17 28 0,18 27 0,6-3 0,77 134 0,-117-181 0,28 36 0,-27-41 0,-2 1 0,17 31 0,-15-24 0,1-1 0,35 43 0,-13-20 0,53 89 0,-55-79 0,82 98 0,18 21 0,-96-121 0,47 81 0,-39-56 0,-14-20 0,-27-46 0,1-1 0,1 0 0,0 0 0,29 31 0,-5-9 0,-1 3 0,31 50 0,-55-79 0,235 314 0,-206-276 0,-22-31 0,-1 2 0,23 42 0,-3 0 0,70 95 0,-85-131 0,18 23 0,-22-31 0,-2 1 0,26 46 0,64 107 0,-65-78 0,-26-62 0,25 49 0,1-18 0,-21-38 0,24 52 0,-36-66 0,0-1 0,1 0 0,17 21 0,-16-23 0,0 1 0,-1 0 0,-1 1 0,9 16 0,8 30 0,4-2 0,45 69 0,-24-37 0,-36-61 0,2-1 0,20 28 0,15 28 0,-40-63 0,1-1 0,0 0 0,26 29 0,-25-32 0,0 0 0,-1 2 0,0-1 0,-2 2 0,9 20 0,-8-16 0,0-1 0,30 43 0,-22-38 0,0 1 0,19 43 0,-27-48 0,2 1 0,1-2 0,0 0 0,32 37 0,-31-42 0,-2 0 0,0 0 0,19 39 0,20 27 0,13 3 0,-3 3 0,72 141 0,-129-222 0,0-1 0,1 1 0,0-1 0,9 10 0,-8-11 0,0 1 0,-1 1 0,0 0 0,5 9 0,41 104 0,-32-71 0,30 56 0,31 61 0,6 10 0,64 142 0,-102-205 0,54 82 0,1 15 0,-53-112 0,-31-66 0,41 57 0,-40-62 0,0 1 0,20 42 0,-22-37 0,36 52 0,3 4 0,-44-65 0,1 2 0,1 0 0,1-1 0,41 48 0,-49-64 0,-1 0 0,1 1 0,-2 0 0,7 14 0,-8-15 0,0 1 0,1-1 0,0-1 0,1 1 0,9 9 0,-3-4 15,0 0 0,-2 1 1,0 0-1,15 29 0,8 13-1456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49.214"/>
    </inkml:context>
    <inkml:brush xml:id="br0">
      <inkml:brushProperty name="width" value="0.2" units="cm"/>
      <inkml:brushProperty name="height" value="0.2" units="cm"/>
      <inkml:brushProperty name="color" value="#66FF99"/>
    </inkml:brush>
  </inkml:definitions>
  <inkml:trace contextRef="#ctx0" brushRef="#br0">5827 251 24575,'-1279'0'0,"1240"2"0,0 2 0,-55 13 0,25-4 0,39-7 0,-57 21 0,62-18 0,-1-1 0,1-1 0,-31 4 0,-4-1 0,-70 20 0,3 0 0,65-15 0,-64 25 0,-35 8 0,160-47 0,-35 6 0,1 2 0,-1 1 0,2 2 0,-66 32 0,77-33 0,0-2 0,0 0 0,-1-2 0,-28 6 0,38-10 0,-69 15 0,-63 17 0,92-9 0,45-20 0,-1-1 0,0 0 0,0 0 0,-17 4 0,-10 0 0,-228 65 0,117-14 0,3-2 0,44-16 0,65-26 0,0 2 0,-41 27 0,-34 18 0,-65 42 0,141-87 0,2 1 0,0 1 0,-59 49 0,60-44 0,20-16 0,-1 1 0,2 0 0,-12 13 0,-2 3 0,0-1 0,-36 25 0,-32 33 0,88-79 0,-24 26 0,-46 62 0,32-43 0,33-39 0,0 0 0,1 0 0,-13 20 0,2 5 0,-129 199 0,59-96 0,71-110 0,-29 59 0,-8 13 0,9-21 0,-67 151 0,107-212 0,1 0 0,-6 30 0,-2 6 0,0-2 0,-7 61 0,14-70 0,-1 0 0,-26 75 0,19-73 0,2 2 0,-8 49 0,5-23 0,-18 123 0,28-154 0,0 69 0,5-72 0,-1-1 0,-10 51 0,-1-7 0,5 1 0,3-1 0,7 122 0,1-55 0,-3 945 0,1-1069 0,2 1 0,11 49 0,-8-47 0,-1 0 0,2 35 0,-9 130 0,5 74 0,13-158 0,-9-71 0,4 62 0,-11-33 0,-1-43 0,1 0 0,1 1 0,1-1 0,10 45 0,-1-20 0,7 66 0,-3-20 0,-1 21 0,-10-69 0,13 53 0,6-2 0,49 127 0,-51-165 0,21 107 0,-23-83 0,-10-42 0,3-1 0,26 63 0,-18-53 0,15 57 0,9 22 0,-6-59 0,-27-53 0,-1 0 0,9 23 0,24 64 0,79 141 0,-94-180 0,-24-53 0,1 1 0,1-1 0,0 0 0,9 14 0,105 171 0,22 20 0,-47-79 0,-83-119 0,12 20 0,3-1 0,44 51 0,-60-77 0,-1 0 0,0 1 0,-1 1 0,11 24 0,-11-21 0,1 1 0,17 22 0,-9-16 0,-2 0 0,23 51 0,-26-49 0,1 0 0,29 42 0,-25-43 0,23 42 0,-30-46 0,1-1 0,1-1 0,31 37 0,-23-32 0,-1 1 0,28 47 0,-30-44 0,0-1 0,34 38 0,-40-51 0,0 1 0,0 0 0,10 21 0,-14-22 0,0-1 0,1 0 0,1 0 0,0-1 0,15 14 0,2 0 0,32 41 0,9 8 0,-43-48 0,30 42 0,-33-39 0,35 35 0,-13-23 0,1-2 0,55 38 0,19 14 0,-97-76 0,45 27 0,-45-31 0,0 2 0,31 27 0,-42-34 0,0 1 0,0-1 0,1-1 0,0 0 0,1 0 0,25 9 0,86 19 0,-43-13 0,-36-9 0,-7-2 0,0 1 0,70 33 0,-12 18 0,-72-46 0,0-1 0,0-1 0,2-1 0,46 18 0,132 37 0,-110-35 0,-75-26 0,0 0 0,1-1 0,-1-2 0,1 0 0,39 5 0,83 7 0,-90-9 0,70 2 0,1281-10 0,-617-1 0,-752 2 0,0 3 0,44 9 0,-41-6 0,62 4 0,597-9 0,-334-4 0,3060 2 0,-3396-2 0,0-1 0,49-11 0,-47 8 0,0 1 0,36-2 0,-39 6 0,17 0 0,0-1 0,75-15 0,79-12 0,-48 8 0,2 0 0,25-14 0,-134 25 0,292-75 0,-283 72 0,73-9 0,-48 10 0,19-2 0,38-7 0,-62 7 0,-41 9 0,0-1 0,47-16 0,87-34 0,-89 33 0,71-33 0,62-25 0,-2 1 0,-50 17 0,-85 37 0,72-40 0,-89 38 0,-8 5 0,0-2 0,-2-2 0,57-46 0,-32 23 0,7-7 0,65-48 0,-121 89 0,1 1 0,1 1 0,0 1 0,40-18 0,-38 20 0,-1 0 0,0-1 0,-1-2 0,33-26 0,126-110 0,-156 128 0,-7 7 0,-1-1 0,0 0 0,25-36 0,-30 36 0,2 1 0,26-27 0,7-7 0,8-20 0,89-105 0,-91 120 0,-30 31 0,0 0 0,21-31 0,17-24 0,-39 52 0,-1-1 0,-1 0 0,17-33 0,-3 2 0,-22 42 0,-1-1 0,12-28 0,3-17 0,-11 28 0,-1 0 0,10-43 0,-15 50 0,1 1 0,22-48 0,-18 46 0,-1 0 0,9-34 0,-8 17 0,2 0 0,2 1 0,29-55 0,-33 69 0,-1 1 0,-2-1 0,8-40 0,6-18 0,44-92 0,-62 164 0,-1 0 0,0 0 0,-1-1 0,2-20 0,7-33 0,29-135 0,-30 140 0,-10 46 0,1 0 0,1 1 0,1 0 0,0 0 0,12-25 0,-3 11 0,-2-1 0,-1 0 0,8-41 0,-16 59 0,45-219 0,-38 187 0,1 2 0,23-56 0,-16 50 0,13-62 0,4-58 0,24-77 0,-38 161 0,7-40 0,5-47 0,2 28 0,36-132 0,-57 214 0,-6 26 0,7-73 0,3-23 0,-11 90 0,4-60 0,-13-37 0,4-69 0,14 124 0,-10 65 0,-1-1 0,2-28 0,-4-401 0,-5 233 0,-2 154 0,-3 0 0,-29-121 0,13 75 0,17 88 0,0-1 0,-20-42 0,-1-2 0,13 25 0,-97-258 0,60 160 0,41 104 0,-3 0 0,-1 0 0,-20-37 0,7 22 0,-38-107 0,9 15 0,48 128 0,-1 1 0,0-1 0,-15-16 0,15 20 0,0-2 0,0 1 0,1-1 0,-8-18 0,-5-17 0,-2 2 0,-43-66 0,34 58 0,24 37 0,-1 1 0,-1 1 0,-17-23 0,-3 3 0,3-1 0,-30-49 0,50 74 0,-1 0 0,-1 1 0,-14-14 0,-11-14 0,24 25 0,0 1 0,0 0 0,-1 0 0,0 1 0,-24-18 0,23 21 0,1-1 0,0-1 0,1 0 0,-13-16 0,13 14 0,0 1 0,-1 1 0,0-1 0,-15-10 0,-23-12 0,-73-45 0,61 45 0,-144-72 0,70 55 0,9 4 0,-36-11 0,111 42 0,2-2 0,-55-28 0,52 22 0,-87-28 0,92 36 0,16 4 0,1 2 0,0-2 0,-46-24 0,53 25 0,-1 0 0,0 2 0,-48-11 0,56 15 0,-288-85 0,146 45 0,124 36 0,-198-39 0,88 14 0,23-3 0,-1 0 0,-58-1 0,-87-22 0,147 28 0,-21 9 0,35 7 0,-12 0 0,-25-5 0,22 3 0,-4-1 0,71 5 0,13 2 0,0 2 0,-1 2 0,-48-3 0,60 8 0,0-1 0,-34-9 0,34 5 0,-63-4 0,50 8 0,-54-11 0,54 6 0,-57-2 0,62 10 0,1-3 0,0-1 0,-42-10 0,-95-22 0,142 30 0,0 2 0,-42-1 0,40 4 0,-63-11 0,-165-31 0,66 16 0,108 4 0,57 14 0,-1 1 0,0 1 0,-35-2 0,-54-8 0,-3 0 0,97 14 0,-53-12 0,53 9 0,-52-6 0,47 8 0,0-1 0,0-2 0,-37-12 0,35 9 0,-1 1 0,-46-6 0,-25-3 0,72 11 0,0 1 0,-40-1 0,22 4 0,-57-12 0,-48-3 0,108 14 0,-84-18 0,104 17 0,-37-12 0,44 11 0,0 1 0,-1 0 0,-22-1 0,-30 3 0,15 1 0,-86-14 0,61 6 0,0 3 0,-157 8 0,89 2 0,-729-3 0,846 2 0,1 1 0,-40 10 0,36-6 0,-58 3 0,14-9 0,46-3 0,-1 3 0,0 1 0,-48 10 0,39-4 0,1-3 0,-85 1 0,3-2 0,41 12 0,65-10 0,-1-2 0,-23 2 0,-46-5 0,66-2 0,0 1 0,-1 1 0,1 2 0,-45 9 0,-16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D16-DE80-45BA-8F25-C677D1AAA9F9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734D-8AA0-47B7-9B3A-3E5ABF2B0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D1A0-B56B-B88E-0D1A-CC2E2AD7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2EEFF-A0F7-CF81-31AB-4D4FC1F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68B9-424D-37D8-22C5-1DC7BA2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45C7-1EB8-6C4B-7277-3425ED6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B729-D12C-C303-6C84-72871E3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A2-8795-1801-B820-81B5699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E312-9A79-854F-9F7E-D152D9A8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45DAD-2BD8-2319-2C29-777D060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DECC-8C3A-C61F-43D1-E9A8D32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7C67-C2DC-AA79-AD88-CACF3C2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70E5A-7F6D-2A6B-DA47-9457E309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ED7EB-8A59-484A-E8D8-BAF83AA0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DD74-BEF6-1E39-3932-2F442E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95C-5B5F-EBC6-CE65-794889F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75D0-E92F-80DB-FC5B-711F3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D16-875B-97C5-F0F2-D84EF40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0F4-D843-6A47-2583-BC4EB076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4187-1D93-E342-04CF-85CEE6C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0387E-E6A6-D7F7-292D-F5332B7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D13-482D-8328-2725-27B087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0126-71B6-CE54-8A67-B9C81B7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587A-793E-5B3A-BF1A-0D2CB3F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2E064-34A9-FA71-FA0A-F9C163CD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C666-77A7-B784-CD9B-B7194B5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1150E-5B6A-62E9-1B33-E689B6B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DCB9-A19F-C13D-CF23-69EE693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4D100-EC38-F4EC-A6F6-E577C9FD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1623D-6D15-823B-210B-E45B881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49A-AB9E-EE39-6DD7-D211529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CA2E9-4CBC-39AB-DD5E-E5CD256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9566B-2EC6-5C2C-EF69-0D794F2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9477-BBEB-959B-6B0C-8568591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4A79E-FAA1-B2F0-BC64-4F692E9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16CCC-A7C7-4E7A-27E3-80AD579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38277-A0CA-9CC7-CFD9-F9BCF61C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3EC2-52D7-0C3F-51EB-F478B72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7353E-483D-338D-1C4E-34243EE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C2DEB-3700-6982-80F2-A3B239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EF33-E6E8-0E97-EEAC-686CC06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056C-5CDF-FCC3-5103-9B4B0AD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1F993-6E0A-495D-D946-8046FF3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EC262-7EC8-051E-698F-E7836D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1B5D-90C5-7C83-D93D-EEE1646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68270-A24C-6FE3-A169-F263E9A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D6EDE-5A6D-DA1A-3E1C-1208C2C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EE6FE-1CF5-3478-E90A-80F3512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E4A-4AA2-B334-F660-00542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3BF94-6C2C-3DB4-F2A4-B1E5D948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039F-6487-B397-A4B1-A3C4B981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F451-8527-6314-9BB5-165CE97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F71B-E654-19B7-6B7E-B3496DD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27EF2-2561-7331-21AC-9656388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F57-EDBA-56FC-F7CE-0D8E644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6744-E6E5-E7EE-4A36-6AA1ADBF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EE4F3-CDD1-8BFD-3265-9A35FBCF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D995-EA7D-114B-9219-D92D6F1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BE604-362E-79A7-AC67-138C3DF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F8AC3-C551-B855-1C47-99DA3C1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4195-0767-08A4-0937-2A26CDC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68BCB-8D62-9DEC-8C3A-C8C16BF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D5B0-F08B-D8C6-D919-DDD531B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A195-738B-2A0B-9689-EA4A8775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5398-C0CB-9891-4D0B-2E85B148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C15C-DECB-E810-2317-A3457E39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7" y="643466"/>
            <a:ext cx="8842964" cy="5571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5454D3-7D41-893C-A28F-8FC00C9F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73" y="3762375"/>
            <a:ext cx="3852627" cy="1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E5C50-6282-1DB5-2E88-E387C651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74075" b="18283"/>
          <a:stretch/>
        </p:blipFill>
        <p:spPr>
          <a:xfrm>
            <a:off x="1058080" y="2580953"/>
            <a:ext cx="2082800" cy="4113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6D6EF9-D6A8-EC06-1653-EE8BC94C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5" b="12524"/>
          <a:stretch/>
        </p:blipFill>
        <p:spPr>
          <a:xfrm>
            <a:off x="1058080" y="0"/>
            <a:ext cx="9896475" cy="2514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90C088-4A3F-8A68-7EBE-AFC8D721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3" y="2580953"/>
            <a:ext cx="5730897" cy="363633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6CB137-4667-439F-183A-70C423FA74DA}"/>
              </a:ext>
            </a:extLst>
          </p:cNvPr>
          <p:cNvGrpSpPr/>
          <p:nvPr/>
        </p:nvGrpSpPr>
        <p:grpSpPr>
          <a:xfrm>
            <a:off x="901640" y="2514240"/>
            <a:ext cx="2298960" cy="3522600"/>
            <a:chOff x="901640" y="2514240"/>
            <a:chExt cx="2298960" cy="35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14:cNvPr>
                <p14:cNvContentPartPr/>
                <p14:nvPr/>
              </p14:nvContentPartPr>
              <p14:xfrm>
                <a:off x="901640" y="2514240"/>
                <a:ext cx="2298960" cy="3483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000" y="2478240"/>
                  <a:ext cx="2370600" cy="35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14:cNvPr>
                <p14:cNvContentPartPr/>
                <p14:nvPr/>
              </p14:nvContentPartPr>
              <p14:xfrm>
                <a:off x="990200" y="2704680"/>
                <a:ext cx="2093040" cy="3332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4560" y="2669040"/>
                  <a:ext cx="2164680" cy="34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14:cNvPr>
              <p14:cNvContentPartPr/>
              <p14:nvPr/>
            </p14:nvContentPartPr>
            <p14:xfrm>
              <a:off x="4353680" y="2259000"/>
              <a:ext cx="6353640" cy="4460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680" y="2223000"/>
                <a:ext cx="642528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1C7C7DFB-42B4-79DD-FED6-DC01BCDF09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037"/>
          <a:stretch/>
        </p:blipFill>
        <p:spPr>
          <a:xfrm>
            <a:off x="0" y="0"/>
            <a:ext cx="1452872" cy="6858000"/>
          </a:xfrm>
          <a:prstGeom prst="rect">
            <a:avLst/>
          </a:prstGeom>
        </p:spPr>
      </p:pic>
      <p:pic>
        <p:nvPicPr>
          <p:cNvPr id="10" name="그림 9" descr="화이트, 그래픽, 디자인이(가) 표시된 사진&#10;&#10;자동 생성된 설명">
            <a:extLst>
              <a:ext uri="{FF2B5EF4-FFF2-40B4-BE49-F238E27FC236}">
                <a16:creationId xmlns:a16="http://schemas.microsoft.com/office/drawing/2014/main" id="{21CEF6FB-0568-778E-F98C-E6FA61983A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1"/>
          <a:stretch/>
        </p:blipFill>
        <p:spPr>
          <a:xfrm>
            <a:off x="10405753" y="0"/>
            <a:ext cx="1786247" cy="6858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F252D-880B-E117-625F-49372C07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259" y="214229"/>
            <a:ext cx="1124107" cy="11907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82F349-2D66-2A08-EBE8-8F462070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737" y="1142934"/>
            <a:ext cx="2940526" cy="11907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C557FB-C935-1B4B-1A0E-B61E656C59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863" r="17211"/>
          <a:stretch/>
        </p:blipFill>
        <p:spPr>
          <a:xfrm>
            <a:off x="1576118" y="2810218"/>
            <a:ext cx="2519829" cy="29205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B517F6-0C56-F377-9F52-286D999FC5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452" y="2831609"/>
            <a:ext cx="3153668" cy="31370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8DD0321-50C4-21E3-F28B-CECE36A141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9223" y="2831609"/>
            <a:ext cx="2792543" cy="16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3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918CB4-0D8E-7745-42DF-F7A778CC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19062"/>
            <a:ext cx="9039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8CEDD7-906E-470B-5346-9D569795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57187"/>
            <a:ext cx="83248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E8A06-4F49-C1BB-2BAC-6339C52E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" y="1195387"/>
            <a:ext cx="11963487" cy="4719638"/>
          </a:xfrm>
          <a:prstGeom prst="rect">
            <a:avLst/>
          </a:prstGeom>
        </p:spPr>
      </p:pic>
      <p:pic>
        <p:nvPicPr>
          <p:cNvPr id="6" name="그래픽 5">
            <a:extLst>
              <a:ext uri="{FF2B5EF4-FFF2-40B4-BE49-F238E27FC236}">
                <a16:creationId xmlns:a16="http://schemas.microsoft.com/office/drawing/2014/main" id="{216CA272-4A60-EA8C-03B6-6F004E206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29977" y="4374355"/>
            <a:ext cx="1076540" cy="16144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9F0708B-5BA4-29F9-27D8-AD71825436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6923" y="4938678"/>
            <a:ext cx="74305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bakiy N</dc:creator>
  <cp:lastModifiedBy>bakiy N</cp:lastModifiedBy>
  <cp:revision>57</cp:revision>
  <dcterms:created xsi:type="dcterms:W3CDTF">2024-04-10T23:14:32Z</dcterms:created>
  <dcterms:modified xsi:type="dcterms:W3CDTF">2024-05-02T01:48:45Z</dcterms:modified>
</cp:coreProperties>
</file>