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2" r:id="rId3"/>
    <p:sldId id="263" r:id="rId4"/>
    <p:sldId id="264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3:23:03.6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6385 0 24575,'0'16'0,"-2"-1"0,0 0 0,-1 1 0,0-1 0,-1 0 0,-11 25 0,-47 86 0,23-52 0,5-15 0,23-44 0,2 1 0,-13 29 0,-49 96 0,64-126 0,0 0 0,-2 0 0,1 0 0,-15 16 0,12-17 0,1 1 0,1 0 0,-12 26 0,8-14 0,-2 0 0,0 0 0,-20 24 0,15-22 0,-30 56 0,-27 49 0,52-96 0,-38 80 0,49-90 0,-1 0 0,-23 31 0,19-30 0,-25 49 0,9-8 0,-58 84 0,13-21 0,49-91 0,3 2 0,-34 67 0,55-99 0,-1 1 0,0-2 0,-1 1 0,-13 13 0,11-13 0,1 1 0,0 0 0,-10 16 0,-62 100 0,51-84 0,-33 63 0,57-95 0,-1 0 0,-1-1 0,0 0 0,-12 11 0,10-10 0,0-1 0,1 1 0,-9 17 0,-6 10 0,-41 52 0,26-37 0,6-7 0,10-12 0,-3-1 0,-42 45 0,55-65 0,1 1 0,-18 27 0,-18 23 0,-5 8 0,20-24 0,1-5 0,9-10 0,-42 44 0,51-62 0,1 0 0,-12 21 0,-25 30 0,3-1 0,2-2 0,28-43 0,1 0 0,-23 43 0,27-42 0,-1 0 0,-1 0 0,-21 21 0,11-14 0,-41 65 0,41-58 0,-31 38 0,43-57 0,0 0 0,1 1 0,-12 25 0,12-21 0,-27 39 0,22-37 0,2 0 0,-22 48 0,25-47 0,-2 0 0,-31 46 0,21-37 0,2 0 0,-23 49 0,-13 23 0,-26 46 0,27-45 0,9-26 0,-32 60 0,25-50 0,4-8 0,-31 68 0,-19 37 0,-46 94 0,64-142 0,-107 171 0,27-74 0,116-176 0,22-30 0,-25 41 0,41-59 0,0-1 0,0 0 0,-2-1 0,1 0 0,-2-1 0,1 0 0,-16 11 0,15-11 0,1 0 0,-1 1 0,2 1 0,-14 20 0,-19 22 0,-2 8 0,38-53 0,0 1 0,0-1 0,-1 0 0,0 0 0,0-1 0,-1 0 0,-19 14 0,11-10 0,1 0 0,1 2 0,0-1 0,-24 34 0,-14 12 0,-73 88 0,58-64 0,17-17 0,-21 23 0,-22 33 0,-78 90 0,6-6 0,143-179 0,1 1 0,-22 38 0,-18 26 0,-65 84 0,-28 34 0,45-44 0,-37 52 0,97-139 0,37-54 0,12-22 0,0 0 0,-1 0 0,0 0 0,0 0 0,0-1 0,0 1 0,0-1 0,-1 0 0,1 1 0,-1-1 0,0 0 0,0 0 0,-4 3 0,6-6 2,0 0-1,1 0 1,-1 0 0,1 0-1,-1 0 1,1 0-1,-1 0 1,0 0 0,1 0-1,-1-1 1,1 1-1,-1 0 1,1 0 0,-1 0-1,1-1 1,-1 1-1,1 0 1,-1-1 0,1 1-1,-1 0 1,1-1-1,0 1 1,-1 0 0,1-1-1,0 1 1,-1-1-1,1 1 1,0-1 0,-1 1-1,1-1 1,0 1-1,0-1 1,0 1 0,-1-1-1,1 0 1,0 1-1,0-2 1,-5-23-1022,5 23 614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3:23:05.5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24575,'2'5'0,"0"0"0,0 0 0,1 1 0,-1-2 0,1 1 0,1 0 0,-1 0 0,1-1 0,-1 0 0,1 0 0,1 0 0,5 4 0,2 4 0,3 7 0,0 0 0,-1 1 0,18 34 0,12 19 0,13 13 0,48 63 0,-50-73 0,-39-53 0,0 0 0,36 37 0,-40-46 0,0 0 0,-1 0 0,10 17 0,23 30 0,-10-21 0,33 54 0,-43-56 0,2-2 0,45 48 0,-53-63 0,0 0 0,-2 2 0,17 28 0,18 27 0,6-3 0,77 134 0,-117-181 0,28 36 0,-27-41 0,-2 1 0,17 31 0,-15-24 0,1-1 0,35 43 0,-13-20 0,53 89 0,-55-79 0,82 98 0,18 21 0,-96-121 0,47 81 0,-39-56 0,-14-20 0,-27-46 0,1-1 0,1 0 0,0 0 0,29 31 0,-5-9 0,-1 3 0,31 50 0,-55-79 0,235 314 0,-206-276 0,-22-31 0,-1 2 0,23 42 0,-3 0 0,70 95 0,-85-131 0,18 23 0,-22-31 0,-2 1 0,26 46 0,64 107 0,-65-78 0,-26-62 0,25 49 0,1-18 0,-21-38 0,24 52 0,-36-66 0,0-1 0,1 0 0,17 21 0,-16-23 0,0 1 0,-1 0 0,-1 1 0,9 16 0,8 30 0,4-2 0,45 69 0,-24-37 0,-36-61 0,2-1 0,20 28 0,15 28 0,-40-63 0,1-1 0,0 0 0,26 29 0,-25-32 0,0 0 0,-1 2 0,0-1 0,-2 2 0,9 20 0,-8-16 0,0-1 0,30 43 0,-22-38 0,0 1 0,19 43 0,-27-48 0,2 1 0,1-2 0,0 0 0,32 37 0,-31-42 0,-2 0 0,0 0 0,19 39 0,20 27 0,13 3 0,-3 3 0,72 141 0,-129-222 0,0-1 0,1 1 0,0-1 0,9 10 0,-8-11 0,0 1 0,-1 1 0,0 0 0,5 9 0,41 104 0,-32-71 0,30 56 0,31 61 0,6 10 0,64 142 0,-102-205 0,54 82 0,1 15 0,-53-112 0,-31-66 0,41 57 0,-40-62 0,0 1 0,20 42 0,-22-37 0,36 52 0,3 4 0,-44-65 0,1 2 0,1 0 0,1-1 0,41 48 0,-49-64 0,-1 0 0,1 1 0,-2 0 0,7 14 0,-8-15 0,0 1 0,1-1 0,0-1 0,1 1 0,9 9 0,-3-4 15,0 0 0,-2 1 1,0 0-1,15 29 0,8 13-1456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1T13:23:49.214"/>
    </inkml:context>
    <inkml:brush xml:id="br0">
      <inkml:brushProperty name="width" value="0.2" units="cm"/>
      <inkml:brushProperty name="height" value="0.2" units="cm"/>
      <inkml:brushProperty name="color" value="#66FF99"/>
    </inkml:brush>
  </inkml:definitions>
  <inkml:trace contextRef="#ctx0" brushRef="#br0">5827 251 24575,'-1279'0'0,"1240"2"0,0 2 0,-55 13 0,25-4 0,39-7 0,-57 21 0,62-18 0,-1-1 0,1-1 0,-31 4 0,-4-1 0,-70 20 0,3 0 0,65-15 0,-64 25 0,-35 8 0,160-47 0,-35 6 0,1 2 0,-1 1 0,2 2 0,-66 32 0,77-33 0,0-2 0,0 0 0,-1-2 0,-28 6 0,38-10 0,-69 15 0,-63 17 0,92-9 0,45-20 0,-1-1 0,0 0 0,0 0 0,-17 4 0,-10 0 0,-228 65 0,117-14 0,3-2 0,44-16 0,65-26 0,0 2 0,-41 27 0,-34 18 0,-65 42 0,141-87 0,2 1 0,0 1 0,-59 49 0,60-44 0,20-16 0,-1 1 0,2 0 0,-12 13 0,-2 3 0,0-1 0,-36 25 0,-32 33 0,88-79 0,-24 26 0,-46 62 0,32-43 0,33-39 0,0 0 0,1 0 0,-13 20 0,2 5 0,-129 199 0,59-96 0,71-110 0,-29 59 0,-8 13 0,9-21 0,-67 151 0,107-212 0,1 0 0,-6 30 0,-2 6 0,0-2 0,-7 61 0,14-70 0,-1 0 0,-26 75 0,19-73 0,2 2 0,-8 49 0,5-23 0,-18 123 0,28-154 0,0 69 0,5-72 0,-1-1 0,-10 51 0,-1-7 0,5 1 0,3-1 0,7 122 0,1-55 0,-3 945 0,1-1069 0,2 1 0,11 49 0,-8-47 0,-1 0 0,2 35 0,-9 130 0,5 74 0,13-158 0,-9-71 0,4 62 0,-11-33 0,-1-43 0,1 0 0,1 1 0,1-1 0,10 45 0,-1-20 0,7 66 0,-3-20 0,-1 21 0,-10-69 0,13 53 0,6-2 0,49 127 0,-51-165 0,21 107 0,-23-83 0,-10-42 0,3-1 0,26 63 0,-18-53 0,15 57 0,9 22 0,-6-59 0,-27-53 0,-1 0 0,9 23 0,24 64 0,79 141 0,-94-180 0,-24-53 0,1 1 0,1-1 0,0 0 0,9 14 0,105 171 0,22 20 0,-47-79 0,-83-119 0,12 20 0,3-1 0,44 51 0,-60-77 0,-1 0 0,0 1 0,-1 1 0,11 24 0,-11-21 0,1 1 0,17 22 0,-9-16 0,-2 0 0,23 51 0,-26-49 0,1 0 0,29 42 0,-25-43 0,23 42 0,-30-46 0,1-1 0,1-1 0,31 37 0,-23-32 0,-1 1 0,28 47 0,-30-44 0,0-1 0,34 38 0,-40-51 0,0 1 0,0 0 0,10 21 0,-14-22 0,0-1 0,1 0 0,1 0 0,0-1 0,15 14 0,2 0 0,32 41 0,9 8 0,-43-48 0,30 42 0,-33-39 0,35 35 0,-13-23 0,1-2 0,55 38 0,19 14 0,-97-76 0,45 27 0,-45-31 0,0 2 0,31 27 0,-42-34 0,0 1 0,0-1 0,1-1 0,0 0 0,1 0 0,25 9 0,86 19 0,-43-13 0,-36-9 0,-7-2 0,0 1 0,70 33 0,-12 18 0,-72-46 0,0-1 0,0-1 0,2-1 0,46 18 0,132 37 0,-110-35 0,-75-26 0,0 0 0,1-1 0,-1-2 0,1 0 0,39 5 0,83 7 0,-90-9 0,70 2 0,1281-10 0,-617-1 0,-752 2 0,0 3 0,44 9 0,-41-6 0,62 4 0,597-9 0,-334-4 0,3060 2 0,-3396-2 0,0-1 0,49-11 0,-47 8 0,0 1 0,36-2 0,-39 6 0,17 0 0,0-1 0,75-15 0,79-12 0,-48 8 0,2 0 0,25-14 0,-134 25 0,292-75 0,-283 72 0,73-9 0,-48 10 0,19-2 0,38-7 0,-62 7 0,-41 9 0,0-1 0,47-16 0,87-34 0,-89 33 0,71-33 0,62-25 0,-2 1 0,-50 17 0,-85 37 0,72-40 0,-89 38 0,-8 5 0,0-2 0,-2-2 0,57-46 0,-32 23 0,7-7 0,65-48 0,-121 89 0,1 1 0,1 1 0,0 1 0,40-18 0,-38 20 0,-1 0 0,0-1 0,-1-2 0,33-26 0,126-110 0,-156 128 0,-7 7 0,-1-1 0,0 0 0,25-36 0,-30 36 0,2 1 0,26-27 0,7-7 0,8-20 0,89-105 0,-91 120 0,-30 31 0,0 0 0,21-31 0,17-24 0,-39 52 0,-1-1 0,-1 0 0,17-33 0,-3 2 0,-22 42 0,-1-1 0,12-28 0,3-17 0,-11 28 0,-1 0 0,10-43 0,-15 50 0,1 1 0,22-48 0,-18 46 0,-1 0 0,9-34 0,-8 17 0,2 0 0,2 1 0,29-55 0,-33 69 0,-1 1 0,-2-1 0,8-40 0,6-18 0,44-92 0,-62 164 0,-1 0 0,0 0 0,-1-1 0,2-20 0,7-33 0,29-135 0,-30 140 0,-10 46 0,1 0 0,1 1 0,1 0 0,0 0 0,12-25 0,-3 11 0,-2-1 0,-1 0 0,8-41 0,-16 59 0,45-219 0,-38 187 0,1 2 0,23-56 0,-16 50 0,13-62 0,4-58 0,24-77 0,-38 161 0,7-40 0,5-47 0,2 28 0,36-132 0,-57 214 0,-6 26 0,7-73 0,3-23 0,-11 90 0,4-60 0,-13-37 0,4-69 0,14 124 0,-10 65 0,-1-1 0,2-28 0,-4-401 0,-5 233 0,-2 154 0,-3 0 0,-29-121 0,13 75 0,17 88 0,0-1 0,-20-42 0,-1-2 0,13 25 0,-97-258 0,60 160 0,41 104 0,-3 0 0,-1 0 0,-20-37 0,7 22 0,-38-107 0,9 15 0,48 128 0,-1 1 0,0-1 0,-15-16 0,15 20 0,0-2 0,0 1 0,1-1 0,-8-18 0,-5-17 0,-2 2 0,-43-66 0,34 58 0,24 37 0,-1 1 0,-1 1 0,-17-23 0,-3 3 0,3-1 0,-30-49 0,50 74 0,-1 0 0,-1 1 0,-14-14 0,-11-14 0,24 25 0,0 1 0,0 0 0,-1 0 0,0 1 0,-24-18 0,23 21 0,1-1 0,0-1 0,1 0 0,-13-16 0,13 14 0,0 1 0,-1 1 0,0-1 0,-15-10 0,-23-12 0,-73-45 0,61 45 0,-144-72 0,70 55 0,9 4 0,-36-11 0,111 42 0,2-2 0,-55-28 0,52 22 0,-87-28 0,92 36 0,16 4 0,1 2 0,0-2 0,-46-24 0,53 25 0,-1 0 0,0 2 0,-48-11 0,56 15 0,-288-85 0,146 45 0,124 36 0,-198-39 0,88 14 0,23-3 0,-1 0 0,-58-1 0,-87-22 0,147 28 0,-21 9 0,35 7 0,-12 0 0,-25-5 0,22 3 0,-4-1 0,71 5 0,13 2 0,0 2 0,-1 2 0,-48-3 0,60 8 0,0-1 0,-34-9 0,34 5 0,-63-4 0,50 8 0,-54-11 0,54 6 0,-57-2 0,62 10 0,1-3 0,0-1 0,-42-10 0,-95-22 0,142 30 0,0 2 0,-42-1 0,40 4 0,-63-11 0,-165-31 0,66 16 0,108 4 0,57 14 0,-1 1 0,0 1 0,-35-2 0,-54-8 0,-3 0 0,97 14 0,-53-12 0,53 9 0,-52-6 0,47 8 0,0-1 0,0-2 0,-37-12 0,35 9 0,-1 1 0,-46-6 0,-25-3 0,72 11 0,0 1 0,-40-1 0,22 4 0,-57-12 0,-48-3 0,108 14 0,-84-18 0,104 17 0,-37-12 0,44 11 0,0 1 0,-1 0 0,-22-1 0,-30 3 0,15 1 0,-86-14 0,61 6 0,0 3 0,-157 8 0,89 2 0,-729-3 0,846 2 0,1 1 0,-40 10 0,36-6 0,-58 3 0,14-9 0,46-3 0,-1 3 0,0 1 0,-48 10 0,39-4 0,1-3 0,-85 1 0,3-2 0,41 12 0,65-10 0,-1-2 0,-23 2 0,-46-5 0,66-2 0,0 1 0,-1 1 0,1 2 0,-45 9 0,-16 6-1365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811D16-DE80-45BA-8F25-C677D1AAA9F9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E734D-8AA0-47B7-9B3A-3E5ABF2B03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216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5D1A0-B56B-B88E-0D1A-CC2E2AD7F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2EEFF-A0F7-CF81-31AB-4D4FC1FF0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C68B9-424D-37D8-22C5-1DC7BA25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945C7-1EB8-6C4B-7277-3425ED62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1B729-D12C-C303-6C84-72871E35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55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360A2-8795-1801-B820-81B5699F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8FE312-9A79-854F-9F7E-D152D9A84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45DAD-2BD8-2319-2C29-777D0608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9DECC-8C3A-C61F-43D1-E9A8D32E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467C67-C2DC-AA79-AD88-CACF3C24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1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170E5A-7F6D-2A6B-DA47-9457E3096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CED7EB-8A59-484A-E8D8-BAF83AA02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06DD74-BEF6-1E39-3932-2F442E6D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5B95C-5B5F-EBC6-CE65-794889FD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975D0-E92F-80DB-FC5B-711F3277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65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B1D16-875B-97C5-F0F2-D84EF404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700F4-D843-6A47-2583-BC4EB0760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94187-1D93-E342-04CF-85CEE6C2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E0387E-E6A6-D7F7-292D-F5332B71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ECD13-482D-8328-2725-27B08760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64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50126-71B6-CE54-8A67-B9C81B71F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04587A-793E-5B3A-BF1A-0D2CB3FA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2E064-34A9-FA71-FA0A-F9C163CD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C8C666-77A7-B784-CD9B-B7194B5E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1150E-5B6A-62E9-1B33-E689B6B6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23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3DCB9-A19F-C13D-CF23-69EE6931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C4D100-EC38-F4EC-A6F6-E577C9FDF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21623D-6D15-823B-210B-E45B881EB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48349A-AB9E-EE39-6DD7-D2115293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CCA2E9-4CBC-39AB-DD5E-E5CD2569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79566B-2EC6-5C2C-EF69-0D794F20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75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F9477-BBEB-959B-6B0C-8568591A9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B4A79E-FAA1-B2F0-BC64-4F692E948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016CCC-A7C7-4E7A-27E3-80AD579F1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238277-A0CA-9CC7-CFD9-F9BCF61C3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E93EC2-52D7-0C3F-51EB-F478B72D4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87353E-483D-338D-1C4E-34243EEE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3C2DEB-3700-6982-80F2-A3B23929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8EEF33-E6E8-0E97-EEAC-686CC065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78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A056C-5CDF-FCC3-5103-9B4B0AD2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41F993-6E0A-495D-D946-8046FF36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8EC262-7EC8-051E-698F-E7836DB7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FF1B5D-90C5-7C83-D93D-EEE1646B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81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268270-A24C-6FE3-A169-F263E9A6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7D6EDE-5A6D-DA1A-3E1C-1208C2C2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8EE6FE-1CF5-3478-E90A-80F35127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7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05E4A-4AA2-B334-F660-005425A75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E3BF94-6C2C-3DB4-F2A4-B1E5D9487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AC039F-6487-B397-A4B1-A3C4B981A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63F451-8527-6314-9BB5-165CE97F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71F71B-E654-19B7-6B7E-B3496DDE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A27EF2-2561-7331-21AC-96563882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4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63F57-EDBA-56FC-F7CE-0D8E644E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836744-E6E5-E7EE-4A36-6AA1ADBFA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CEE4F3-CDD1-8BFD-3265-9A35FBCF9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D7D995-EA7D-114B-9219-D92D6F19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7BE604-362E-79A7-AC67-138C3DFF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BF8AC3-C551-B855-1C47-99DA3C11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18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E74195-0767-08A4-0937-2A26CDC2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D68BCB-8D62-9DEC-8C3A-C8C16BF7F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FFD5B0-F08B-D8C6-D919-DDD531BF6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92BEB8-6680-4EF2-8124-2DF0A30B1D1B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3A195-738B-2A0B-9689-EA4A8775A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4E5398-C0CB-9891-4D0B-2E85B1489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68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customXml" Target="../ink/ink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customXml" Target="../ink/ink1.xml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42DC15C-DECB-E810-2317-A3457E39E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127" y="643466"/>
            <a:ext cx="8842964" cy="55710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35454D3-7D41-893C-A28F-8FC00C9F9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573" y="3762375"/>
            <a:ext cx="3852627" cy="151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6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7EE5C50-6282-1DB5-2E88-E387C65128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22" r="74075" b="18283"/>
          <a:stretch/>
        </p:blipFill>
        <p:spPr>
          <a:xfrm>
            <a:off x="1058080" y="2580953"/>
            <a:ext cx="2082800" cy="411353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86D6EF9-D6A8-EC06-1653-EE8BC94CA1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75" b="12524"/>
          <a:stretch/>
        </p:blipFill>
        <p:spPr>
          <a:xfrm>
            <a:off x="1058080" y="0"/>
            <a:ext cx="9896475" cy="25146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790C088-4A3F-8A68-7EBE-AFC8D7216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303" y="2580953"/>
            <a:ext cx="5730897" cy="3636330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A46CB137-4667-439F-183A-70C423FA74DA}"/>
              </a:ext>
            </a:extLst>
          </p:cNvPr>
          <p:cNvGrpSpPr/>
          <p:nvPr/>
        </p:nvGrpSpPr>
        <p:grpSpPr>
          <a:xfrm>
            <a:off x="901640" y="2514240"/>
            <a:ext cx="2298960" cy="3522600"/>
            <a:chOff x="901640" y="2514240"/>
            <a:chExt cx="2298960" cy="352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75B58E60-F9A1-BFE3-8D2B-815D7A17C98E}"/>
                    </a:ext>
                  </a:extLst>
                </p14:cNvPr>
                <p14:cNvContentPartPr/>
                <p14:nvPr/>
              </p14:nvContentPartPr>
              <p14:xfrm>
                <a:off x="901640" y="2514240"/>
                <a:ext cx="2298960" cy="34837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75B58E60-F9A1-BFE3-8D2B-815D7A17C98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66000" y="2478240"/>
                  <a:ext cx="2370600" cy="355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BD931AEB-CD69-C8C0-2D36-6B450DCEDCB8}"/>
                    </a:ext>
                  </a:extLst>
                </p14:cNvPr>
                <p14:cNvContentPartPr/>
                <p14:nvPr/>
              </p14:nvContentPartPr>
              <p14:xfrm>
                <a:off x="990200" y="2704680"/>
                <a:ext cx="2093040" cy="33321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BD931AEB-CD69-C8C0-2D36-6B450DCEDCB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54560" y="2669040"/>
                  <a:ext cx="2164680" cy="340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1BBF1F86-C569-BC5F-1F41-AA7BD068E381}"/>
                  </a:ext>
                </a:extLst>
              </p14:cNvPr>
              <p14:cNvContentPartPr/>
              <p14:nvPr/>
            </p14:nvContentPartPr>
            <p14:xfrm>
              <a:off x="4353680" y="2259000"/>
              <a:ext cx="6353640" cy="446040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1BBF1F86-C569-BC5F-1F41-AA7BD068E38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17680" y="2223000"/>
                <a:ext cx="6425280" cy="45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103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00918CB4-0D8E-7745-42DF-F7A778CC5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119062"/>
            <a:ext cx="9039225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04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8CEDD7-906E-470B-5346-9D5697954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575" y="357187"/>
            <a:ext cx="832485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69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2EE8A06-4F49-C1BB-2BAC-6339C52E4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6" y="1195387"/>
            <a:ext cx="11963487" cy="471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8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bakiy N</dc:creator>
  <cp:lastModifiedBy>정인철</cp:lastModifiedBy>
  <cp:revision>41</cp:revision>
  <dcterms:created xsi:type="dcterms:W3CDTF">2024-04-10T23:14:32Z</dcterms:created>
  <dcterms:modified xsi:type="dcterms:W3CDTF">2024-05-01T16:38:35Z</dcterms:modified>
</cp:coreProperties>
</file>