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A95B-8814-DFC6-0AC9-105463E80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54392-1DC5-2774-19F8-3B2717F64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0A9F-62D2-3974-F1C4-0C75C974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AD382-109C-AF4D-1DCF-39195812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81326-9362-669B-D676-21CEA8EE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6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836A1-7A3E-69C7-72BB-5554E824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168C0-1081-1A04-D632-CD6553806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16754-3FB2-BDB7-92D8-CC880E0B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E5329-C26E-3521-02D4-01A6C53D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DF901-C4C1-F4EB-7854-4FD8C585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30AE3-B371-0D6D-0888-BB38B243A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77476-1000-1B4D-4EE9-958B34FF4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43F6B-452D-3C39-2F85-4DE45C08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F298D-229D-C110-1E34-97F700BF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ACD2-76B5-A4A2-5C18-C487596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AA2A-EBF7-7DE0-371C-88431B0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AF81B-A2B9-6942-4324-52DA945E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9FD4C-3CD7-3913-AC8B-14D766B5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80CD0-7CE3-C7B5-1E0F-37DE2C0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C147C-3025-6E05-D6B8-3C2550D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C85C-4BC6-55C3-8B0C-DB6315D5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3ACCD-E4D4-DC60-E01C-A0030891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7C855-1CAD-AB74-64B2-A2CB685C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80D44-D33E-C3D2-ADF7-2BAC08B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6E975-BB87-4A53-46C4-293A826E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F048-D4D2-F755-4B45-50A6417F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5A001-835B-3EB2-6768-F246DA4A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BF086-E5FC-0DD7-5EC4-3DD7DE3B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D1DE4-4DA0-AD9E-F0C2-E29CDE9F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4CEB0-8A95-A4ED-6696-F1117E96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04CA1-97C9-D880-DA0B-B4ABEEB5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0C479-C5F9-0715-F723-3BF6A7AF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464ED-58DF-DCF5-51CB-03B8A8FD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445B6F-979E-D60E-8E27-5B20B9B16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A82AD-EE97-D50A-1D54-B98B8E56F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A389D-806C-385B-E9D0-1563F0C9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F3FAA-6290-A153-D816-D3408877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CEFD5-9B32-D31A-1F2F-E3FA0510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00F06-8A7A-FAD3-67C4-9CE51BC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BB9EB-2B0E-7EA1-B920-C6D52E75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A114D-65CC-F592-BBC1-FB83763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5DC094-3FD2-3138-E2EF-F021935C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62B62F-6C29-6738-8C95-1DFB081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3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D6565-EC18-024A-B648-27EE8690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40D9C2-77C1-590F-5D03-35575821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8660-1B44-94AF-2C3A-F64EC893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A406C-F3CC-E214-44A8-56BAC271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AA58-9DA4-4DEE-1EBA-054AE083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2B083-7372-B243-B615-E767C338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193A26-516A-ACF1-EB1E-EA053126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27B48-B792-CB06-2209-3D653F4C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A665B-80E5-1657-6068-410D7AE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B2958-D993-F124-D9CE-DF668E96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4882E-7D50-E490-31A5-B36762A3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CC31C-D467-4611-6AC7-3CDA2C2C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9D4EA-4EB6-E089-7E02-C5896131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461EB-EFD9-DB62-EF08-473D0E71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ACB2C9-1488-55CC-AE4A-5C6D076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1E7B7C-1EB1-0319-4430-697CBE62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4D625-56CF-7322-5014-861ECD0A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45CD-97A2-A0ED-AAC9-97B4757E4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1DCDE-A0C4-49CB-B673-C8DB41423690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87919-AB16-905B-4DD2-EF5CB62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E77EA-D8CB-AEF9-2D1B-6BBC66DB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2759B-632F-48EF-BE6F-824766BDF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DA526-8C23-62CF-FA69-746C05B5F87A}"/>
              </a:ext>
            </a:extLst>
          </p:cNvPr>
          <p:cNvSpPr txBox="1"/>
          <p:nvPr/>
        </p:nvSpPr>
        <p:spPr>
          <a:xfrm>
            <a:off x="2770362" y="2013816"/>
            <a:ext cx="733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/>
              <a:t>StarHub</a:t>
            </a:r>
            <a:endParaRPr lang="ko-KR" altLang="en-US" sz="1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105D6-AA4F-11BF-16B5-1022BD7AAD36}"/>
              </a:ext>
            </a:extLst>
          </p:cNvPr>
          <p:cNvSpPr txBox="1"/>
          <p:nvPr/>
        </p:nvSpPr>
        <p:spPr>
          <a:xfrm>
            <a:off x="3293997" y="3961626"/>
            <a:ext cx="593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스타크래프트 빌드 공유에 최적화 된 웹 커뮤니티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30569-F0FB-D445-6F05-3D147F752885}"/>
              </a:ext>
            </a:extLst>
          </p:cNvPr>
          <p:cNvSpPr txBox="1"/>
          <p:nvPr/>
        </p:nvSpPr>
        <p:spPr>
          <a:xfrm>
            <a:off x="9803395" y="6377009"/>
            <a:ext cx="21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202184052 </a:t>
            </a:r>
            <a:r>
              <a:rPr lang="ko-KR" altLang="en-US"/>
              <a:t>정인철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13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15/17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079" y="137570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5" y="4707049"/>
            <a:ext cx="1178180" cy="829661"/>
          </a:xfrm>
          <a:prstGeom prst="rect">
            <a:avLst/>
          </a:prstGeom>
        </p:spPr>
      </p:pic>
      <p:pic>
        <p:nvPicPr>
          <p:cNvPr id="2" name="그림 1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16DCF3E-04D6-BE3E-C905-0830DE8AD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07" y="3400700"/>
            <a:ext cx="1162648" cy="11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ADCF0-D9EF-93DE-8824-521BFBDBA66B}"/>
              </a:ext>
            </a:extLst>
          </p:cNvPr>
          <p:cNvSpPr txBox="1"/>
          <p:nvPr/>
        </p:nvSpPr>
        <p:spPr>
          <a:xfrm>
            <a:off x="3893861" y="4213999"/>
            <a:ext cx="4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3" name="그림 12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5FA9021-FA68-6A42-6AE3-25613126F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2128248"/>
            <a:ext cx="1223169" cy="8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사람, 인간의 얼굴, 소년, 유아이(가) 표시된 사진&#10;&#10;자동 생성된 설명">
            <a:extLst>
              <a:ext uri="{FF2B5EF4-FFF2-40B4-BE49-F238E27FC236}">
                <a16:creationId xmlns:a16="http://schemas.microsoft.com/office/drawing/2014/main" id="{250532D4-DE44-5635-CACC-6B19D9AB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" y="4219575"/>
            <a:ext cx="1733550" cy="2638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299C8B-23C7-AEE7-E166-D827681B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22" y="204787"/>
            <a:ext cx="8715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5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사람, 인간의 얼굴, 소년, 유아이(가) 표시된 사진&#10;&#10;자동 생성된 설명">
            <a:extLst>
              <a:ext uri="{FF2B5EF4-FFF2-40B4-BE49-F238E27FC236}">
                <a16:creationId xmlns:a16="http://schemas.microsoft.com/office/drawing/2014/main" id="{250532D4-DE44-5635-CACC-6B19D9AB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" y="4219575"/>
            <a:ext cx="1733550" cy="263842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B4C1F4D-6C95-0ADA-957B-E6D84F3E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93" y="1356607"/>
            <a:ext cx="4483576" cy="43018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6315420-1846-6325-332C-DB708A41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650" y="1525142"/>
            <a:ext cx="4735281" cy="45156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0C08405-5001-2BB8-DAC2-0103757B0908}"/>
              </a:ext>
            </a:extLst>
          </p:cNvPr>
          <p:cNvSpPr txBox="1"/>
          <p:nvPr/>
        </p:nvSpPr>
        <p:spPr>
          <a:xfrm>
            <a:off x="5937887" y="3075057"/>
            <a:ext cx="81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044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A61C9460-696D-1572-77A5-0DCDB476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642938"/>
            <a:ext cx="3771900" cy="920750"/>
          </a:xfrm>
          <a:prstGeom prst="rect">
            <a:avLst/>
          </a:prstGeom>
        </p:spPr>
      </p:pic>
      <p:pic>
        <p:nvPicPr>
          <p:cNvPr id="7" name="그림 6" descr="폰트, 그래픽, 로고, 디자인이(가) 표시된 사진&#10;&#10;자동 생성된 설명">
            <a:extLst>
              <a:ext uri="{FF2B5EF4-FFF2-40B4-BE49-F238E27FC236}">
                <a16:creationId xmlns:a16="http://schemas.microsoft.com/office/drawing/2014/main" id="{E1E5FCC4-F41F-99AC-8155-D0BB80F76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1636713"/>
            <a:ext cx="3771900" cy="1716088"/>
          </a:xfrm>
          <a:prstGeom prst="rect">
            <a:avLst/>
          </a:prstGeom>
        </p:spPr>
      </p:pic>
      <p:pic>
        <p:nvPicPr>
          <p:cNvPr id="15" name="그림 14" descr="클립아트, 고양이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EC52AD77-4FFF-16EB-89EB-0BDD45E4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630237"/>
            <a:ext cx="4697413" cy="270827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DF2E4A1-FC76-9D79-374E-36B648AD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2125" y="642938"/>
            <a:ext cx="2041525" cy="1366838"/>
          </a:xfrm>
          <a:prstGeom prst="rect">
            <a:avLst/>
          </a:prstGeom>
        </p:spPr>
      </p:pic>
      <p:pic>
        <p:nvPicPr>
          <p:cNvPr id="27" name="그림 26" descr="고양이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5D162DE8-A5B2-B0BA-18F3-9B56E09C2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63" y="2041670"/>
            <a:ext cx="2590192" cy="1613332"/>
          </a:xfrm>
          <a:prstGeom prst="rect">
            <a:avLst/>
          </a:prstGeom>
        </p:spPr>
      </p:pic>
      <p:pic>
        <p:nvPicPr>
          <p:cNvPr id="19" name="그림 18" descr="그래픽, 로고, 폰트, 클립아트이(가) 표시된 사진&#10;&#10;자동 생성된 설명">
            <a:extLst>
              <a:ext uri="{FF2B5EF4-FFF2-40B4-BE49-F238E27FC236}">
                <a16:creationId xmlns:a16="http://schemas.microsoft.com/office/drawing/2014/main" id="{506B749B-A1AB-140A-DF9F-88128B8896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424238"/>
            <a:ext cx="3743325" cy="2789238"/>
          </a:xfrm>
          <a:prstGeom prst="rect">
            <a:avLst/>
          </a:prstGeom>
        </p:spPr>
      </p:pic>
      <p:pic>
        <p:nvPicPr>
          <p:cNvPr id="11" name="그림 10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4E11A534-8501-57D8-552A-3F4FEFF9C6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3424238"/>
            <a:ext cx="2790825" cy="2789238"/>
          </a:xfrm>
          <a:prstGeom prst="rect">
            <a:avLst/>
          </a:prstGeom>
        </p:spPr>
      </p:pic>
      <p:pic>
        <p:nvPicPr>
          <p:cNvPr id="9" name="그림 8" descr="로고, 그래픽, 상징, 텍스트이(가) 표시된 사진&#10;&#10;자동 생성된 설명">
            <a:extLst>
              <a:ext uri="{FF2B5EF4-FFF2-40B4-BE49-F238E27FC236}">
                <a16:creationId xmlns:a16="http://schemas.microsoft.com/office/drawing/2014/main" id="{545EDED0-7CF0-2FC4-6C25-8B5DD58E97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0" b="11620"/>
          <a:stretch/>
        </p:blipFill>
        <p:spPr>
          <a:xfrm>
            <a:off x="7448550" y="3424238"/>
            <a:ext cx="3973513" cy="27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B6C68D-8D97-C02F-42E1-2542EF8B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4"/>
          <a:stretch/>
        </p:blipFill>
        <p:spPr>
          <a:xfrm>
            <a:off x="2161309" y="461818"/>
            <a:ext cx="8410755" cy="63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EF9BC2-B591-1E6E-DBB4-C9337F1E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48" y="0"/>
            <a:ext cx="672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5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509FD9-9E8A-1957-8201-047A5DF1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661987"/>
            <a:ext cx="8582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09F08-3BD7-8E0B-6B4C-D5BA162C4AED}"/>
              </a:ext>
            </a:extLst>
          </p:cNvPr>
          <p:cNvSpPr txBox="1"/>
          <p:nvPr/>
        </p:nvSpPr>
        <p:spPr>
          <a:xfrm>
            <a:off x="1267485" y="1843950"/>
            <a:ext cx="99497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어떤 형식이 공유되기 </a:t>
            </a:r>
            <a:r>
              <a:rPr lang="ko-KR" altLang="en-US" sz="4000" dirty="0" err="1"/>
              <a:t>편한가</a:t>
            </a:r>
            <a:r>
              <a:rPr lang="en-US" altLang="ko-KR" sz="4000" dirty="0"/>
              <a:t>?</a:t>
            </a:r>
          </a:p>
          <a:p>
            <a:pPr marL="342900" indent="-342900">
              <a:buAutoNum type="arabicPeriod"/>
            </a:pPr>
            <a:endParaRPr lang="en-US" altLang="ko-KR" sz="4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4000" dirty="0"/>
              <a:t>전체를 한 눈에 볼 수 있는 뷰</a:t>
            </a:r>
            <a:endParaRPr lang="en-US" altLang="ko-KR" sz="4000" dirty="0"/>
          </a:p>
          <a:p>
            <a:pPr marL="800100" lvl="1" indent="-342900">
              <a:buAutoNum type="arabicParenR"/>
            </a:pPr>
            <a:r>
              <a:rPr lang="ko-KR" altLang="en-US" sz="4000" dirty="0"/>
              <a:t> 포인트 별 변화를 볼 수 있는 뷰</a:t>
            </a:r>
            <a:endParaRPr lang="en-US" altLang="ko-KR" sz="4000" dirty="0"/>
          </a:p>
          <a:p>
            <a:pPr marL="800100" lvl="1" indent="-342900">
              <a:buAutoNum type="arabicParenR"/>
            </a:pPr>
            <a:r>
              <a:rPr lang="ko-KR" altLang="en-US" sz="4000" dirty="0"/>
              <a:t> 자유롭게 서술하는 텍스트 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82634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199" y="140139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5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7714" y="1362800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AD6897B5-B496-5C93-2BF3-F96105AE7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290" y="1940712"/>
            <a:ext cx="832864" cy="11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1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620" y="1356665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7" y="2133562"/>
            <a:ext cx="1260806" cy="8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7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F4A416-B069-94ED-E9CC-9E93FD2029DF}"/>
              </a:ext>
            </a:extLst>
          </p:cNvPr>
          <p:cNvSpPr/>
          <p:nvPr/>
        </p:nvSpPr>
        <p:spPr>
          <a:xfrm>
            <a:off x="2067895" y="1956512"/>
            <a:ext cx="7925189" cy="3640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A3014E-F1E5-75B8-B052-A10E842ED95C}"/>
              </a:ext>
            </a:extLst>
          </p:cNvPr>
          <p:cNvSpPr/>
          <p:nvPr/>
        </p:nvSpPr>
        <p:spPr>
          <a:xfrm>
            <a:off x="2058697" y="1541400"/>
            <a:ext cx="7925189" cy="153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CFCC12-19CD-430D-4722-A3A5C5352AFE}"/>
              </a:ext>
            </a:extLst>
          </p:cNvPr>
          <p:cNvSpPr/>
          <p:nvPr/>
        </p:nvSpPr>
        <p:spPr>
          <a:xfrm>
            <a:off x="2067895" y="3103158"/>
            <a:ext cx="7906794" cy="210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1FE60B2A-416F-F6D5-1C1B-8B6E7B6F9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89" y="4583261"/>
            <a:ext cx="1142412" cy="82966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CA432D-E9AB-ABB6-31B8-452DE26F31F4}"/>
              </a:ext>
            </a:extLst>
          </p:cNvPr>
          <p:cNvCxnSpPr>
            <a:cxnSpLocks/>
          </p:cNvCxnSpPr>
          <p:nvPr/>
        </p:nvCxnSpPr>
        <p:spPr>
          <a:xfrm>
            <a:off x="3290964" y="1261381"/>
            <a:ext cx="0" cy="333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E21D97C-2FB7-1F11-BE30-5C4281215CB2}"/>
              </a:ext>
            </a:extLst>
          </p:cNvPr>
          <p:cNvCxnSpPr>
            <a:cxnSpLocks/>
          </p:cNvCxnSpPr>
          <p:nvPr/>
        </p:nvCxnSpPr>
        <p:spPr>
          <a:xfrm>
            <a:off x="4086417" y="1321290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2EBEB47-54A0-7458-FD19-6C656864CF38}"/>
              </a:ext>
            </a:extLst>
          </p:cNvPr>
          <p:cNvCxnSpPr>
            <a:cxnSpLocks/>
          </p:cNvCxnSpPr>
          <p:nvPr/>
        </p:nvCxnSpPr>
        <p:spPr>
          <a:xfrm>
            <a:off x="5807194" y="1261381"/>
            <a:ext cx="0" cy="280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B268F72E-E8BD-0381-FBD1-8AE2CBBF0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92" y="497542"/>
            <a:ext cx="574544" cy="819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1D8DD1-16E1-DA06-DD54-6D6042ADDE7C}"/>
              </a:ext>
            </a:extLst>
          </p:cNvPr>
          <p:cNvSpPr txBox="1"/>
          <p:nvPr/>
        </p:nvSpPr>
        <p:spPr>
          <a:xfrm>
            <a:off x="3026308" y="16236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5003-31DC-DF6F-833F-B530338CB23F}"/>
              </a:ext>
            </a:extLst>
          </p:cNvPr>
          <p:cNvSpPr txBox="1"/>
          <p:nvPr/>
        </p:nvSpPr>
        <p:spPr>
          <a:xfrm>
            <a:off x="8779296" y="34107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12/17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그림 24" descr="보라색, 만화 영화, 암초이(가) 표시된 사진&#10;&#10;자동 생성된 설명">
            <a:extLst>
              <a:ext uri="{FF2B5EF4-FFF2-40B4-BE49-F238E27FC236}">
                <a16:creationId xmlns:a16="http://schemas.microsoft.com/office/drawing/2014/main" id="{312AC2AE-388D-44C2-1066-D6FA42B8F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11" y="3428999"/>
            <a:ext cx="832864" cy="1187503"/>
          </a:xfrm>
          <a:prstGeom prst="rect">
            <a:avLst/>
          </a:prstGeom>
        </p:spPr>
      </p:pic>
      <p:pic>
        <p:nvPicPr>
          <p:cNvPr id="27" name="그림 26" descr="스케치, 그림, 예술, 용이(가) 표시된 사진&#10;&#10;자동 생성된 설명">
            <a:extLst>
              <a:ext uri="{FF2B5EF4-FFF2-40B4-BE49-F238E27FC236}">
                <a16:creationId xmlns:a16="http://schemas.microsoft.com/office/drawing/2014/main" id="{E4EF0CB2-CDF0-A9F4-C824-0253910FD3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8" r="55454"/>
          <a:stretch/>
        </p:blipFill>
        <p:spPr>
          <a:xfrm>
            <a:off x="8034302" y="3341043"/>
            <a:ext cx="726599" cy="6817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E68D6A-5139-EA38-CF51-FB5B88749150}"/>
              </a:ext>
            </a:extLst>
          </p:cNvPr>
          <p:cNvSpPr txBox="1"/>
          <p:nvPr/>
        </p:nvSpPr>
        <p:spPr>
          <a:xfrm>
            <a:off x="3821761" y="16167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9/9</a:t>
            </a:r>
          </a:p>
        </p:txBody>
      </p:sp>
      <p:pic>
        <p:nvPicPr>
          <p:cNvPr id="33" name="그림 32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116F5D10-43C2-C11B-6F74-9C3355017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31" y="688303"/>
            <a:ext cx="748371" cy="526994"/>
          </a:xfrm>
          <a:prstGeom prst="rect">
            <a:avLst/>
          </a:prstGeom>
        </p:spPr>
      </p:pic>
      <p:pic>
        <p:nvPicPr>
          <p:cNvPr id="35" name="그림 34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0AB95D2-D986-88E5-49EE-1CB08D455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15" y="613272"/>
            <a:ext cx="703958" cy="6770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E3A15B-588B-44D4-D271-7018D3D622D4}"/>
              </a:ext>
            </a:extLst>
          </p:cNvPr>
          <p:cNvSpPr txBox="1"/>
          <p:nvPr/>
        </p:nvSpPr>
        <p:spPr>
          <a:xfrm>
            <a:off x="5374486" y="1638104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12/17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B8F0FA-80CE-3D8F-7057-29E9403A8984}"/>
              </a:ext>
            </a:extLst>
          </p:cNvPr>
          <p:cNvSpPr txBox="1"/>
          <p:nvPr/>
        </p:nvSpPr>
        <p:spPr>
          <a:xfrm>
            <a:off x="5887155" y="958051"/>
            <a:ext cx="6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08DD1-706D-4C0E-9B18-31433EA76988}"/>
              </a:ext>
            </a:extLst>
          </p:cNvPr>
          <p:cNvSpPr txBox="1"/>
          <p:nvPr/>
        </p:nvSpPr>
        <p:spPr>
          <a:xfrm>
            <a:off x="6269109" y="1643300"/>
            <a:ext cx="86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15/17</a:t>
            </a:r>
            <a:endParaRPr lang="ko-KR" altLang="en-US" dirty="0"/>
          </a:p>
        </p:txBody>
      </p:sp>
      <p:pic>
        <p:nvPicPr>
          <p:cNvPr id="10" name="그림 9" descr="가상의 캐릭터, 스케치, 장난감, 만화 영화이(가) 표시된 사진&#10;&#10;자동 생성된 설명">
            <a:extLst>
              <a:ext uri="{FF2B5EF4-FFF2-40B4-BE49-F238E27FC236}">
                <a16:creationId xmlns:a16="http://schemas.microsoft.com/office/drawing/2014/main" id="{3E480A3E-395A-192A-D112-311C8818C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40" y="684312"/>
            <a:ext cx="797752" cy="5793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BB93D6-1FE7-D3A7-D743-ACE86C7E35FA}"/>
              </a:ext>
            </a:extLst>
          </p:cNvPr>
          <p:cNvCxnSpPr>
            <a:cxnSpLocks/>
          </p:cNvCxnSpPr>
          <p:nvPr/>
        </p:nvCxnSpPr>
        <p:spPr>
          <a:xfrm>
            <a:off x="6701816" y="1283044"/>
            <a:ext cx="0" cy="221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BAFE436-72DC-D9D0-E621-9673A2EA3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132" y="1356516"/>
            <a:ext cx="1085850" cy="333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56929064-763C-7C84-642D-C36E32B38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2" y="1201997"/>
            <a:ext cx="843349" cy="843349"/>
          </a:xfrm>
          <a:prstGeom prst="rect">
            <a:avLst/>
          </a:prstGeom>
        </p:spPr>
      </p:pic>
      <p:pic>
        <p:nvPicPr>
          <p:cNvPr id="22" name="그림 21" descr="라인, 렌치, 공구, 디자인이(가) 표시된 사진&#10;&#10;자동 생성된 설명">
            <a:extLst>
              <a:ext uri="{FF2B5EF4-FFF2-40B4-BE49-F238E27FC236}">
                <a16:creationId xmlns:a16="http://schemas.microsoft.com/office/drawing/2014/main" id="{0395B63C-9402-2702-711B-0FD84540C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49483" y="1215297"/>
            <a:ext cx="843349" cy="84334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5C74E5-AB0D-CACA-F82C-CA1A0FAA34BC}"/>
              </a:ext>
            </a:extLst>
          </p:cNvPr>
          <p:cNvSpPr/>
          <p:nvPr/>
        </p:nvSpPr>
        <p:spPr>
          <a:xfrm>
            <a:off x="2067895" y="5690146"/>
            <a:ext cx="7925189" cy="1016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69D8B-93E3-FD6C-7AED-8726D040B6D9}"/>
              </a:ext>
            </a:extLst>
          </p:cNvPr>
          <p:cNvSpPr txBox="1"/>
          <p:nvPr/>
        </p:nvSpPr>
        <p:spPr>
          <a:xfrm>
            <a:off x="2721822" y="5890785"/>
            <a:ext cx="668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자유롭게 텍스트 쓰는 영역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29101-CBCA-A0E7-3273-9832FA2D10F6}"/>
              </a:ext>
            </a:extLst>
          </p:cNvPr>
          <p:cNvSpPr txBox="1"/>
          <p:nvPr/>
        </p:nvSpPr>
        <p:spPr>
          <a:xfrm>
            <a:off x="5807193" y="2343047"/>
            <a:ext cx="383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뷰 </a:t>
            </a:r>
            <a:r>
              <a:rPr lang="en-US" altLang="ko-KR" dirty="0"/>
              <a:t>(</a:t>
            </a:r>
            <a:r>
              <a:rPr lang="ko-KR" altLang="en-US" dirty="0"/>
              <a:t>무엇을 건설하면 되는가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0A15CC-879E-F373-0843-73AB1EBCD2B8}"/>
              </a:ext>
            </a:extLst>
          </p:cNvPr>
          <p:cNvSpPr txBox="1"/>
          <p:nvPr/>
        </p:nvSpPr>
        <p:spPr>
          <a:xfrm>
            <a:off x="6545827" y="4561671"/>
            <a:ext cx="326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뷰 </a:t>
            </a:r>
            <a:r>
              <a:rPr lang="en-US" altLang="ko-KR" dirty="0"/>
              <a:t>(</a:t>
            </a:r>
            <a:r>
              <a:rPr lang="ko-KR" altLang="en-US" dirty="0"/>
              <a:t>전체 병력의 시각화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6E3BB-B5CF-8983-3F53-A7BD24765E3E}"/>
              </a:ext>
            </a:extLst>
          </p:cNvPr>
          <p:cNvSpPr txBox="1"/>
          <p:nvPr/>
        </p:nvSpPr>
        <p:spPr>
          <a:xfrm>
            <a:off x="2779498" y="4283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</a:p>
        </p:txBody>
      </p:sp>
      <p:pic>
        <p:nvPicPr>
          <p:cNvPr id="6" name="그림 5" descr="예술, 만화 영화, 프랙탈 아트, 용이(가) 표시된 사진&#10;&#10;자동 생성된 설명">
            <a:extLst>
              <a:ext uri="{FF2B5EF4-FFF2-40B4-BE49-F238E27FC236}">
                <a16:creationId xmlns:a16="http://schemas.microsoft.com/office/drawing/2014/main" id="{CA503F12-87CD-5730-1761-0552D4B9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95" y="4707049"/>
            <a:ext cx="1178180" cy="829661"/>
          </a:xfrm>
          <a:prstGeom prst="rect">
            <a:avLst/>
          </a:prstGeom>
        </p:spPr>
      </p:pic>
      <p:pic>
        <p:nvPicPr>
          <p:cNvPr id="2" name="그림 1" descr="보라색, 바이올렛색, 댄스, 체조이(가) 표시된 사진&#10;&#10;자동 생성된 설명">
            <a:extLst>
              <a:ext uri="{FF2B5EF4-FFF2-40B4-BE49-F238E27FC236}">
                <a16:creationId xmlns:a16="http://schemas.microsoft.com/office/drawing/2014/main" id="{B16DCF3E-04D6-BE3E-C905-0830DE8AD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16" y="1989937"/>
            <a:ext cx="1162648" cy="111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4ADCF0-D9EF-93DE-8824-521BFBDBA66B}"/>
              </a:ext>
            </a:extLst>
          </p:cNvPr>
          <p:cNvSpPr txBox="1"/>
          <p:nvPr/>
        </p:nvSpPr>
        <p:spPr>
          <a:xfrm>
            <a:off x="2833753" y="2767719"/>
            <a:ext cx="4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33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161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정인철</dc:creator>
  <cp:lastModifiedBy>정인철</cp:lastModifiedBy>
  <cp:revision>70</cp:revision>
  <dcterms:created xsi:type="dcterms:W3CDTF">2024-03-27T18:39:11Z</dcterms:created>
  <dcterms:modified xsi:type="dcterms:W3CDTF">2024-03-27T19:58:39Z</dcterms:modified>
</cp:coreProperties>
</file>