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5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AA95B-8814-DFC6-0AC9-105463E80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54392-1DC5-2774-19F8-3B2717F64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0A9F-62D2-3974-F1C4-0C75C974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AD382-109C-AF4D-1DCF-39195812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81326-9362-669B-D676-21CEA8EE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6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836A1-7A3E-69C7-72BB-5554E824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168C0-1081-1A04-D632-CD655380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16754-3FB2-BDB7-92D8-CC880E0B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E5329-C26E-3521-02D4-01A6C53D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DF901-C4C1-F4EB-7854-4FD8C585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30AE3-B371-0D6D-0888-BB38B243A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77476-1000-1B4D-4EE9-958B34FF4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43F6B-452D-3C39-2F85-4DE45C08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F298D-229D-C110-1E34-97F700BF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ACD2-76B5-A4A2-5C18-C4875965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4AA2A-EBF7-7DE0-371C-88431B0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AF81B-A2B9-6942-4324-52DA945E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9FD4C-3CD7-3913-AC8B-14D766B5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80CD0-7CE3-C7B5-1E0F-37DE2C08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C147C-3025-6E05-D6B8-3C2550D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1C85C-4BC6-55C3-8B0C-DB6315D5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3ACCD-E4D4-DC60-E01C-A0030891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7C855-1CAD-AB74-64B2-A2CB685C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80D44-D33E-C3D2-ADF7-2BAC08B5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6E975-BB87-4A53-46C4-293A826E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EF048-D4D2-F755-4B45-50A6417F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001-835B-3EB2-6768-F246DA4A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BF086-E5FC-0DD7-5EC4-3DD7DE3B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D1DE4-4DA0-AD9E-F0C2-E29CDE9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4CEB0-8A95-A4ED-6696-F1117E96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04CA1-97C9-D880-DA0B-B4ABEEB5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0C479-C5F9-0715-F723-3BF6A7AF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464ED-58DF-DCF5-51CB-03B8A8FD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445B6F-979E-D60E-8E27-5B20B9B1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A82AD-EE97-D50A-1D54-B98B8E56F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A389D-806C-385B-E9D0-1563F0C9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0F3FAA-6290-A153-D816-D3408877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CEFD5-9B32-D31A-1F2F-E3FA0510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00F06-8A7A-FAD3-67C4-9CE51BC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BB9EB-2B0E-7EA1-B920-C6D52E75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A114D-65CC-F592-BBC1-FB83763F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5DC094-3FD2-3138-E2EF-F021935C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2B62F-6C29-6738-8C95-1DFB081E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D6565-EC18-024A-B648-27EE8690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40D9C2-77C1-590F-5D03-35575821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8660-1B44-94AF-2C3A-F64EC893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2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A406C-F3CC-E214-44A8-56BAC271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EAA58-9DA4-4DEE-1EBA-054AE083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2B083-7372-B243-B615-E767C3385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93A26-516A-ACF1-EB1E-EA053126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27B48-B792-CB06-2209-3D653F4C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A665B-80E5-1657-6068-410D7AE1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B2958-D993-F124-D9CE-DF668E96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4882E-7D50-E490-31A5-B36762A37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CC31C-D467-4611-6AC7-3CDA2C2C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9D4EA-4EB6-E089-7E02-C5896131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461EB-EFD9-DB62-EF08-473D0E71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CB2C9-1488-55CC-AE4A-5C6D076E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1E7B7C-1EB1-0319-4430-697CBE62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4D625-56CF-7322-5014-861ECD0A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445CD-97A2-A0ED-AAC9-97B4757E4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87919-AB16-905B-4DD2-EF5CB62F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E77EA-D8CB-AEF9-2D1B-6BBC66DB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DA526-8C23-62CF-FA69-746C05B5F87A}"/>
              </a:ext>
            </a:extLst>
          </p:cNvPr>
          <p:cNvSpPr txBox="1"/>
          <p:nvPr/>
        </p:nvSpPr>
        <p:spPr>
          <a:xfrm>
            <a:off x="2770362" y="2013816"/>
            <a:ext cx="7333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/>
              <a:t>StarHub</a:t>
            </a:r>
            <a:endParaRPr lang="ko-KR" altLang="en-US" sz="1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105D6-AA4F-11BF-16B5-1022BD7AAD36}"/>
              </a:ext>
            </a:extLst>
          </p:cNvPr>
          <p:cNvSpPr txBox="1"/>
          <p:nvPr/>
        </p:nvSpPr>
        <p:spPr>
          <a:xfrm>
            <a:off x="3293997" y="3961626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스타크래프트 빌드 공유에 최적화 된 웹 커뮤니티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30569-F0FB-D445-6F05-3D147F752885}"/>
              </a:ext>
            </a:extLst>
          </p:cNvPr>
          <p:cNvSpPr txBox="1"/>
          <p:nvPr/>
        </p:nvSpPr>
        <p:spPr>
          <a:xfrm>
            <a:off x="9803395" y="6377009"/>
            <a:ext cx="21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202184052 </a:t>
            </a:r>
            <a:r>
              <a:rPr lang="ko-KR" altLang="en-US"/>
              <a:t>정인철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13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15/17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0079" y="1375700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E3BB-B5CF-8983-3F53-A7BD24765E3E}"/>
              </a:ext>
            </a:extLst>
          </p:cNvPr>
          <p:cNvSpPr txBox="1"/>
          <p:nvPr/>
        </p:nvSpPr>
        <p:spPr>
          <a:xfrm>
            <a:off x="2779498" y="4283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6" name="그림 5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CA503F12-87CD-5730-1761-0552D4B9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95" y="4707049"/>
            <a:ext cx="1178180" cy="829661"/>
          </a:xfrm>
          <a:prstGeom prst="rect">
            <a:avLst/>
          </a:prstGeom>
        </p:spPr>
      </p:pic>
      <p:pic>
        <p:nvPicPr>
          <p:cNvPr id="2" name="그림 1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16DCF3E-04D6-BE3E-C905-0830DE8AD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07" y="3400700"/>
            <a:ext cx="1162648" cy="1118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ADCF0-D9EF-93DE-8824-521BFBDBA66B}"/>
              </a:ext>
            </a:extLst>
          </p:cNvPr>
          <p:cNvSpPr txBox="1"/>
          <p:nvPr/>
        </p:nvSpPr>
        <p:spPr>
          <a:xfrm>
            <a:off x="3893861" y="4213999"/>
            <a:ext cx="4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3" name="그림 12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5FA9021-FA68-6A42-6AE3-25613126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2128248"/>
            <a:ext cx="1223169" cy="8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299C8B-23C7-AEE7-E166-D827681B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32" y="1030696"/>
            <a:ext cx="6894736" cy="42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5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AB4C1F4D-6C95-0ADA-957B-E6D84F3E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71" y="1543589"/>
            <a:ext cx="4483576" cy="430181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6315420-1846-6325-332C-DB708A41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55" y="1602644"/>
            <a:ext cx="4735281" cy="45156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0C08405-5001-2BB8-DAC2-0103757B0908}"/>
              </a:ext>
            </a:extLst>
          </p:cNvPr>
          <p:cNvSpPr txBox="1"/>
          <p:nvPr/>
        </p:nvSpPr>
        <p:spPr>
          <a:xfrm>
            <a:off x="5563433" y="3075057"/>
            <a:ext cx="81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VS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044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A61C9460-696D-1572-77A5-0DCDB476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37" y="2273085"/>
            <a:ext cx="4071051" cy="993775"/>
          </a:xfrm>
          <a:prstGeom prst="rect">
            <a:avLst/>
          </a:prstGeom>
        </p:spPr>
      </p:pic>
      <p:pic>
        <p:nvPicPr>
          <p:cNvPr id="7" name="그림 6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E1E5FCC4-F41F-99AC-8155-D0BB80F76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32" y="421076"/>
            <a:ext cx="3771900" cy="1716088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DF2E4A1-FC76-9D79-374E-36B648AD4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859" y="1900022"/>
            <a:ext cx="2041525" cy="1366838"/>
          </a:xfrm>
          <a:prstGeom prst="rect">
            <a:avLst/>
          </a:prstGeom>
        </p:spPr>
      </p:pic>
      <p:pic>
        <p:nvPicPr>
          <p:cNvPr id="27" name="그림 26" descr="고양이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5D162DE8-A5B2-B0BA-18F3-9B56E09C2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" y="2007095"/>
            <a:ext cx="2590192" cy="1613332"/>
          </a:xfrm>
          <a:prstGeom prst="rect">
            <a:avLst/>
          </a:prstGeom>
        </p:spPr>
      </p:pic>
      <p:pic>
        <p:nvPicPr>
          <p:cNvPr id="19" name="그림 18" descr="그래픽, 로고, 폰트, 클립아트이(가) 표시된 사진&#10;&#10;자동 생성된 설명">
            <a:extLst>
              <a:ext uri="{FF2B5EF4-FFF2-40B4-BE49-F238E27FC236}">
                <a16:creationId xmlns:a16="http://schemas.microsoft.com/office/drawing/2014/main" id="{506B749B-A1AB-140A-DF9F-88128B8896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553" y="4006591"/>
            <a:ext cx="2594282" cy="1933059"/>
          </a:xfrm>
          <a:prstGeom prst="rect">
            <a:avLst/>
          </a:prstGeom>
        </p:spPr>
      </p:pic>
      <p:pic>
        <p:nvPicPr>
          <p:cNvPr id="11" name="그림 10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4E11A534-8501-57D8-552A-3F4FEFF9C6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70" y="4348711"/>
            <a:ext cx="1163162" cy="1162500"/>
          </a:xfrm>
          <a:prstGeom prst="rect">
            <a:avLst/>
          </a:prstGeom>
        </p:spPr>
      </p:pic>
      <p:pic>
        <p:nvPicPr>
          <p:cNvPr id="9" name="그림 8" descr="로고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545EDED0-7CF0-2FC4-6C25-8B5DD58E97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0" b="11620"/>
          <a:stretch/>
        </p:blipFill>
        <p:spPr>
          <a:xfrm>
            <a:off x="371409" y="421076"/>
            <a:ext cx="2259423" cy="1586019"/>
          </a:xfrm>
          <a:prstGeom prst="rect">
            <a:avLst/>
          </a:prstGeom>
        </p:spPr>
      </p:pic>
      <p:pic>
        <p:nvPicPr>
          <p:cNvPr id="4" name="그림 3" descr="그래픽, 클립아트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4E3532D5-D975-36D4-FC22-1E7E3B361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54" y="4388944"/>
            <a:ext cx="1163162" cy="1168355"/>
          </a:xfrm>
          <a:prstGeom prst="rect">
            <a:avLst/>
          </a:prstGeom>
        </p:spPr>
      </p:pic>
      <p:pic>
        <p:nvPicPr>
          <p:cNvPr id="8" name="그림 7" descr="그래픽, 상징, 로고, 스크린샷이(가) 표시된 사진&#10;&#10;자동 생성된 설명">
            <a:extLst>
              <a:ext uri="{FF2B5EF4-FFF2-40B4-BE49-F238E27FC236}">
                <a16:creationId xmlns:a16="http://schemas.microsoft.com/office/drawing/2014/main" id="{7C01FBC6-771A-C8FB-4A98-DD817E485D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6" y="4348711"/>
            <a:ext cx="2590193" cy="13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B6C68D-8D97-C02F-42E1-2542EF8BA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4"/>
          <a:stretch/>
        </p:blipFill>
        <p:spPr>
          <a:xfrm>
            <a:off x="2161309" y="461818"/>
            <a:ext cx="8410755" cy="63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EF9BC2-B591-1E6E-DBB4-C9337F1E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48" y="0"/>
            <a:ext cx="6726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509FD9-9E8A-1957-8201-047A5DF1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661987"/>
            <a:ext cx="85820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09F08-3BD7-8E0B-6B4C-D5BA162C4AED}"/>
              </a:ext>
            </a:extLst>
          </p:cNvPr>
          <p:cNvSpPr txBox="1"/>
          <p:nvPr/>
        </p:nvSpPr>
        <p:spPr>
          <a:xfrm>
            <a:off x="1121121" y="1228397"/>
            <a:ext cx="9949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만들고자 하는 것 </a:t>
            </a:r>
            <a:endParaRPr lang="en-US" altLang="ko-KR" sz="4000" dirty="0"/>
          </a:p>
          <a:p>
            <a:endParaRPr lang="en-US" altLang="ko-KR" sz="4000" dirty="0"/>
          </a:p>
          <a:p>
            <a:pPr lvl="1"/>
            <a:r>
              <a:rPr lang="en-US" altLang="ko-KR" sz="4000" dirty="0"/>
              <a:t>- </a:t>
            </a:r>
            <a:r>
              <a:rPr lang="ko-KR" altLang="en-US" sz="4000" dirty="0"/>
              <a:t>전체를 한 눈에 볼 수 있는 뷰</a:t>
            </a:r>
            <a:endParaRPr lang="en-US" altLang="ko-KR" sz="4000" dirty="0"/>
          </a:p>
          <a:p>
            <a:pPr lvl="1"/>
            <a:endParaRPr lang="en-US" altLang="ko-KR" sz="4000" dirty="0"/>
          </a:p>
          <a:p>
            <a:pPr lvl="1"/>
            <a:r>
              <a:rPr lang="en-US" altLang="ko-KR" sz="4000" dirty="0"/>
              <a:t>- </a:t>
            </a:r>
            <a:r>
              <a:rPr lang="ko-KR" altLang="en-US" sz="4000" dirty="0"/>
              <a:t>포인트 별 변화를 볼 수 있는 뷰</a:t>
            </a:r>
            <a:endParaRPr lang="en-US" altLang="ko-KR" sz="4000" dirty="0"/>
          </a:p>
          <a:p>
            <a:pPr lvl="1"/>
            <a:endParaRPr lang="en-US" altLang="ko-KR" sz="4000" dirty="0"/>
          </a:p>
          <a:p>
            <a:pPr lvl="1"/>
            <a:r>
              <a:rPr lang="en-US" altLang="ko-KR" sz="4000" dirty="0"/>
              <a:t>-</a:t>
            </a:r>
            <a:r>
              <a:rPr lang="ko-KR" altLang="en-US" sz="4000" dirty="0"/>
              <a:t> 자유롭게 서술하는 텍스트 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82634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4/9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199" y="1401390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5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7714" y="1362800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AD6897B5-B496-5C93-2BF3-F96105AE7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90" y="1940712"/>
            <a:ext cx="832864" cy="11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1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620" y="1356665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E3BB-B5CF-8983-3F53-A7BD24765E3E}"/>
              </a:ext>
            </a:extLst>
          </p:cNvPr>
          <p:cNvSpPr txBox="1"/>
          <p:nvPr/>
        </p:nvSpPr>
        <p:spPr>
          <a:xfrm>
            <a:off x="2779498" y="4283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6" name="그림 5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CA503F12-87CD-5730-1761-0552D4B9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77" y="2133562"/>
            <a:ext cx="1260806" cy="8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7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12/17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132" y="1356516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E3BB-B5CF-8983-3F53-A7BD24765E3E}"/>
              </a:ext>
            </a:extLst>
          </p:cNvPr>
          <p:cNvSpPr txBox="1"/>
          <p:nvPr/>
        </p:nvSpPr>
        <p:spPr>
          <a:xfrm>
            <a:off x="2779498" y="4283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6" name="그림 5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CA503F12-87CD-5730-1761-0552D4B9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95" y="4707049"/>
            <a:ext cx="1178180" cy="829661"/>
          </a:xfrm>
          <a:prstGeom prst="rect">
            <a:avLst/>
          </a:prstGeom>
        </p:spPr>
      </p:pic>
      <p:pic>
        <p:nvPicPr>
          <p:cNvPr id="2" name="그림 1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16DCF3E-04D6-BE3E-C905-0830DE8AD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16" y="1989937"/>
            <a:ext cx="1162648" cy="1118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ADCF0-D9EF-93DE-8824-521BFBDBA66B}"/>
              </a:ext>
            </a:extLst>
          </p:cNvPr>
          <p:cNvSpPr txBox="1"/>
          <p:nvPr/>
        </p:nvSpPr>
        <p:spPr>
          <a:xfrm>
            <a:off x="2833753" y="2767719"/>
            <a:ext cx="4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3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160</Words>
  <Application>Microsoft Office PowerPoint</Application>
  <PresentationFormat>와이드스크린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정인철</dc:creator>
  <cp:lastModifiedBy>bakiy N</cp:lastModifiedBy>
  <cp:revision>78</cp:revision>
  <dcterms:created xsi:type="dcterms:W3CDTF">2024-03-27T18:39:11Z</dcterms:created>
  <dcterms:modified xsi:type="dcterms:W3CDTF">2024-03-28T00:32:13Z</dcterms:modified>
</cp:coreProperties>
</file>