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A3752-70F7-45AA-91DB-0DF9C1B646A1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54C4A-EF47-46AC-B200-8395958AB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46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A3752-70F7-45AA-91DB-0DF9C1B646A1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54C4A-EF47-46AC-B200-8395958AB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60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A3752-70F7-45AA-91DB-0DF9C1B646A1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54C4A-EF47-46AC-B200-8395958AB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64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A3752-70F7-45AA-91DB-0DF9C1B646A1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54C4A-EF47-46AC-B200-8395958AB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3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A3752-70F7-45AA-91DB-0DF9C1B646A1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54C4A-EF47-46AC-B200-8395958AB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12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A3752-70F7-45AA-91DB-0DF9C1B646A1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54C4A-EF47-46AC-B200-8395958AB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89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A3752-70F7-45AA-91DB-0DF9C1B646A1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54C4A-EF47-46AC-B200-8395958AB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6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A3752-70F7-45AA-91DB-0DF9C1B646A1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54C4A-EF47-46AC-B200-8395958AB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47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A3752-70F7-45AA-91DB-0DF9C1B646A1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54C4A-EF47-46AC-B200-8395958AB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45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A3752-70F7-45AA-91DB-0DF9C1B646A1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54C4A-EF47-46AC-B200-8395958AB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118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A3752-70F7-45AA-91DB-0DF9C1B646A1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54C4A-EF47-46AC-B200-8395958AB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09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A3752-70F7-45AA-91DB-0DF9C1B646A1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54C4A-EF47-46AC-B200-8395958AB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469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hivamb/netflix-shows?resource=downloa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72FA741-5145-4D7E-A863-B35954E95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273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D275D5-E4F1-4437-94F6-25C7E94B9DD6}"/>
              </a:ext>
            </a:extLst>
          </p:cNvPr>
          <p:cNvSpPr txBox="1"/>
          <p:nvPr/>
        </p:nvSpPr>
        <p:spPr>
          <a:xfrm>
            <a:off x="2570922" y="6488668"/>
            <a:ext cx="705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Created by:- MAINAK MUKHERJEE   |   Email:  subha.mainak@gmail.com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32206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F924EE-2DC3-4879-A3EC-6DEFB224F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671" y="0"/>
            <a:ext cx="2014329" cy="8827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D70365-B57A-40F8-B880-8A3EDC6C9430}"/>
              </a:ext>
            </a:extLst>
          </p:cNvPr>
          <p:cNvSpPr txBox="1"/>
          <p:nvPr/>
        </p:nvSpPr>
        <p:spPr>
          <a:xfrm>
            <a:off x="1020418" y="1855972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Query: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AE984-1BF9-4B3E-8CF5-A956E84A8BDD}"/>
              </a:ext>
            </a:extLst>
          </p:cNvPr>
          <p:cNvSpPr txBox="1"/>
          <p:nvPr/>
        </p:nvSpPr>
        <p:spPr>
          <a:xfrm>
            <a:off x="966167" y="4775628"/>
            <a:ext cx="96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E35E6F-EE95-462F-A6C7-EBCD7DC6A9C6}"/>
              </a:ext>
            </a:extLst>
          </p:cNvPr>
          <p:cNvSpPr txBox="1"/>
          <p:nvPr/>
        </p:nvSpPr>
        <p:spPr>
          <a:xfrm>
            <a:off x="1020418" y="410817"/>
            <a:ext cx="747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6. Content added in the last 5 years.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AA1D09-684A-4F06-93B6-6CE997B53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809" y="1086481"/>
            <a:ext cx="7341704" cy="21726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FCBE3F-BDE0-4DEB-9079-9450C7CEC7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05" y="3429000"/>
            <a:ext cx="8353425" cy="31043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B6E3FE4-E243-45FF-B0FB-2B52F6112D9E}"/>
              </a:ext>
            </a:extLst>
          </p:cNvPr>
          <p:cNvSpPr txBox="1"/>
          <p:nvPr/>
        </p:nvSpPr>
        <p:spPr>
          <a:xfrm>
            <a:off x="4989443" y="6533930"/>
            <a:ext cx="2213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1000 row(s) returned</a:t>
            </a:r>
          </a:p>
        </p:txBody>
      </p:sp>
    </p:spTree>
    <p:extLst>
      <p:ext uri="{BB962C8B-B14F-4D97-AF65-F5344CB8AC3E}">
        <p14:creationId xmlns:p14="http://schemas.microsoft.com/office/powerpoint/2010/main" val="900675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FF1D17-66A3-4876-B27D-51555BFAE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671" y="0"/>
            <a:ext cx="2014329" cy="8827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5E2254-9385-4818-A41E-9CBA04FF5B27}"/>
              </a:ext>
            </a:extLst>
          </p:cNvPr>
          <p:cNvSpPr txBox="1"/>
          <p:nvPr/>
        </p:nvSpPr>
        <p:spPr>
          <a:xfrm>
            <a:off x="1020418" y="1791688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Query: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CA7EF-B62A-43DF-8E55-8767DD7B330F}"/>
              </a:ext>
            </a:extLst>
          </p:cNvPr>
          <p:cNvSpPr txBox="1"/>
          <p:nvPr/>
        </p:nvSpPr>
        <p:spPr>
          <a:xfrm>
            <a:off x="1020418" y="4327649"/>
            <a:ext cx="96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77126-6C23-448B-87C1-478CC0BFAC20}"/>
              </a:ext>
            </a:extLst>
          </p:cNvPr>
          <p:cNvSpPr txBox="1"/>
          <p:nvPr/>
        </p:nvSpPr>
        <p:spPr>
          <a:xfrm>
            <a:off x="1020418" y="241308"/>
            <a:ext cx="8984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0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7. All the movies and TV shows by the renowned animation director 'Rajiv Chilaka’!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7875DF-9C64-4DA4-8CDA-D9C6C966B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808" y="980661"/>
            <a:ext cx="5738191" cy="18022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FA4E69-8837-4782-B394-8460ACBC7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09" y="2994991"/>
            <a:ext cx="7365725" cy="34524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69C63-EA04-479A-9502-8AFEE160CBD0}"/>
              </a:ext>
            </a:extLst>
          </p:cNvPr>
          <p:cNvSpPr txBox="1"/>
          <p:nvPr/>
        </p:nvSpPr>
        <p:spPr>
          <a:xfrm>
            <a:off x="4472609" y="6447415"/>
            <a:ext cx="2213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22 row(s) returned</a:t>
            </a:r>
          </a:p>
        </p:txBody>
      </p:sp>
    </p:spTree>
    <p:extLst>
      <p:ext uri="{BB962C8B-B14F-4D97-AF65-F5344CB8AC3E}">
        <p14:creationId xmlns:p14="http://schemas.microsoft.com/office/powerpoint/2010/main" val="4261778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CAE436-E921-4EC4-8500-86F9ADE57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671" y="0"/>
            <a:ext cx="2014329" cy="8827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283861-E1B7-46C5-94AD-B7A99DD7AEEE}"/>
              </a:ext>
            </a:extLst>
          </p:cNvPr>
          <p:cNvSpPr txBox="1"/>
          <p:nvPr/>
        </p:nvSpPr>
        <p:spPr>
          <a:xfrm>
            <a:off x="1020418" y="2177628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Query: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0AEC47-6554-4D18-9451-FDE8FB4013B5}"/>
              </a:ext>
            </a:extLst>
          </p:cNvPr>
          <p:cNvSpPr txBox="1"/>
          <p:nvPr/>
        </p:nvSpPr>
        <p:spPr>
          <a:xfrm>
            <a:off x="1020418" y="4859988"/>
            <a:ext cx="96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863B6C-7140-49A3-8C0B-8F1A554934C2}"/>
              </a:ext>
            </a:extLst>
          </p:cNvPr>
          <p:cNvSpPr txBox="1"/>
          <p:nvPr/>
        </p:nvSpPr>
        <p:spPr>
          <a:xfrm>
            <a:off x="1020418" y="410817"/>
            <a:ext cx="747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8. All the TV shows with more than 5 seasons.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5D0218-864F-4430-BC47-F8063D1B0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059" y="1099930"/>
            <a:ext cx="7234445" cy="25841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B9EF89-9BD7-4BBE-9337-CBDB6C803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09" y="3734966"/>
            <a:ext cx="7551255" cy="28381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0A1D-67D7-40CC-BCDC-09121DE0F1C7}"/>
              </a:ext>
            </a:extLst>
          </p:cNvPr>
          <p:cNvSpPr txBox="1"/>
          <p:nvPr/>
        </p:nvSpPr>
        <p:spPr>
          <a:xfrm>
            <a:off x="4446724" y="6512820"/>
            <a:ext cx="2213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99 row(s) returned</a:t>
            </a:r>
          </a:p>
        </p:txBody>
      </p:sp>
    </p:spTree>
    <p:extLst>
      <p:ext uri="{BB962C8B-B14F-4D97-AF65-F5344CB8AC3E}">
        <p14:creationId xmlns:p14="http://schemas.microsoft.com/office/powerpoint/2010/main" val="89849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8F72E9-D65C-40B1-A86C-D59D301FE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671" y="0"/>
            <a:ext cx="2014329" cy="8827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C55CAA-712F-4015-9EB5-81BE2A1FA9E9}"/>
              </a:ext>
            </a:extLst>
          </p:cNvPr>
          <p:cNvSpPr txBox="1"/>
          <p:nvPr/>
        </p:nvSpPr>
        <p:spPr>
          <a:xfrm>
            <a:off x="1020418" y="2177628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Query: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47E9CC-D1BF-4BC8-A563-8013C9FDAEC2}"/>
              </a:ext>
            </a:extLst>
          </p:cNvPr>
          <p:cNvSpPr txBox="1"/>
          <p:nvPr/>
        </p:nvSpPr>
        <p:spPr>
          <a:xfrm>
            <a:off x="1451113" y="5165405"/>
            <a:ext cx="96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01131B-9B71-424C-A97F-F93EC88A9C0D}"/>
              </a:ext>
            </a:extLst>
          </p:cNvPr>
          <p:cNvSpPr txBox="1"/>
          <p:nvPr/>
        </p:nvSpPr>
        <p:spPr>
          <a:xfrm>
            <a:off x="1020417" y="410817"/>
            <a:ext cx="8229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0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9. The average number of content released in India on Netflix for each year.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BFB891-4488-4DE9-A27F-82B16CDE7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059" y="1014506"/>
            <a:ext cx="6346550" cy="33057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00D84A-1CC7-42A2-8829-2F7F03C18B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084" y="4418612"/>
            <a:ext cx="4027212" cy="18629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34CAA7-E335-44BC-9B3F-78BA2994FC6D}"/>
              </a:ext>
            </a:extLst>
          </p:cNvPr>
          <p:cNvSpPr txBox="1"/>
          <p:nvPr/>
        </p:nvSpPr>
        <p:spPr>
          <a:xfrm>
            <a:off x="3452811" y="6277906"/>
            <a:ext cx="2213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57 row(s) returned</a:t>
            </a:r>
          </a:p>
        </p:txBody>
      </p:sp>
    </p:spTree>
    <p:extLst>
      <p:ext uri="{BB962C8B-B14F-4D97-AF65-F5344CB8AC3E}">
        <p14:creationId xmlns:p14="http://schemas.microsoft.com/office/powerpoint/2010/main" val="3917934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868CAE-3B9B-4E9C-96C2-DE545082A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671" y="0"/>
            <a:ext cx="2014329" cy="8827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0AD7B4-CBA4-4F1F-9523-0A6E092A9044}"/>
              </a:ext>
            </a:extLst>
          </p:cNvPr>
          <p:cNvSpPr txBox="1"/>
          <p:nvPr/>
        </p:nvSpPr>
        <p:spPr>
          <a:xfrm>
            <a:off x="1020418" y="2177628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Query: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33064-62C3-4CBB-9574-FDD33D894387}"/>
              </a:ext>
            </a:extLst>
          </p:cNvPr>
          <p:cNvSpPr txBox="1"/>
          <p:nvPr/>
        </p:nvSpPr>
        <p:spPr>
          <a:xfrm>
            <a:off x="1020418" y="4859988"/>
            <a:ext cx="96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81477B-F038-44AB-98F1-7F9ECF6609B7}"/>
              </a:ext>
            </a:extLst>
          </p:cNvPr>
          <p:cNvSpPr txBox="1"/>
          <p:nvPr/>
        </p:nvSpPr>
        <p:spPr>
          <a:xfrm>
            <a:off x="1020418" y="410817"/>
            <a:ext cx="747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10. All the movies that are listed as documentaries.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A81D3B-1F30-47F5-AB03-85000C7EAF82}"/>
              </a:ext>
            </a:extLst>
          </p:cNvPr>
          <p:cNvSpPr txBox="1"/>
          <p:nvPr/>
        </p:nvSpPr>
        <p:spPr>
          <a:xfrm>
            <a:off x="4353959" y="6221896"/>
            <a:ext cx="2213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869 row(s) returned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2B4582-B9FD-42C4-91D2-627A2A919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930" y="1245704"/>
            <a:ext cx="5933870" cy="22926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D19379-708B-49D9-BECE-977EEDAC44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809" y="3975652"/>
            <a:ext cx="7474226" cy="229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70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380D0C-B9BA-4490-9FA3-F40BD4F5F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671" y="0"/>
            <a:ext cx="2014329" cy="8827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CC78A5-68D4-4382-911F-2AC2D4D01593}"/>
              </a:ext>
            </a:extLst>
          </p:cNvPr>
          <p:cNvSpPr txBox="1"/>
          <p:nvPr/>
        </p:nvSpPr>
        <p:spPr>
          <a:xfrm>
            <a:off x="1074668" y="2127837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Query: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8FE60E-B7BE-418B-8AC4-80367ABB2658}"/>
              </a:ext>
            </a:extLst>
          </p:cNvPr>
          <p:cNvSpPr txBox="1"/>
          <p:nvPr/>
        </p:nvSpPr>
        <p:spPr>
          <a:xfrm>
            <a:off x="1020418" y="4859988"/>
            <a:ext cx="96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F11B6-06E4-4B04-84BE-8B7EBE6D7448}"/>
              </a:ext>
            </a:extLst>
          </p:cNvPr>
          <p:cNvSpPr txBox="1"/>
          <p:nvPr/>
        </p:nvSpPr>
        <p:spPr>
          <a:xfrm>
            <a:off x="1020418" y="410817"/>
            <a:ext cx="747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11. All the content without a director.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3CB82D-45A2-480B-B4A2-238903D577D1}"/>
              </a:ext>
            </a:extLst>
          </p:cNvPr>
          <p:cNvSpPr txBox="1"/>
          <p:nvPr/>
        </p:nvSpPr>
        <p:spPr>
          <a:xfrm>
            <a:off x="4989443" y="6447183"/>
            <a:ext cx="2213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2634 row(s) returned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83F57A-3973-4D0E-A907-F7A44CDC9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861" y="1351721"/>
            <a:ext cx="6734591" cy="19215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AF2A47-2F47-46F5-A2EF-2AF8A5B1F6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337" y="3584715"/>
            <a:ext cx="9113976" cy="286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47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E40245-F2E2-4BC6-8EC1-68AD35F50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671" y="0"/>
            <a:ext cx="2014329" cy="8827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38C23C-EFB3-4D07-9F4C-65AEF3A2B8B5}"/>
              </a:ext>
            </a:extLst>
          </p:cNvPr>
          <p:cNvSpPr txBox="1"/>
          <p:nvPr/>
        </p:nvSpPr>
        <p:spPr>
          <a:xfrm>
            <a:off x="1020418" y="2177628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Query: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72B98-6B20-42EF-B661-94993F30666F}"/>
              </a:ext>
            </a:extLst>
          </p:cNvPr>
          <p:cNvSpPr txBox="1"/>
          <p:nvPr/>
        </p:nvSpPr>
        <p:spPr>
          <a:xfrm>
            <a:off x="1020418" y="4859988"/>
            <a:ext cx="96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798EBE-76E9-4A64-AAC7-9ABFC83D81A0}"/>
              </a:ext>
            </a:extLst>
          </p:cNvPr>
          <p:cNvSpPr txBox="1"/>
          <p:nvPr/>
        </p:nvSpPr>
        <p:spPr>
          <a:xfrm>
            <a:off x="822254" y="241308"/>
            <a:ext cx="9462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0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12. Top 10 Directors with the most titles, who have the most movies or shows on Netflix.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1B7F81-6925-4BE3-BA65-E9DEB723A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281" y="882726"/>
            <a:ext cx="5601528" cy="25462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8B37B9-182E-4568-B611-85BB30D7B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84" y="3725238"/>
            <a:ext cx="5601527" cy="26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82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75EB65-FFA7-4A70-81EC-0926178E0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671" y="0"/>
            <a:ext cx="2014329" cy="8827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FA5008-19D2-4DE3-9069-A7A073696489}"/>
              </a:ext>
            </a:extLst>
          </p:cNvPr>
          <p:cNvSpPr txBox="1"/>
          <p:nvPr/>
        </p:nvSpPr>
        <p:spPr>
          <a:xfrm>
            <a:off x="1020418" y="2177628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Query: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B066A-9802-40C1-B9E4-4D065FE35AE5}"/>
              </a:ext>
            </a:extLst>
          </p:cNvPr>
          <p:cNvSpPr txBox="1"/>
          <p:nvPr/>
        </p:nvSpPr>
        <p:spPr>
          <a:xfrm>
            <a:off x="1020418" y="4859988"/>
            <a:ext cx="96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32CB5-CB1C-4930-84C5-35A31F1522DA}"/>
              </a:ext>
            </a:extLst>
          </p:cNvPr>
          <p:cNvSpPr txBox="1"/>
          <p:nvPr/>
        </p:nvSpPr>
        <p:spPr>
          <a:xfrm>
            <a:off x="927653" y="328617"/>
            <a:ext cx="903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13. Content released trend: The number of movies released each year.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9906AB-B22F-4F93-9D3E-30F96FA51C6A}"/>
              </a:ext>
            </a:extLst>
          </p:cNvPr>
          <p:cNvSpPr txBox="1"/>
          <p:nvPr/>
        </p:nvSpPr>
        <p:spPr>
          <a:xfrm>
            <a:off x="2936598" y="6542635"/>
            <a:ext cx="2213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74 row(s) returned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DC7F86-9DE8-4B05-BAE2-D5F4798D2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288" y="1179443"/>
            <a:ext cx="5399641" cy="25709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89D6B6-2E22-440D-9703-2A7BF37E8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10" y="3850479"/>
            <a:ext cx="4105690" cy="267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02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A14CE8-1254-48E2-B4B5-702C24B3D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671" y="0"/>
            <a:ext cx="2014329" cy="8827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B64161-967D-4DCB-85E0-B11491DCC0FA}"/>
              </a:ext>
            </a:extLst>
          </p:cNvPr>
          <p:cNvSpPr txBox="1"/>
          <p:nvPr/>
        </p:nvSpPr>
        <p:spPr>
          <a:xfrm>
            <a:off x="1020418" y="2177628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Query: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6A20B-3942-424A-BCBA-7B94B3D1A636}"/>
              </a:ext>
            </a:extLst>
          </p:cNvPr>
          <p:cNvSpPr txBox="1"/>
          <p:nvPr/>
        </p:nvSpPr>
        <p:spPr>
          <a:xfrm>
            <a:off x="1020418" y="4859988"/>
            <a:ext cx="96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DCCAF-D859-4BAE-8B2B-A8608C5F80BB}"/>
              </a:ext>
            </a:extLst>
          </p:cNvPr>
          <p:cNvSpPr txBox="1"/>
          <p:nvPr/>
        </p:nvSpPr>
        <p:spPr>
          <a:xfrm>
            <a:off x="954159" y="174841"/>
            <a:ext cx="7149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0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14. The number of titles featuring specific well-known actors, like </a:t>
            </a:r>
          </a:p>
          <a:p>
            <a:r>
              <a:rPr lang="en-US" sz="2000" dirty="0">
                <a:highlight>
                  <a:srgbClr val="0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'Leonardo DiCaprio' or 'Scarlett Johansson’.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954837-758A-4A5C-9C45-901AEB734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10" y="1205949"/>
            <a:ext cx="5629690" cy="27166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441FB5-CE09-48FF-AE94-B076E02FB2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823" y="4545496"/>
            <a:ext cx="2435916" cy="98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86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7D69A4-1562-4AD6-B552-2E318C4FF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671" y="0"/>
            <a:ext cx="2014329" cy="8827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B6D6C6-8462-4D2E-B6F0-3BED535FFA28}"/>
              </a:ext>
            </a:extLst>
          </p:cNvPr>
          <p:cNvSpPr txBox="1"/>
          <p:nvPr/>
        </p:nvSpPr>
        <p:spPr>
          <a:xfrm>
            <a:off x="1020418" y="2850728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Query: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1237E-B0E4-49CC-BDF3-86FD528C11D2}"/>
              </a:ext>
            </a:extLst>
          </p:cNvPr>
          <p:cNvSpPr txBox="1"/>
          <p:nvPr/>
        </p:nvSpPr>
        <p:spPr>
          <a:xfrm>
            <a:off x="1020418" y="4859988"/>
            <a:ext cx="96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A43C8-577B-4DF0-BC9C-67787FB16252}"/>
              </a:ext>
            </a:extLst>
          </p:cNvPr>
          <p:cNvSpPr txBox="1"/>
          <p:nvPr/>
        </p:nvSpPr>
        <p:spPr>
          <a:xfrm>
            <a:off x="795130" y="441363"/>
            <a:ext cx="8772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0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15. Content with the longest descriptions: display the title and description to understand content marketing trends.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8C7267-E206-46A2-BBC3-A5BD538E9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095" y="1623390"/>
            <a:ext cx="6586331" cy="27624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1EB1AC-2821-43F3-B673-EF35F12DFC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095" y="4787478"/>
            <a:ext cx="8070576" cy="97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2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1BD6F2-48F1-4702-B210-15623D4CF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671" y="0"/>
            <a:ext cx="2014329" cy="8827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441CC2-A699-46E6-8A7E-07CEF6B17A8D}"/>
              </a:ext>
            </a:extLst>
          </p:cNvPr>
          <p:cNvSpPr txBox="1"/>
          <p:nvPr/>
        </p:nvSpPr>
        <p:spPr>
          <a:xfrm>
            <a:off x="1484244" y="441363"/>
            <a:ext cx="92235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entails an in-depth analysis of Netflix's movies and TV shows dataset using SQL. The aim is to extract valuable insights and address key business questions derived from the data. This README provides a comprehensive overview of the project’s objectives, the business challenges tackled, the solutions implemented, significant findings, and concluding thoughts.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distribution of content types (movies vs. TV shows).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most prevalent ratings for both movies and TV shows.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 and categorize content by release years, countries, and durations.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and classify content based on specific criteria and keywords.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028FF7-B9E3-4903-98F6-CEE314D17B11}"/>
              </a:ext>
            </a:extLst>
          </p:cNvPr>
          <p:cNvSpPr txBox="1"/>
          <p:nvPr/>
        </p:nvSpPr>
        <p:spPr>
          <a:xfrm>
            <a:off x="1676400" y="6047305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 data for this project is sourced from a Kaggle dataset:               </a:t>
            </a:r>
            <a:r>
              <a:rPr lang="en-US" b="1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 Netflix Dataset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510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E06FE7-595F-4FA3-867B-0747CDE6AE89}"/>
              </a:ext>
            </a:extLst>
          </p:cNvPr>
          <p:cNvSpPr txBox="1"/>
          <p:nvPr/>
        </p:nvSpPr>
        <p:spPr>
          <a:xfrm>
            <a:off x="662609" y="103434"/>
            <a:ext cx="1086678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Distribution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dataset features a diverse collection of movies and TV shows, showcasing a variety of genres and ratings.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Ratings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Analyzing the most frequent ratings reveals insights into Netflix’s target audience and the type of content that appeals to them.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Geographical Trends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Highlighting top countries, such as India, and the average number of content releases provides a regional perspective on Netflix's distribution strategy.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Categorization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Grouping titles by specific keywords offers a deeper understanding of the types of content available on the platform.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this analysis presents a comprehensive overview of Netflix’s content landscape, providing valuable insights that can guide content strategy and decision-making.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13518A-7DB4-49B8-8EC9-9F7BE1972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529" y="5377512"/>
            <a:ext cx="3008245" cy="148048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758C9D-B712-4CDC-9A80-459B1E6C6485}"/>
              </a:ext>
            </a:extLst>
          </p:cNvPr>
          <p:cNvCxnSpPr>
            <a:cxnSpLocks/>
          </p:cNvCxnSpPr>
          <p:nvPr/>
        </p:nvCxnSpPr>
        <p:spPr>
          <a:xfrm>
            <a:off x="662609" y="5377512"/>
            <a:ext cx="108667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5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B1B1DC-D707-4FA0-8ECE-096949AC4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671" y="0"/>
            <a:ext cx="2014329" cy="8827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D04E41-E415-41D0-9CDD-6212FCF6C20C}"/>
              </a:ext>
            </a:extLst>
          </p:cNvPr>
          <p:cNvSpPr txBox="1"/>
          <p:nvPr/>
        </p:nvSpPr>
        <p:spPr>
          <a:xfrm>
            <a:off x="662609" y="882727"/>
            <a:ext cx="1086678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Queries for Netflix Content Analysis: A SQL Approach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the total number of Movies and TV Shows.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3 most common Ratings for Movies and TV Shows.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all movies released in the year of 2020 and 2021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countries with the most content on Netflix.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the top 10 longest-duration movies.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added in the last 5 years.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movies and TV shows by the renowned animation director 'Rajiv Chilaka’!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TV shows with more than 5 seasons.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number of content released in India on Netflix for each year.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movies that are listed as documentaries.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content without a director.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Directors with the most titles, who have the most movies or shows on Netflix.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released trend: The number of movies released each year.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titles featuring specific well-known actors, like 'Leonardo DiCaprio' or 'Scarlett Johansson’.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with the longest descriptions: display the title and description to understand content marketing trends.</a:t>
            </a:r>
          </a:p>
        </p:txBody>
      </p:sp>
    </p:spTree>
    <p:extLst>
      <p:ext uri="{BB962C8B-B14F-4D97-AF65-F5344CB8AC3E}">
        <p14:creationId xmlns:p14="http://schemas.microsoft.com/office/powerpoint/2010/main" val="116058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B2A684-4147-488E-A095-339FE6D53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671" y="0"/>
            <a:ext cx="2014329" cy="8827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3C4CB9-BD59-4F4C-B21C-8A307F2B7F89}"/>
              </a:ext>
            </a:extLst>
          </p:cNvPr>
          <p:cNvSpPr txBox="1"/>
          <p:nvPr/>
        </p:nvSpPr>
        <p:spPr>
          <a:xfrm>
            <a:off x="808383" y="698061"/>
            <a:ext cx="278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Creation: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5E79FF-AB04-4D61-A53E-B5060568E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338" y="610940"/>
            <a:ext cx="3697358" cy="5435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8613E6-2049-4517-B90F-0BD7A43D30E6}"/>
              </a:ext>
            </a:extLst>
          </p:cNvPr>
          <p:cNvSpPr txBox="1"/>
          <p:nvPr/>
        </p:nvSpPr>
        <p:spPr>
          <a:xfrm>
            <a:off x="808383" y="3059668"/>
            <a:ext cx="132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A25724-DB78-44F7-ADF9-67AE2FE96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680" y="1463753"/>
            <a:ext cx="4760016" cy="34901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A5F9DC-D2BF-4129-A081-25A8DB7A5E62}"/>
              </a:ext>
            </a:extLst>
          </p:cNvPr>
          <p:cNvSpPr txBox="1"/>
          <p:nvPr/>
        </p:nvSpPr>
        <p:spPr>
          <a:xfrm>
            <a:off x="874643" y="5610711"/>
            <a:ext cx="186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Import: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A3045D5-56DF-4AEE-8BCB-EB943F5287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5214351"/>
            <a:ext cx="7169426" cy="139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6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212B50-EC8C-4B09-AA90-22CEB9E30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671" y="0"/>
            <a:ext cx="2014329" cy="8827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FE000A-2AC6-4519-A7B5-D533B1CA06F1}"/>
              </a:ext>
            </a:extLst>
          </p:cNvPr>
          <p:cNvSpPr txBox="1"/>
          <p:nvPr/>
        </p:nvSpPr>
        <p:spPr>
          <a:xfrm>
            <a:off x="1020418" y="410817"/>
            <a:ext cx="6798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1. Count the total number of Movies and TV Shows.</a:t>
            </a:r>
            <a:endParaRPr lang="en-IN" sz="2400" dirty="0">
              <a:highlight>
                <a:srgbClr val="00808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6B42D0-806D-4D13-92DB-28A2FB0AE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099" y="1709531"/>
            <a:ext cx="5793685" cy="22541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E427AB-1D93-43F1-8167-07D8531E2E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523" y="4200940"/>
            <a:ext cx="3564835" cy="16300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A46119-2DE5-4EAE-A586-C4F8EB4BDDCE}"/>
              </a:ext>
            </a:extLst>
          </p:cNvPr>
          <p:cNvSpPr txBox="1"/>
          <p:nvPr/>
        </p:nvSpPr>
        <p:spPr>
          <a:xfrm>
            <a:off x="1163708" y="2467255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Query: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10EC8A-B2A9-4471-99C2-EE3864E7C9A0}"/>
              </a:ext>
            </a:extLst>
          </p:cNvPr>
          <p:cNvSpPr txBox="1"/>
          <p:nvPr/>
        </p:nvSpPr>
        <p:spPr>
          <a:xfrm>
            <a:off x="2263639" y="4779137"/>
            <a:ext cx="96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804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DF824D-E79A-4063-909C-6082AD181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671" y="0"/>
            <a:ext cx="2014329" cy="8827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2F393E-CB6D-473F-8E2E-C7389CD24DA5}"/>
              </a:ext>
            </a:extLst>
          </p:cNvPr>
          <p:cNvSpPr txBox="1"/>
          <p:nvPr/>
        </p:nvSpPr>
        <p:spPr>
          <a:xfrm>
            <a:off x="1020417" y="410817"/>
            <a:ext cx="8030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2. Top 3 most common Ratings for Movies and TV Shows.</a:t>
            </a:r>
            <a:endParaRPr lang="en-IN" sz="2400" dirty="0">
              <a:highlight>
                <a:srgbClr val="00808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0123D-8A24-423B-9474-645F873D7226}"/>
              </a:ext>
            </a:extLst>
          </p:cNvPr>
          <p:cNvSpPr txBox="1"/>
          <p:nvPr/>
        </p:nvSpPr>
        <p:spPr>
          <a:xfrm>
            <a:off x="1163708" y="2467255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Query: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A1A00-6064-440E-9F9B-B15FEB9BD04C}"/>
              </a:ext>
            </a:extLst>
          </p:cNvPr>
          <p:cNvSpPr txBox="1"/>
          <p:nvPr/>
        </p:nvSpPr>
        <p:spPr>
          <a:xfrm>
            <a:off x="1879326" y="5070685"/>
            <a:ext cx="96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75DA9B-6A69-4A3C-9CED-8C2B81788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639" y="1241807"/>
            <a:ext cx="7914031" cy="28202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A908C2-FA70-470D-B568-89566ABB3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252" y="4375784"/>
            <a:ext cx="3179278" cy="212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8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E200D5-D815-44F5-8EA2-241C57EEC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671" y="0"/>
            <a:ext cx="2014329" cy="8827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BA8F07-BA77-4A66-B07D-C73248DF60F3}"/>
              </a:ext>
            </a:extLst>
          </p:cNvPr>
          <p:cNvSpPr txBox="1"/>
          <p:nvPr/>
        </p:nvSpPr>
        <p:spPr>
          <a:xfrm>
            <a:off x="1020418" y="2177628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Query: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61367-D88D-4239-BC33-8D0C316FE65D}"/>
              </a:ext>
            </a:extLst>
          </p:cNvPr>
          <p:cNvSpPr txBox="1"/>
          <p:nvPr/>
        </p:nvSpPr>
        <p:spPr>
          <a:xfrm>
            <a:off x="1451113" y="4881646"/>
            <a:ext cx="96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4BC28E-F3DF-4EA5-B263-91B47BC1485B}"/>
              </a:ext>
            </a:extLst>
          </p:cNvPr>
          <p:cNvSpPr txBox="1"/>
          <p:nvPr/>
        </p:nvSpPr>
        <p:spPr>
          <a:xfrm>
            <a:off x="1020418" y="410817"/>
            <a:ext cx="747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3. List of all movies released in the year of 2020 and 2021</a:t>
            </a:r>
            <a:r>
              <a:rPr lang="en-IN" sz="2400" dirty="0">
                <a:highlight>
                  <a:srgbClr val="0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DE1349-CF14-4667-AEDE-55EF24ABB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326" y="1250501"/>
            <a:ext cx="6363527" cy="25106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1D6447-5951-4B68-8090-AD97708310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005" y="3936518"/>
            <a:ext cx="5645426" cy="25106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FC4ABAA-F6CE-47D0-8D6E-D27303D9EF65}"/>
              </a:ext>
            </a:extLst>
          </p:cNvPr>
          <p:cNvSpPr txBox="1"/>
          <p:nvPr/>
        </p:nvSpPr>
        <p:spPr>
          <a:xfrm>
            <a:off x="4137161" y="6423796"/>
            <a:ext cx="2213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794 row(s) returned</a:t>
            </a:r>
          </a:p>
        </p:txBody>
      </p:sp>
    </p:spTree>
    <p:extLst>
      <p:ext uri="{BB962C8B-B14F-4D97-AF65-F5344CB8AC3E}">
        <p14:creationId xmlns:p14="http://schemas.microsoft.com/office/powerpoint/2010/main" val="804029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F52916-C46A-4A6E-A83E-DE945B688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671" y="0"/>
            <a:ext cx="2014329" cy="8827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DB5A90-3BEC-476A-AF76-76559897E3AD}"/>
              </a:ext>
            </a:extLst>
          </p:cNvPr>
          <p:cNvSpPr txBox="1"/>
          <p:nvPr/>
        </p:nvSpPr>
        <p:spPr>
          <a:xfrm>
            <a:off x="1020418" y="2177628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Query: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1255D7-4C65-4889-A284-E7C99D0CF831}"/>
              </a:ext>
            </a:extLst>
          </p:cNvPr>
          <p:cNvSpPr txBox="1"/>
          <p:nvPr/>
        </p:nvSpPr>
        <p:spPr>
          <a:xfrm>
            <a:off x="1451113" y="4881646"/>
            <a:ext cx="96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266F8-ED6F-4F0B-A7B0-F318FA2019B7}"/>
              </a:ext>
            </a:extLst>
          </p:cNvPr>
          <p:cNvSpPr txBox="1"/>
          <p:nvPr/>
        </p:nvSpPr>
        <p:spPr>
          <a:xfrm>
            <a:off x="1020418" y="410817"/>
            <a:ext cx="747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4. Top 5 countries with the most content on Netflix.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2ED649-03C4-45E8-A31F-5282B820B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345" y="1245704"/>
            <a:ext cx="5828472" cy="24914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C72859-93F0-4958-AB3F-6193A5B94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99" y="4110335"/>
            <a:ext cx="5158409" cy="233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150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F93B30-55A9-40D8-B0F2-980E4405B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671" y="0"/>
            <a:ext cx="2014329" cy="8827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96D0E2-1E7D-4758-AE1E-0DED608EF0D6}"/>
              </a:ext>
            </a:extLst>
          </p:cNvPr>
          <p:cNvSpPr txBox="1"/>
          <p:nvPr/>
        </p:nvSpPr>
        <p:spPr>
          <a:xfrm>
            <a:off x="1020418" y="2177628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Query: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D0912B-5B79-4FD1-992B-7EF6EA036E32}"/>
              </a:ext>
            </a:extLst>
          </p:cNvPr>
          <p:cNvSpPr txBox="1"/>
          <p:nvPr/>
        </p:nvSpPr>
        <p:spPr>
          <a:xfrm>
            <a:off x="1451113" y="4881646"/>
            <a:ext cx="96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222E6B-2A95-4AAE-8A0B-933B4AF22F43}"/>
              </a:ext>
            </a:extLst>
          </p:cNvPr>
          <p:cNvSpPr txBox="1"/>
          <p:nvPr/>
        </p:nvSpPr>
        <p:spPr>
          <a:xfrm>
            <a:off x="1020418" y="410817"/>
            <a:ext cx="747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5. Identification of the top 10 longest-duration movies.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565365-0BD7-4D39-9E8D-62809BB5F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809" y="1192697"/>
            <a:ext cx="6520069" cy="26371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27A8A5-AF77-4E0E-AFFB-B3EEF1293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004" y="4013799"/>
            <a:ext cx="5980874" cy="263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25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391</TotalTime>
  <Words>776</Words>
  <Application>Microsoft Office PowerPoint</Application>
  <PresentationFormat>Widescreen</PresentationFormat>
  <Paragraphs>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Mainak Mukherjee</dc:creator>
  <cp:lastModifiedBy>Mainak Mukherjee</cp:lastModifiedBy>
  <cp:revision>32</cp:revision>
  <dcterms:created xsi:type="dcterms:W3CDTF">2024-09-20T06:51:50Z</dcterms:created>
  <dcterms:modified xsi:type="dcterms:W3CDTF">2024-09-20T13:23:30Z</dcterms:modified>
</cp:coreProperties>
</file>