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E601-533A-41C1-8737-CA5597D9A5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3259-5D24-46E0-BBCC-882AF6A3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E601-533A-41C1-8737-CA5597D9A5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3259-5D24-46E0-BBCC-882AF6A3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E601-533A-41C1-8737-CA5597D9A5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3259-5D24-46E0-BBCC-882AF6A3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4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E601-533A-41C1-8737-CA5597D9A5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3259-5D24-46E0-BBCC-882AF6A3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7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E601-533A-41C1-8737-CA5597D9A5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3259-5D24-46E0-BBCC-882AF6A3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5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E601-533A-41C1-8737-CA5597D9A5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3259-5D24-46E0-BBCC-882AF6A3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E601-533A-41C1-8737-CA5597D9A5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3259-5D24-46E0-BBCC-882AF6A3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E601-533A-41C1-8737-CA5597D9A5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3259-5D24-46E0-BBCC-882AF6A3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E601-533A-41C1-8737-CA5597D9A5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3259-5D24-46E0-BBCC-882AF6A3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9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E601-533A-41C1-8737-CA5597D9A5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3259-5D24-46E0-BBCC-882AF6A3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5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E601-533A-41C1-8737-CA5597D9A5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3259-5D24-46E0-BBCC-882AF6A3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4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E601-533A-41C1-8737-CA5597D9A5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3259-5D24-46E0-BBCC-882AF6A3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8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and Video Compression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50" y="1825625"/>
            <a:ext cx="6244500" cy="4351338"/>
          </a:xfrm>
        </p:spPr>
      </p:pic>
    </p:spTree>
    <p:extLst>
      <p:ext uri="{BB962C8B-B14F-4D97-AF65-F5344CB8AC3E}">
        <p14:creationId xmlns:p14="http://schemas.microsoft.com/office/powerpoint/2010/main" val="33847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14" y="1825625"/>
            <a:ext cx="6344771" cy="4351338"/>
          </a:xfrm>
        </p:spPr>
      </p:pic>
    </p:spTree>
    <p:extLst>
      <p:ext uri="{BB962C8B-B14F-4D97-AF65-F5344CB8AC3E}">
        <p14:creationId xmlns:p14="http://schemas.microsoft.com/office/powerpoint/2010/main" val="96191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679" y="1825625"/>
            <a:ext cx="6296642" cy="4351338"/>
          </a:xfrm>
        </p:spPr>
      </p:pic>
    </p:spTree>
    <p:extLst>
      <p:ext uri="{BB962C8B-B14F-4D97-AF65-F5344CB8AC3E}">
        <p14:creationId xmlns:p14="http://schemas.microsoft.com/office/powerpoint/2010/main" val="245280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09" y="1825625"/>
            <a:ext cx="6696181" cy="4351338"/>
          </a:xfrm>
        </p:spPr>
      </p:pic>
    </p:spTree>
    <p:extLst>
      <p:ext uri="{BB962C8B-B14F-4D97-AF65-F5344CB8AC3E}">
        <p14:creationId xmlns:p14="http://schemas.microsoft.com/office/powerpoint/2010/main" val="28128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475" y="1825625"/>
            <a:ext cx="6613050" cy="4351338"/>
          </a:xfrm>
        </p:spPr>
      </p:pic>
    </p:spTree>
    <p:extLst>
      <p:ext uri="{BB962C8B-B14F-4D97-AF65-F5344CB8AC3E}">
        <p14:creationId xmlns:p14="http://schemas.microsoft.com/office/powerpoint/2010/main" val="24522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45" y="1825625"/>
            <a:ext cx="6446709" cy="4351338"/>
          </a:xfrm>
        </p:spPr>
      </p:pic>
    </p:spTree>
    <p:extLst>
      <p:ext uri="{BB962C8B-B14F-4D97-AF65-F5344CB8AC3E}">
        <p14:creationId xmlns:p14="http://schemas.microsoft.com/office/powerpoint/2010/main" val="12336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84" y="1825625"/>
            <a:ext cx="6403431" cy="4351338"/>
          </a:xfrm>
        </p:spPr>
      </p:pic>
    </p:spTree>
    <p:extLst>
      <p:ext uri="{BB962C8B-B14F-4D97-AF65-F5344CB8AC3E}">
        <p14:creationId xmlns:p14="http://schemas.microsoft.com/office/powerpoint/2010/main" val="18047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7" y="1825625"/>
            <a:ext cx="6561786" cy="4351338"/>
          </a:xfrm>
        </p:spPr>
      </p:pic>
    </p:spTree>
    <p:extLst>
      <p:ext uri="{BB962C8B-B14F-4D97-AF65-F5344CB8AC3E}">
        <p14:creationId xmlns:p14="http://schemas.microsoft.com/office/powerpoint/2010/main" val="185971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14" y="1825625"/>
            <a:ext cx="6344771" cy="4351338"/>
          </a:xfrm>
        </p:spPr>
      </p:pic>
    </p:spTree>
    <p:extLst>
      <p:ext uri="{BB962C8B-B14F-4D97-AF65-F5344CB8AC3E}">
        <p14:creationId xmlns:p14="http://schemas.microsoft.com/office/powerpoint/2010/main" val="726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700" y="1825625"/>
            <a:ext cx="5884599" cy="4351338"/>
          </a:xfrm>
        </p:spPr>
      </p:pic>
    </p:spTree>
    <p:extLst>
      <p:ext uri="{BB962C8B-B14F-4D97-AF65-F5344CB8AC3E}">
        <p14:creationId xmlns:p14="http://schemas.microsoft.com/office/powerpoint/2010/main" val="7548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17" y="1825625"/>
            <a:ext cx="6391965" cy="4351338"/>
          </a:xfrm>
        </p:spPr>
      </p:pic>
    </p:spTree>
    <p:extLst>
      <p:ext uri="{BB962C8B-B14F-4D97-AF65-F5344CB8AC3E}">
        <p14:creationId xmlns:p14="http://schemas.microsoft.com/office/powerpoint/2010/main" val="28715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47" y="1825625"/>
            <a:ext cx="6462905" cy="4351338"/>
          </a:xfrm>
        </p:spPr>
      </p:pic>
    </p:spTree>
    <p:extLst>
      <p:ext uri="{BB962C8B-B14F-4D97-AF65-F5344CB8AC3E}">
        <p14:creationId xmlns:p14="http://schemas.microsoft.com/office/powerpoint/2010/main" val="36310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65" y="1825625"/>
            <a:ext cx="6967270" cy="4351338"/>
          </a:xfrm>
        </p:spPr>
      </p:pic>
    </p:spTree>
    <p:extLst>
      <p:ext uri="{BB962C8B-B14F-4D97-AF65-F5344CB8AC3E}">
        <p14:creationId xmlns:p14="http://schemas.microsoft.com/office/powerpoint/2010/main" val="10150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731" y="1825625"/>
            <a:ext cx="6366537" cy="4351338"/>
          </a:xfrm>
        </p:spPr>
      </p:pic>
    </p:spTree>
    <p:extLst>
      <p:ext uri="{BB962C8B-B14F-4D97-AF65-F5344CB8AC3E}">
        <p14:creationId xmlns:p14="http://schemas.microsoft.com/office/powerpoint/2010/main" val="12678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56" y="1825625"/>
            <a:ext cx="6586887" cy="4351338"/>
          </a:xfrm>
        </p:spPr>
      </p:pic>
    </p:spTree>
    <p:extLst>
      <p:ext uri="{BB962C8B-B14F-4D97-AF65-F5344CB8AC3E}">
        <p14:creationId xmlns:p14="http://schemas.microsoft.com/office/powerpoint/2010/main" val="173523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53" y="1825625"/>
            <a:ext cx="6127094" cy="4351338"/>
          </a:xfrm>
        </p:spPr>
      </p:pic>
    </p:spTree>
    <p:extLst>
      <p:ext uri="{BB962C8B-B14F-4D97-AF65-F5344CB8AC3E}">
        <p14:creationId xmlns:p14="http://schemas.microsoft.com/office/powerpoint/2010/main" val="152535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9" y="1825625"/>
            <a:ext cx="6086042" cy="4351338"/>
          </a:xfrm>
        </p:spPr>
      </p:pic>
    </p:spTree>
    <p:extLst>
      <p:ext uri="{BB962C8B-B14F-4D97-AF65-F5344CB8AC3E}">
        <p14:creationId xmlns:p14="http://schemas.microsoft.com/office/powerpoint/2010/main" val="24436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87" y="1825625"/>
            <a:ext cx="6468625" cy="4351338"/>
          </a:xfrm>
        </p:spPr>
      </p:pic>
    </p:spTree>
    <p:extLst>
      <p:ext uri="{BB962C8B-B14F-4D97-AF65-F5344CB8AC3E}">
        <p14:creationId xmlns:p14="http://schemas.microsoft.com/office/powerpoint/2010/main" val="27574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97" y="1825625"/>
            <a:ext cx="6378406" cy="4351338"/>
          </a:xfrm>
        </p:spPr>
      </p:pic>
    </p:spTree>
    <p:extLst>
      <p:ext uri="{BB962C8B-B14F-4D97-AF65-F5344CB8AC3E}">
        <p14:creationId xmlns:p14="http://schemas.microsoft.com/office/powerpoint/2010/main" val="9961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92" y="1825625"/>
            <a:ext cx="6837816" cy="4351338"/>
          </a:xfrm>
        </p:spPr>
      </p:pic>
    </p:spTree>
    <p:extLst>
      <p:ext uri="{BB962C8B-B14F-4D97-AF65-F5344CB8AC3E}">
        <p14:creationId xmlns:p14="http://schemas.microsoft.com/office/powerpoint/2010/main" val="37617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485" y="1825625"/>
            <a:ext cx="6213030" cy="4351338"/>
          </a:xfrm>
        </p:spPr>
      </p:pic>
    </p:spTree>
    <p:extLst>
      <p:ext uri="{BB962C8B-B14F-4D97-AF65-F5344CB8AC3E}">
        <p14:creationId xmlns:p14="http://schemas.microsoft.com/office/powerpoint/2010/main" val="37454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58" y="1825625"/>
            <a:ext cx="7349883" cy="4351338"/>
          </a:xfrm>
        </p:spPr>
      </p:pic>
    </p:spTree>
    <p:extLst>
      <p:ext uri="{BB962C8B-B14F-4D97-AF65-F5344CB8AC3E}">
        <p14:creationId xmlns:p14="http://schemas.microsoft.com/office/powerpoint/2010/main" val="26259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34" y="1825625"/>
            <a:ext cx="6181131" cy="4351338"/>
          </a:xfrm>
        </p:spPr>
      </p:pic>
    </p:spTree>
    <p:extLst>
      <p:ext uri="{BB962C8B-B14F-4D97-AF65-F5344CB8AC3E}">
        <p14:creationId xmlns:p14="http://schemas.microsoft.com/office/powerpoint/2010/main" val="12988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11" y="1825625"/>
            <a:ext cx="6094778" cy="4351338"/>
          </a:xfrm>
        </p:spPr>
      </p:pic>
    </p:spTree>
    <p:extLst>
      <p:ext uri="{BB962C8B-B14F-4D97-AF65-F5344CB8AC3E}">
        <p14:creationId xmlns:p14="http://schemas.microsoft.com/office/powerpoint/2010/main" val="39874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99" y="1825625"/>
            <a:ext cx="7227801" cy="4351338"/>
          </a:xfrm>
        </p:spPr>
      </p:pic>
    </p:spTree>
    <p:extLst>
      <p:ext uri="{BB962C8B-B14F-4D97-AF65-F5344CB8AC3E}">
        <p14:creationId xmlns:p14="http://schemas.microsoft.com/office/powerpoint/2010/main" val="2419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22" y="1825625"/>
            <a:ext cx="6530955" cy="4351338"/>
          </a:xfrm>
        </p:spPr>
      </p:pic>
    </p:spTree>
    <p:extLst>
      <p:ext uri="{BB962C8B-B14F-4D97-AF65-F5344CB8AC3E}">
        <p14:creationId xmlns:p14="http://schemas.microsoft.com/office/powerpoint/2010/main" val="33845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19" y="1825625"/>
            <a:ext cx="6681562" cy="4351338"/>
          </a:xfrm>
        </p:spPr>
      </p:pic>
    </p:spTree>
    <p:extLst>
      <p:ext uri="{BB962C8B-B14F-4D97-AF65-F5344CB8AC3E}">
        <p14:creationId xmlns:p14="http://schemas.microsoft.com/office/powerpoint/2010/main" val="35028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23" y="1825625"/>
            <a:ext cx="7576553" cy="4351338"/>
          </a:xfrm>
        </p:spPr>
      </p:pic>
    </p:spTree>
    <p:extLst>
      <p:ext uri="{BB962C8B-B14F-4D97-AF65-F5344CB8AC3E}">
        <p14:creationId xmlns:p14="http://schemas.microsoft.com/office/powerpoint/2010/main" val="3583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31" y="1825625"/>
            <a:ext cx="7298737" cy="4351338"/>
          </a:xfrm>
        </p:spPr>
      </p:pic>
    </p:spTree>
    <p:extLst>
      <p:ext uri="{BB962C8B-B14F-4D97-AF65-F5344CB8AC3E}">
        <p14:creationId xmlns:p14="http://schemas.microsoft.com/office/powerpoint/2010/main" val="39642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46" y="1825625"/>
            <a:ext cx="6286907" cy="4351338"/>
          </a:xfrm>
        </p:spPr>
      </p:pic>
    </p:spTree>
    <p:extLst>
      <p:ext uri="{BB962C8B-B14F-4D97-AF65-F5344CB8AC3E}">
        <p14:creationId xmlns:p14="http://schemas.microsoft.com/office/powerpoint/2010/main" val="28071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56" y="1825625"/>
            <a:ext cx="6562288" cy="4351338"/>
          </a:xfrm>
        </p:spPr>
      </p:pic>
    </p:spTree>
    <p:extLst>
      <p:ext uri="{BB962C8B-B14F-4D97-AF65-F5344CB8AC3E}">
        <p14:creationId xmlns:p14="http://schemas.microsoft.com/office/powerpoint/2010/main" val="25559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09" y="1825625"/>
            <a:ext cx="6668981" cy="4351338"/>
          </a:xfrm>
        </p:spPr>
      </p:pic>
    </p:spTree>
    <p:extLst>
      <p:ext uri="{BB962C8B-B14F-4D97-AF65-F5344CB8AC3E}">
        <p14:creationId xmlns:p14="http://schemas.microsoft.com/office/powerpoint/2010/main" val="39279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72" y="1825625"/>
            <a:ext cx="6198255" cy="4351338"/>
          </a:xfrm>
        </p:spPr>
      </p:pic>
    </p:spTree>
    <p:extLst>
      <p:ext uri="{BB962C8B-B14F-4D97-AF65-F5344CB8AC3E}">
        <p14:creationId xmlns:p14="http://schemas.microsoft.com/office/powerpoint/2010/main" val="8990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277" y="1825625"/>
            <a:ext cx="6655445" cy="4351338"/>
          </a:xfrm>
        </p:spPr>
      </p:pic>
    </p:spTree>
    <p:extLst>
      <p:ext uri="{BB962C8B-B14F-4D97-AF65-F5344CB8AC3E}">
        <p14:creationId xmlns:p14="http://schemas.microsoft.com/office/powerpoint/2010/main" val="10427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03" y="1825625"/>
            <a:ext cx="6743393" cy="4351338"/>
          </a:xfrm>
        </p:spPr>
      </p:pic>
    </p:spTree>
    <p:extLst>
      <p:ext uri="{BB962C8B-B14F-4D97-AF65-F5344CB8AC3E}">
        <p14:creationId xmlns:p14="http://schemas.microsoft.com/office/powerpoint/2010/main" val="23391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Widescreen</PresentationFormat>
  <Paragraphs>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Audio and Video Compression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and Video Compression</dc:title>
  <dc:creator>sujit</dc:creator>
  <cp:lastModifiedBy>sujit</cp:lastModifiedBy>
  <cp:revision>3</cp:revision>
  <dcterms:created xsi:type="dcterms:W3CDTF">2018-03-21T18:36:21Z</dcterms:created>
  <dcterms:modified xsi:type="dcterms:W3CDTF">2018-03-21T18:49:30Z</dcterms:modified>
</cp:coreProperties>
</file>