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04DC-46B0-997D-18FF-259D366F2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E13ED-28A4-1A1A-5DE3-31728FF13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0310-BFA2-C7C8-2814-3C461E7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384E-7C8D-07CF-2D91-BA7497E0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6A84-8FF0-5B0D-DC79-6B4B0C85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380B-0A58-0604-D632-4D639EB9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90305-326C-1AE6-EAB6-CBA61CFB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CA6B-86FC-0D48-58B1-99CA3941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3ADD-64EF-2737-3924-0BDD4FA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FFA4-1E2C-E887-D5CE-ED0F9EF3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9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3FB83-F345-A41B-D892-ACBAD06FF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79A5-B24A-4614-3E75-13C149A3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6520-CBB7-DB6B-0340-4AA3B151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0306-7359-C55C-8F7A-73E05F0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0B1A-86CD-3E00-AADF-46D502B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DA74-6B4A-8EA4-C72C-5FC1A620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0BD1-5869-2659-8B6D-1096C013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F813-954F-13B2-1F9A-38BD54EC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EB65-CCA7-F41F-A1C5-539175DE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3304-9E4C-88D7-9EA2-33D8627C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A9C-1B38-40E7-6AB2-F6960A37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B984-1C7E-DD40-1AAD-4CFBCB03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880B-4D51-F62C-F0D2-BBEED0C7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BCE6-96BA-2553-F58A-E20D7B85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DD8D-5C82-FDD4-2361-3E0D2A20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4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F96E-D5AA-0F65-D698-BD03FD99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1482-014A-8D57-6D62-2C5B01B79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51686-2259-4AB5-8AF5-F1C9A850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CF6D-8EFB-E160-0980-381054FA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0F76-6DAE-0BF3-1E45-0EE9215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F3D71-85EB-1808-8FB8-30BC184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8C17-F234-30A3-E3BD-3193817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6FD2-C771-DF64-2C66-6099FCC7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0EDE7-4E72-720A-0E88-24676C0C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09EF8-9925-EBDE-A80A-D0ADF2B99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6AE72-4EE0-81AF-BD30-FB815AB2F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94CE2-FBC0-06D7-D990-4A5899C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BC6B7-9458-3CE5-4432-492BF39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C54D1-C016-76A9-1790-D2A9CC36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30A9-A7D4-6337-203C-2A108871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582A4-B0A1-F38C-7417-6C09DE60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E0C92-5DC7-5254-F3E5-D8996869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ECF2C-7518-6AB2-AC1A-0F46137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64AFC-7A8A-FBDC-9426-02C1C9E7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E794B-5790-DDAA-54ED-CDD8AE9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E957-4130-D24F-0E70-66B90EE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1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5B1F-CE86-36F6-D043-C3DE035A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3C08-8330-F362-9D35-01068975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81D54-0E0F-37F4-E7F8-3F1FE9FE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EBA4F-2A1F-C34D-738E-856BFDDD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390C5-4BD2-9DCA-80FB-731BB6D8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8155-9314-F61A-5D17-91B5DC4D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6F08-3172-C59A-9C50-E364CF4C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7C068-8226-710E-6F01-9E471486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D4776-5C6B-CE46-B01B-80A8CE1F4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B895-F405-C270-25A0-F65676F8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CAF6-7E26-2482-90F0-0590EA6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E14E-61BC-790A-918D-4902BECA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1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AE74B-625E-2F3F-3260-AC84D002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9E22-81DD-C49A-9A28-8B573FDE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0464-A673-070A-40CA-EE81859C9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2CEC-FC6F-4CA9-94B5-8FE340AC98E0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B64E-862F-275D-CB85-F6E8BD101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C4C4-88AC-E398-7383-0CBC71633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13E1-F72E-4669-A8DB-CA20873E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9E9D-B4C1-A3DB-5030-9A07CA673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Mainak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F9F3-C2D5-48E8-6A30-7C05DD428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Podder</a:t>
            </a:r>
          </a:p>
        </p:txBody>
      </p:sp>
    </p:spTree>
    <p:extLst>
      <p:ext uri="{BB962C8B-B14F-4D97-AF65-F5344CB8AC3E}">
        <p14:creationId xmlns:p14="http://schemas.microsoft.com/office/powerpoint/2010/main" val="60464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Mainak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Mainak</dc:title>
  <dc:creator>MAINAK PODDER</dc:creator>
  <cp:lastModifiedBy>MAINAK PODDER</cp:lastModifiedBy>
  <cp:revision>2</cp:revision>
  <dcterms:created xsi:type="dcterms:W3CDTF">2022-07-07T03:30:30Z</dcterms:created>
  <dcterms:modified xsi:type="dcterms:W3CDTF">2022-07-14T15:57:51Z</dcterms:modified>
</cp:coreProperties>
</file>