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a9b1b7b39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a9b1b7b39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a9b1b7b39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a9b1b7b39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9b1b7b39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9b1b7b39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9b1b7b3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9b1b7b3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a9b1b7b3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a9b1b7b3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a9b1b7b39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a9b1b7b3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9b1b7b39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9b1b7b39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9b1b7b3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9b1b7b3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9b1b7b39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a9b1b7b39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a9b1b7b3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a9b1b7b3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Introduction to Engineering Ideology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or(variable, condition, increment)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08"/>
              <a:t>for(i=1, i&lt;10; i+=11)</a:t>
            </a:r>
            <a:endParaRPr b="1" sz="35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= 1, i = 1+2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= 3, i = 3+2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10&lt;10 -&gt;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1 2 3 4 5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 = 12345%10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 = 12345/10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 = 1234                           A%B   but if A &lt; B  -&gt; A else  A&gt;B  A/B - 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 = 1234%10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 = 1/10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49075" y="235800"/>
            <a:ext cx="8322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Contents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99325" y="929300"/>
            <a:ext cx="8067900" cy="3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>
                <a:solidFill>
                  <a:schemeClr val="dk2"/>
                </a:solidFill>
              </a:rPr>
              <a:t>Data Types (Fundamental / User-defined)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>
                <a:solidFill>
                  <a:schemeClr val="dk2"/>
                </a:solidFill>
              </a:rPr>
              <a:t>Variables (Syntax)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>
                <a:solidFill>
                  <a:schemeClr val="dk2"/>
                </a:solidFill>
              </a:rPr>
              <a:t>Conditional Statement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Looping (Automation)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Functions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Classes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OOP (Object Oriented Programming)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Error Handling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Extras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Data types:  (Fundamental)</a:t>
            </a:r>
            <a:br>
              <a:rPr lang="en"/>
            </a:br>
            <a:r>
              <a:rPr b="1" lang="en"/>
              <a:t>I</a:t>
            </a:r>
            <a:r>
              <a:rPr b="1" lang="en"/>
              <a:t>nteger (-inf to + inf) -&gt; whole number (4 bytes, 16 bits)</a:t>
            </a:r>
            <a:br>
              <a:rPr b="1" lang="en"/>
            </a:br>
            <a:r>
              <a:rPr b="1" lang="en"/>
              <a:t>Float (-inf.0 to +inf.0) -&gt; small fractional numbers (2 bytes, 8 bits)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Double( bigger float) -&gt; more number of decimal places. (8 bytes, 64 bits)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Char ‘A’ ‘`’ ‘,’ ‘1’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Boolean: {True, False / 0, 1} 2 bits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are containers: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Var, abc, var1, var_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Reserved words: Cannot be used as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printf, cin, cout, int, float, start, stop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12, “Apple”</a:t>
            </a:r>
            <a:br>
              <a:rPr lang="en"/>
            </a:br>
            <a:br>
              <a:rPr lang="en"/>
            </a:br>
            <a:r>
              <a:rPr b="1" lang="en"/>
              <a:t>Syntax: variable definition format → &lt;data type&gt;&lt;variable name&gt; = &lt;value&gt;;</a:t>
            </a:r>
            <a:br>
              <a:rPr b="1" lang="en"/>
            </a:br>
            <a:r>
              <a:rPr b="1" lang="en"/>
              <a:t>                                                                int a = 12;</a:t>
            </a:r>
            <a:br>
              <a:rPr b="1" lang="en"/>
            </a:br>
            <a:r>
              <a:rPr b="1" lang="en"/>
              <a:t>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83"/>
              <a:t>Data  </a:t>
            </a:r>
            <a:br>
              <a:rPr lang="en" sz="4083"/>
            </a:br>
            <a:r>
              <a:rPr b="1" lang="en" sz="4083"/>
              <a:t>Customized Data Type / Non-Fundamental Data Types</a:t>
            </a:r>
            <a:endParaRPr b="1" sz="40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83"/>
              <a:t>Combination of fundamental data types:</a:t>
            </a:r>
            <a:endParaRPr b="1" sz="40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83"/>
              <a:t>Arrays, Strings</a:t>
            </a:r>
            <a:br>
              <a:rPr b="1" lang="en" sz="4083"/>
            </a:br>
            <a:br>
              <a:rPr b="1" lang="en" sz="4083"/>
            </a:br>
            <a:r>
              <a:rPr b="1" lang="en" sz="4083"/>
              <a:t>Array -&gt; Series of similar data types</a:t>
            </a:r>
            <a:endParaRPr b="1" sz="40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63"/>
              <a:t>Student  Marks   Age   Hometown</a:t>
            </a:r>
            <a:endParaRPr b="1" sz="30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52"/>
              <a:t>A              80.0          20        Kashmir</a:t>
            </a:r>
            <a:endParaRPr b="1" sz="285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42"/>
              <a:t>B                65.5           19          Kolkata</a:t>
            </a:r>
            <a:endParaRPr b="1" sz="26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Defined Data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20"/>
              <a:t>A: Name, Marks, Age, Hometown    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420"/>
              <a:t>Char nameofA = ‘A’;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420"/>
              <a:t>Float MarksofA = 80.0;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420"/>
              <a:t>Int AgeofA = 20;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420"/>
              <a:t>String HometownofA = ‘Kolkata’   ‘Dum_Dum’, ‘Apple_Pie’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420"/>
              <a:t>                               0, 1, 2, 3 …. N-1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783"/>
              <a:t>Char Names = [</a:t>
            </a:r>
            <a:r>
              <a:rPr lang="en" sz="1783"/>
              <a:t>‘A’, ‘B’, ‘C’, … ‘Z’,’A1’]</a:t>
            </a:r>
            <a:r>
              <a:rPr lang="en" sz="1783"/>
              <a:t>       E-&gt; 5th   Names[4] = ‘E’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783"/>
              <a:t>Float Age = [/’’’’’]             E-&gt; Age[4] = 25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4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OF VARIABLES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write or define any variable: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 can be any string or alphanumeric character, but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Cannot start with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Cannot be a reserved word or keyword.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Cannot begin or end with a special character.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can be no </a:t>
            </a:r>
            <a:r>
              <a:rPr lang="en"/>
              <a:t>white space in between.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Best practice: use logical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 - CONDITIONAL STATEMENTS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 =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If (a==0)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 if (a%2==0) even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Else odd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CASE - CONDITIONAL STATEMENT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(choice):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Case ‘Dumdum’: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printf(“DD”);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Case ‘Shyambazar’: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printf(“SMB”);</a:t>
            </a:r>
            <a:br>
              <a:rPr lang="en"/>
            </a:br>
            <a:br>
              <a:rPr lang="en"/>
            </a:br>
            <a:r>
              <a:rPr lang="en"/>
              <a:t>Case ‘Esplanade’: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printf(“ESP”);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Default:</a:t>
            </a:r>
            <a:br>
              <a:rPr lang="en"/>
            </a:br>
            <a:r>
              <a:rPr lang="en"/>
              <a:t>printf(“Sorry this station does not exist”);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