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1416" y="-72"/>
      </p:cViewPr>
      <p:guideLst>
        <p:guide orient="horz" pos="2381"/>
        <p:guide pos="3175"/>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24" name="PlaceHolder 2"/>
          <p:cNvSpPr>
            <a:spLocks noGrp="1"/>
          </p:cNvSpPr>
          <p:nvPr>
            <p:ph type="body"/>
          </p:nvPr>
        </p:nvSpPr>
        <p:spPr>
          <a:xfrm>
            <a:off x="504000" y="3168000"/>
            <a:ext cx="9070920" cy="17510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504000" y="5085720"/>
            <a:ext cx="907092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504000" y="3168000"/>
            <a:ext cx="4426560" cy="17510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5152320" y="3168000"/>
            <a:ext cx="4426560" cy="17510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504000" y="5085720"/>
            <a:ext cx="4426560" cy="17510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5152320" y="5085720"/>
            <a:ext cx="442656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32" name="PlaceHolder 2"/>
          <p:cNvSpPr>
            <a:spLocks noGrp="1"/>
          </p:cNvSpPr>
          <p:nvPr>
            <p:ph type="body"/>
          </p:nvPr>
        </p:nvSpPr>
        <p:spPr>
          <a:xfrm>
            <a:off x="504000" y="3168000"/>
            <a:ext cx="2920680" cy="17510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3571200" y="3168000"/>
            <a:ext cx="2920680" cy="17510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6638040" y="3168000"/>
            <a:ext cx="2920680" cy="17510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504000" y="5085720"/>
            <a:ext cx="2920680" cy="17510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3571200" y="5085720"/>
            <a:ext cx="2920680" cy="17510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6638040" y="5085720"/>
            <a:ext cx="292068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41" name="PlaceHolder 2"/>
          <p:cNvSpPr>
            <a:spLocks noGrp="1"/>
          </p:cNvSpPr>
          <p:nvPr>
            <p:ph type="subTitle"/>
          </p:nvPr>
        </p:nvSpPr>
        <p:spPr>
          <a:xfrm>
            <a:off x="504000" y="3168000"/>
            <a:ext cx="9070920" cy="3671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body"/>
          </p:nvPr>
        </p:nvSpPr>
        <p:spPr>
          <a:xfrm>
            <a:off x="504000" y="3168000"/>
            <a:ext cx="9070920" cy="3671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45" name="PlaceHolder 2"/>
          <p:cNvSpPr>
            <a:spLocks noGrp="1"/>
          </p:cNvSpPr>
          <p:nvPr>
            <p:ph type="body"/>
          </p:nvPr>
        </p:nvSpPr>
        <p:spPr>
          <a:xfrm>
            <a:off x="504000" y="3168000"/>
            <a:ext cx="4426560" cy="367128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5152320" y="3168000"/>
            <a:ext cx="4426560" cy="3671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1080000"/>
            <a:ext cx="9070920" cy="80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50" name="PlaceHolder 2"/>
          <p:cNvSpPr>
            <a:spLocks noGrp="1"/>
          </p:cNvSpPr>
          <p:nvPr>
            <p:ph type="body"/>
          </p:nvPr>
        </p:nvSpPr>
        <p:spPr>
          <a:xfrm>
            <a:off x="504000" y="3168000"/>
            <a:ext cx="4426560" cy="175104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5152320" y="3168000"/>
            <a:ext cx="4426560" cy="367128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504000" y="5085720"/>
            <a:ext cx="442656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3" name="PlaceHolder 2"/>
          <p:cNvSpPr>
            <a:spLocks noGrp="1"/>
          </p:cNvSpPr>
          <p:nvPr>
            <p:ph type="subTitle"/>
          </p:nvPr>
        </p:nvSpPr>
        <p:spPr>
          <a:xfrm>
            <a:off x="504000" y="3168000"/>
            <a:ext cx="9070920" cy="3671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54" name="PlaceHolder 2"/>
          <p:cNvSpPr>
            <a:spLocks noGrp="1"/>
          </p:cNvSpPr>
          <p:nvPr>
            <p:ph type="body"/>
          </p:nvPr>
        </p:nvSpPr>
        <p:spPr>
          <a:xfrm>
            <a:off x="504000" y="3168000"/>
            <a:ext cx="4426560" cy="36712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5152320" y="3168000"/>
            <a:ext cx="4426560" cy="17510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5152320" y="5085720"/>
            <a:ext cx="442656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58" name="PlaceHolder 2"/>
          <p:cNvSpPr>
            <a:spLocks noGrp="1"/>
          </p:cNvSpPr>
          <p:nvPr>
            <p:ph type="body"/>
          </p:nvPr>
        </p:nvSpPr>
        <p:spPr>
          <a:xfrm>
            <a:off x="504000" y="3168000"/>
            <a:ext cx="4426560" cy="17510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5152320" y="3168000"/>
            <a:ext cx="4426560" cy="17510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504000" y="5085720"/>
            <a:ext cx="907092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504000" y="3168000"/>
            <a:ext cx="9070920" cy="17510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504000" y="5085720"/>
            <a:ext cx="907092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504000" y="3168000"/>
            <a:ext cx="4426560" cy="17510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5152320" y="3168000"/>
            <a:ext cx="4426560" cy="17510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504000" y="5085720"/>
            <a:ext cx="4426560" cy="175104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5152320" y="5085720"/>
            <a:ext cx="442656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504000" y="3168000"/>
            <a:ext cx="2920680" cy="17510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3571200" y="3168000"/>
            <a:ext cx="2920680" cy="17510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6638040" y="3168000"/>
            <a:ext cx="2920680" cy="175104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504000" y="5085720"/>
            <a:ext cx="2920680" cy="175104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3571200" y="5085720"/>
            <a:ext cx="2920680" cy="175104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6638040" y="5085720"/>
            <a:ext cx="292068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79" name="PlaceHolder 2"/>
          <p:cNvSpPr>
            <a:spLocks noGrp="1"/>
          </p:cNvSpPr>
          <p:nvPr>
            <p:ph type="subTitle"/>
          </p:nvPr>
        </p:nvSpPr>
        <p:spPr>
          <a:xfrm>
            <a:off x="504000" y="3168000"/>
            <a:ext cx="9070920" cy="3671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81" name="PlaceHolder 2"/>
          <p:cNvSpPr>
            <a:spLocks noGrp="1"/>
          </p:cNvSpPr>
          <p:nvPr>
            <p:ph type="body"/>
          </p:nvPr>
        </p:nvSpPr>
        <p:spPr>
          <a:xfrm>
            <a:off x="504000" y="3168000"/>
            <a:ext cx="9070920" cy="3671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83" name="PlaceHolder 2"/>
          <p:cNvSpPr>
            <a:spLocks noGrp="1"/>
          </p:cNvSpPr>
          <p:nvPr>
            <p:ph type="body"/>
          </p:nvPr>
        </p:nvSpPr>
        <p:spPr>
          <a:xfrm>
            <a:off x="504000" y="3168000"/>
            <a:ext cx="4426560" cy="3671280"/>
          </a:xfrm>
          <a:prstGeom prst="rect">
            <a:avLst/>
          </a:prstGeom>
        </p:spPr>
        <p:txBody>
          <a:bodyPr lIns="0" tIns="0" rIns="0" bIns="0">
            <a:normAutofit/>
          </a:bodyPr>
          <a:lstStyle/>
          <a:p>
            <a:endParaRPr lang="en-IN" sz="3200" b="0" strike="noStrike" spc="-1">
              <a:latin typeface="Arial"/>
            </a:endParaRPr>
          </a:p>
        </p:txBody>
      </p:sp>
      <p:sp>
        <p:nvSpPr>
          <p:cNvPr id="84" name="PlaceHolder 3"/>
          <p:cNvSpPr>
            <a:spLocks noGrp="1"/>
          </p:cNvSpPr>
          <p:nvPr>
            <p:ph type="body"/>
          </p:nvPr>
        </p:nvSpPr>
        <p:spPr>
          <a:xfrm>
            <a:off x="5152320" y="3168000"/>
            <a:ext cx="4426560" cy="3671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5" name="PlaceHolder 2"/>
          <p:cNvSpPr>
            <a:spLocks noGrp="1"/>
          </p:cNvSpPr>
          <p:nvPr>
            <p:ph type="body"/>
          </p:nvPr>
        </p:nvSpPr>
        <p:spPr>
          <a:xfrm>
            <a:off x="504000" y="3168000"/>
            <a:ext cx="9070920" cy="3671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1080000"/>
            <a:ext cx="9070920" cy="80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88" name="PlaceHolder 2"/>
          <p:cNvSpPr>
            <a:spLocks noGrp="1"/>
          </p:cNvSpPr>
          <p:nvPr>
            <p:ph type="body"/>
          </p:nvPr>
        </p:nvSpPr>
        <p:spPr>
          <a:xfrm>
            <a:off x="504000" y="3168000"/>
            <a:ext cx="4426560" cy="1751040"/>
          </a:xfrm>
          <a:prstGeom prst="rect">
            <a:avLst/>
          </a:prstGeom>
        </p:spPr>
        <p:txBody>
          <a:bodyPr lIns="0" tIns="0" rIns="0" bIns="0">
            <a:normAutofit/>
          </a:bodyPr>
          <a:lstStyle/>
          <a:p>
            <a:endParaRPr lang="en-IN" sz="3200" b="0" strike="noStrike" spc="-1">
              <a:latin typeface="Arial"/>
            </a:endParaRPr>
          </a:p>
        </p:txBody>
      </p:sp>
      <p:sp>
        <p:nvSpPr>
          <p:cNvPr id="89" name="PlaceHolder 3"/>
          <p:cNvSpPr>
            <a:spLocks noGrp="1"/>
          </p:cNvSpPr>
          <p:nvPr>
            <p:ph type="body"/>
          </p:nvPr>
        </p:nvSpPr>
        <p:spPr>
          <a:xfrm>
            <a:off x="5152320" y="3168000"/>
            <a:ext cx="4426560" cy="3671280"/>
          </a:xfrm>
          <a:prstGeom prst="rect">
            <a:avLst/>
          </a:prstGeom>
        </p:spPr>
        <p:txBody>
          <a:bodyPr lIns="0" tIns="0" rIns="0" bIns="0">
            <a:normAutofit/>
          </a:bodyPr>
          <a:lstStyle/>
          <a:p>
            <a:endParaRPr lang="en-IN" sz="3200" b="0" strike="noStrike" spc="-1">
              <a:latin typeface="Arial"/>
            </a:endParaRPr>
          </a:p>
        </p:txBody>
      </p:sp>
      <p:sp>
        <p:nvSpPr>
          <p:cNvPr id="90" name="PlaceHolder 4"/>
          <p:cNvSpPr>
            <a:spLocks noGrp="1"/>
          </p:cNvSpPr>
          <p:nvPr>
            <p:ph type="body"/>
          </p:nvPr>
        </p:nvSpPr>
        <p:spPr>
          <a:xfrm>
            <a:off x="504000" y="5085720"/>
            <a:ext cx="442656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92" name="PlaceHolder 2"/>
          <p:cNvSpPr>
            <a:spLocks noGrp="1"/>
          </p:cNvSpPr>
          <p:nvPr>
            <p:ph type="body"/>
          </p:nvPr>
        </p:nvSpPr>
        <p:spPr>
          <a:xfrm>
            <a:off x="504000" y="3168000"/>
            <a:ext cx="4426560" cy="3671280"/>
          </a:xfrm>
          <a:prstGeom prst="rect">
            <a:avLst/>
          </a:prstGeom>
        </p:spPr>
        <p:txBody>
          <a:bodyPr lIns="0" tIns="0" rIns="0" bIns="0">
            <a:normAutofit/>
          </a:bodyPr>
          <a:lstStyle/>
          <a:p>
            <a:endParaRPr lang="en-IN" sz="3200" b="0" strike="noStrike" spc="-1">
              <a:latin typeface="Arial"/>
            </a:endParaRPr>
          </a:p>
        </p:txBody>
      </p:sp>
      <p:sp>
        <p:nvSpPr>
          <p:cNvPr id="93" name="PlaceHolder 3"/>
          <p:cNvSpPr>
            <a:spLocks noGrp="1"/>
          </p:cNvSpPr>
          <p:nvPr>
            <p:ph type="body"/>
          </p:nvPr>
        </p:nvSpPr>
        <p:spPr>
          <a:xfrm>
            <a:off x="5152320" y="3168000"/>
            <a:ext cx="4426560" cy="1751040"/>
          </a:xfrm>
          <a:prstGeom prst="rect">
            <a:avLst/>
          </a:prstGeom>
        </p:spPr>
        <p:txBody>
          <a:bodyPr lIns="0" tIns="0" rIns="0" bIns="0">
            <a:normAutofit/>
          </a:bodyPr>
          <a:lstStyle/>
          <a:p>
            <a:endParaRPr lang="en-IN" sz="3200" b="0" strike="noStrike" spc="-1">
              <a:latin typeface="Arial"/>
            </a:endParaRPr>
          </a:p>
        </p:txBody>
      </p:sp>
      <p:sp>
        <p:nvSpPr>
          <p:cNvPr id="94" name="PlaceHolder 4"/>
          <p:cNvSpPr>
            <a:spLocks noGrp="1"/>
          </p:cNvSpPr>
          <p:nvPr>
            <p:ph type="body"/>
          </p:nvPr>
        </p:nvSpPr>
        <p:spPr>
          <a:xfrm>
            <a:off x="5152320" y="5085720"/>
            <a:ext cx="442656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96" name="PlaceHolder 2"/>
          <p:cNvSpPr>
            <a:spLocks noGrp="1"/>
          </p:cNvSpPr>
          <p:nvPr>
            <p:ph type="body"/>
          </p:nvPr>
        </p:nvSpPr>
        <p:spPr>
          <a:xfrm>
            <a:off x="504000" y="3168000"/>
            <a:ext cx="4426560" cy="1751040"/>
          </a:xfrm>
          <a:prstGeom prst="rect">
            <a:avLst/>
          </a:prstGeom>
        </p:spPr>
        <p:txBody>
          <a:bodyPr lIns="0" tIns="0" rIns="0" bIns="0">
            <a:normAutofit/>
          </a:bodyPr>
          <a:lstStyle/>
          <a:p>
            <a:endParaRPr lang="en-IN" sz="3200" b="0" strike="noStrike" spc="-1">
              <a:latin typeface="Arial"/>
            </a:endParaRPr>
          </a:p>
        </p:txBody>
      </p:sp>
      <p:sp>
        <p:nvSpPr>
          <p:cNvPr id="97" name="PlaceHolder 3"/>
          <p:cNvSpPr>
            <a:spLocks noGrp="1"/>
          </p:cNvSpPr>
          <p:nvPr>
            <p:ph type="body"/>
          </p:nvPr>
        </p:nvSpPr>
        <p:spPr>
          <a:xfrm>
            <a:off x="5152320" y="3168000"/>
            <a:ext cx="4426560" cy="1751040"/>
          </a:xfrm>
          <a:prstGeom prst="rect">
            <a:avLst/>
          </a:prstGeom>
        </p:spPr>
        <p:txBody>
          <a:bodyPr lIns="0" tIns="0" rIns="0" bIns="0">
            <a:normAutofit/>
          </a:bodyPr>
          <a:lstStyle/>
          <a:p>
            <a:endParaRPr lang="en-IN" sz="3200" b="0" strike="noStrike" spc="-1">
              <a:latin typeface="Arial"/>
            </a:endParaRPr>
          </a:p>
        </p:txBody>
      </p:sp>
      <p:sp>
        <p:nvSpPr>
          <p:cNvPr id="98" name="PlaceHolder 4"/>
          <p:cNvSpPr>
            <a:spLocks noGrp="1"/>
          </p:cNvSpPr>
          <p:nvPr>
            <p:ph type="body"/>
          </p:nvPr>
        </p:nvSpPr>
        <p:spPr>
          <a:xfrm>
            <a:off x="504000" y="5085720"/>
            <a:ext cx="907092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100" name="PlaceHolder 2"/>
          <p:cNvSpPr>
            <a:spLocks noGrp="1"/>
          </p:cNvSpPr>
          <p:nvPr>
            <p:ph type="body"/>
          </p:nvPr>
        </p:nvSpPr>
        <p:spPr>
          <a:xfrm>
            <a:off x="504000" y="3168000"/>
            <a:ext cx="9070920" cy="1751040"/>
          </a:xfrm>
          <a:prstGeom prst="rect">
            <a:avLst/>
          </a:prstGeom>
        </p:spPr>
        <p:txBody>
          <a:bodyPr lIns="0" tIns="0" rIns="0" bIns="0">
            <a:normAutofit/>
          </a:bodyPr>
          <a:lstStyle/>
          <a:p>
            <a:endParaRPr lang="en-IN" sz="3200" b="0" strike="noStrike" spc="-1">
              <a:latin typeface="Arial"/>
            </a:endParaRPr>
          </a:p>
        </p:txBody>
      </p:sp>
      <p:sp>
        <p:nvSpPr>
          <p:cNvPr id="101" name="PlaceHolder 3"/>
          <p:cNvSpPr>
            <a:spLocks noGrp="1"/>
          </p:cNvSpPr>
          <p:nvPr>
            <p:ph type="body"/>
          </p:nvPr>
        </p:nvSpPr>
        <p:spPr>
          <a:xfrm>
            <a:off x="504000" y="5085720"/>
            <a:ext cx="907092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103" name="PlaceHolder 2"/>
          <p:cNvSpPr>
            <a:spLocks noGrp="1"/>
          </p:cNvSpPr>
          <p:nvPr>
            <p:ph type="body"/>
          </p:nvPr>
        </p:nvSpPr>
        <p:spPr>
          <a:xfrm>
            <a:off x="504000" y="3168000"/>
            <a:ext cx="4426560" cy="1751040"/>
          </a:xfrm>
          <a:prstGeom prst="rect">
            <a:avLst/>
          </a:prstGeom>
        </p:spPr>
        <p:txBody>
          <a:bodyPr lIns="0" tIns="0" rIns="0" bIns="0">
            <a:normAutofit/>
          </a:bodyPr>
          <a:lstStyle/>
          <a:p>
            <a:endParaRPr lang="en-IN" sz="3200" b="0" strike="noStrike" spc="-1">
              <a:latin typeface="Arial"/>
            </a:endParaRPr>
          </a:p>
        </p:txBody>
      </p:sp>
      <p:sp>
        <p:nvSpPr>
          <p:cNvPr id="104" name="PlaceHolder 3"/>
          <p:cNvSpPr>
            <a:spLocks noGrp="1"/>
          </p:cNvSpPr>
          <p:nvPr>
            <p:ph type="body"/>
          </p:nvPr>
        </p:nvSpPr>
        <p:spPr>
          <a:xfrm>
            <a:off x="5152320" y="3168000"/>
            <a:ext cx="4426560" cy="1751040"/>
          </a:xfrm>
          <a:prstGeom prst="rect">
            <a:avLst/>
          </a:prstGeom>
        </p:spPr>
        <p:txBody>
          <a:bodyPr lIns="0" tIns="0" rIns="0" bIns="0">
            <a:normAutofit/>
          </a:bodyPr>
          <a:lstStyle/>
          <a:p>
            <a:endParaRPr lang="en-IN" sz="3200" b="0" strike="noStrike" spc="-1">
              <a:latin typeface="Arial"/>
            </a:endParaRPr>
          </a:p>
        </p:txBody>
      </p:sp>
      <p:sp>
        <p:nvSpPr>
          <p:cNvPr id="105" name="PlaceHolder 4"/>
          <p:cNvSpPr>
            <a:spLocks noGrp="1"/>
          </p:cNvSpPr>
          <p:nvPr>
            <p:ph type="body"/>
          </p:nvPr>
        </p:nvSpPr>
        <p:spPr>
          <a:xfrm>
            <a:off x="504000" y="5085720"/>
            <a:ext cx="4426560" cy="1751040"/>
          </a:xfrm>
          <a:prstGeom prst="rect">
            <a:avLst/>
          </a:prstGeom>
        </p:spPr>
        <p:txBody>
          <a:bodyPr lIns="0" tIns="0" rIns="0" bIns="0">
            <a:normAutofit/>
          </a:bodyPr>
          <a:lstStyle/>
          <a:p>
            <a:endParaRPr lang="en-IN" sz="3200" b="0" strike="noStrike" spc="-1">
              <a:latin typeface="Arial"/>
            </a:endParaRPr>
          </a:p>
        </p:txBody>
      </p:sp>
      <p:sp>
        <p:nvSpPr>
          <p:cNvPr id="106" name="PlaceHolder 5"/>
          <p:cNvSpPr>
            <a:spLocks noGrp="1"/>
          </p:cNvSpPr>
          <p:nvPr>
            <p:ph type="body"/>
          </p:nvPr>
        </p:nvSpPr>
        <p:spPr>
          <a:xfrm>
            <a:off x="5152320" y="5085720"/>
            <a:ext cx="442656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108" name="PlaceHolder 2"/>
          <p:cNvSpPr>
            <a:spLocks noGrp="1"/>
          </p:cNvSpPr>
          <p:nvPr>
            <p:ph type="body"/>
          </p:nvPr>
        </p:nvSpPr>
        <p:spPr>
          <a:xfrm>
            <a:off x="504000" y="3168000"/>
            <a:ext cx="2920680" cy="1751040"/>
          </a:xfrm>
          <a:prstGeom prst="rect">
            <a:avLst/>
          </a:prstGeom>
        </p:spPr>
        <p:txBody>
          <a:bodyPr lIns="0" tIns="0" rIns="0" bIns="0">
            <a:normAutofit/>
          </a:bodyPr>
          <a:lstStyle/>
          <a:p>
            <a:endParaRPr lang="en-IN" sz="3200" b="0" strike="noStrike" spc="-1">
              <a:latin typeface="Arial"/>
            </a:endParaRPr>
          </a:p>
        </p:txBody>
      </p:sp>
      <p:sp>
        <p:nvSpPr>
          <p:cNvPr id="109" name="PlaceHolder 3"/>
          <p:cNvSpPr>
            <a:spLocks noGrp="1"/>
          </p:cNvSpPr>
          <p:nvPr>
            <p:ph type="body"/>
          </p:nvPr>
        </p:nvSpPr>
        <p:spPr>
          <a:xfrm>
            <a:off x="3571200" y="3168000"/>
            <a:ext cx="2920680" cy="1751040"/>
          </a:xfrm>
          <a:prstGeom prst="rect">
            <a:avLst/>
          </a:prstGeom>
        </p:spPr>
        <p:txBody>
          <a:bodyPr lIns="0" tIns="0" rIns="0" bIns="0">
            <a:normAutofit/>
          </a:bodyPr>
          <a:lstStyle/>
          <a:p>
            <a:endParaRPr lang="en-IN" sz="3200" b="0" strike="noStrike" spc="-1">
              <a:latin typeface="Arial"/>
            </a:endParaRPr>
          </a:p>
        </p:txBody>
      </p:sp>
      <p:sp>
        <p:nvSpPr>
          <p:cNvPr id="110" name="PlaceHolder 4"/>
          <p:cNvSpPr>
            <a:spLocks noGrp="1"/>
          </p:cNvSpPr>
          <p:nvPr>
            <p:ph type="body"/>
          </p:nvPr>
        </p:nvSpPr>
        <p:spPr>
          <a:xfrm>
            <a:off x="6638040" y="3168000"/>
            <a:ext cx="2920680" cy="1751040"/>
          </a:xfrm>
          <a:prstGeom prst="rect">
            <a:avLst/>
          </a:prstGeom>
        </p:spPr>
        <p:txBody>
          <a:bodyPr lIns="0" tIns="0" rIns="0" bIns="0">
            <a:normAutofit/>
          </a:bodyPr>
          <a:lstStyle/>
          <a:p>
            <a:endParaRPr lang="en-IN" sz="3200" b="0" strike="noStrike" spc="-1">
              <a:latin typeface="Arial"/>
            </a:endParaRPr>
          </a:p>
        </p:txBody>
      </p:sp>
      <p:sp>
        <p:nvSpPr>
          <p:cNvPr id="111" name="PlaceHolder 5"/>
          <p:cNvSpPr>
            <a:spLocks noGrp="1"/>
          </p:cNvSpPr>
          <p:nvPr>
            <p:ph type="body"/>
          </p:nvPr>
        </p:nvSpPr>
        <p:spPr>
          <a:xfrm>
            <a:off x="504000" y="5085720"/>
            <a:ext cx="2920680" cy="1751040"/>
          </a:xfrm>
          <a:prstGeom prst="rect">
            <a:avLst/>
          </a:prstGeom>
        </p:spPr>
        <p:txBody>
          <a:bodyPr lIns="0" tIns="0" rIns="0" bIns="0">
            <a:normAutofit/>
          </a:bodyPr>
          <a:lstStyle/>
          <a:p>
            <a:endParaRPr lang="en-IN" sz="3200" b="0" strike="noStrike" spc="-1">
              <a:latin typeface="Arial"/>
            </a:endParaRPr>
          </a:p>
        </p:txBody>
      </p:sp>
      <p:sp>
        <p:nvSpPr>
          <p:cNvPr id="112" name="PlaceHolder 6"/>
          <p:cNvSpPr>
            <a:spLocks noGrp="1"/>
          </p:cNvSpPr>
          <p:nvPr>
            <p:ph type="body"/>
          </p:nvPr>
        </p:nvSpPr>
        <p:spPr>
          <a:xfrm>
            <a:off x="3571200" y="5085720"/>
            <a:ext cx="2920680" cy="1751040"/>
          </a:xfrm>
          <a:prstGeom prst="rect">
            <a:avLst/>
          </a:prstGeom>
        </p:spPr>
        <p:txBody>
          <a:bodyPr lIns="0" tIns="0" rIns="0" bIns="0">
            <a:normAutofit/>
          </a:bodyPr>
          <a:lstStyle/>
          <a:p>
            <a:endParaRPr lang="en-IN" sz="3200" b="0" strike="noStrike" spc="-1">
              <a:latin typeface="Arial"/>
            </a:endParaRPr>
          </a:p>
        </p:txBody>
      </p:sp>
      <p:sp>
        <p:nvSpPr>
          <p:cNvPr id="113" name="PlaceHolder 7"/>
          <p:cNvSpPr>
            <a:spLocks noGrp="1"/>
          </p:cNvSpPr>
          <p:nvPr>
            <p:ph type="body"/>
          </p:nvPr>
        </p:nvSpPr>
        <p:spPr>
          <a:xfrm>
            <a:off x="6638040" y="5085720"/>
            <a:ext cx="292068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118" name="PlaceHolder 2"/>
          <p:cNvSpPr>
            <a:spLocks noGrp="1"/>
          </p:cNvSpPr>
          <p:nvPr>
            <p:ph type="subTitle"/>
          </p:nvPr>
        </p:nvSpPr>
        <p:spPr>
          <a:xfrm>
            <a:off x="504000" y="3168000"/>
            <a:ext cx="9070920" cy="3671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120" name="PlaceHolder 2"/>
          <p:cNvSpPr>
            <a:spLocks noGrp="1"/>
          </p:cNvSpPr>
          <p:nvPr>
            <p:ph type="body"/>
          </p:nvPr>
        </p:nvSpPr>
        <p:spPr>
          <a:xfrm>
            <a:off x="504000" y="3168000"/>
            <a:ext cx="9070920" cy="3671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7" name="PlaceHolder 2"/>
          <p:cNvSpPr>
            <a:spLocks noGrp="1"/>
          </p:cNvSpPr>
          <p:nvPr>
            <p:ph type="body"/>
          </p:nvPr>
        </p:nvSpPr>
        <p:spPr>
          <a:xfrm>
            <a:off x="504000" y="3168000"/>
            <a:ext cx="4426560" cy="36712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5152320" y="3168000"/>
            <a:ext cx="4426560" cy="3671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122" name="PlaceHolder 2"/>
          <p:cNvSpPr>
            <a:spLocks noGrp="1"/>
          </p:cNvSpPr>
          <p:nvPr>
            <p:ph type="body"/>
          </p:nvPr>
        </p:nvSpPr>
        <p:spPr>
          <a:xfrm>
            <a:off x="504000" y="3168000"/>
            <a:ext cx="4426560" cy="3671280"/>
          </a:xfrm>
          <a:prstGeom prst="rect">
            <a:avLst/>
          </a:prstGeom>
        </p:spPr>
        <p:txBody>
          <a:bodyPr lIns="0" tIns="0" rIns="0" bIns="0">
            <a:normAutofit/>
          </a:bodyPr>
          <a:lstStyle/>
          <a:p>
            <a:endParaRPr lang="en-IN" sz="3200" b="0" strike="noStrike" spc="-1">
              <a:latin typeface="Arial"/>
            </a:endParaRPr>
          </a:p>
        </p:txBody>
      </p:sp>
      <p:sp>
        <p:nvSpPr>
          <p:cNvPr id="123" name="PlaceHolder 3"/>
          <p:cNvSpPr>
            <a:spLocks noGrp="1"/>
          </p:cNvSpPr>
          <p:nvPr>
            <p:ph type="body"/>
          </p:nvPr>
        </p:nvSpPr>
        <p:spPr>
          <a:xfrm>
            <a:off x="5152320" y="3168000"/>
            <a:ext cx="4426560" cy="3671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504000" y="1080000"/>
            <a:ext cx="9070920" cy="80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127" name="PlaceHolder 2"/>
          <p:cNvSpPr>
            <a:spLocks noGrp="1"/>
          </p:cNvSpPr>
          <p:nvPr>
            <p:ph type="body"/>
          </p:nvPr>
        </p:nvSpPr>
        <p:spPr>
          <a:xfrm>
            <a:off x="504000" y="3168000"/>
            <a:ext cx="4426560" cy="1751040"/>
          </a:xfrm>
          <a:prstGeom prst="rect">
            <a:avLst/>
          </a:prstGeom>
        </p:spPr>
        <p:txBody>
          <a:bodyPr lIns="0" tIns="0" rIns="0" bIns="0">
            <a:normAutofit/>
          </a:bodyPr>
          <a:lstStyle/>
          <a:p>
            <a:endParaRPr lang="en-IN" sz="3200" b="0" strike="noStrike" spc="-1">
              <a:latin typeface="Arial"/>
            </a:endParaRPr>
          </a:p>
        </p:txBody>
      </p:sp>
      <p:sp>
        <p:nvSpPr>
          <p:cNvPr id="128" name="PlaceHolder 3"/>
          <p:cNvSpPr>
            <a:spLocks noGrp="1"/>
          </p:cNvSpPr>
          <p:nvPr>
            <p:ph type="body"/>
          </p:nvPr>
        </p:nvSpPr>
        <p:spPr>
          <a:xfrm>
            <a:off x="5152320" y="3168000"/>
            <a:ext cx="4426560" cy="3671280"/>
          </a:xfrm>
          <a:prstGeom prst="rect">
            <a:avLst/>
          </a:prstGeom>
        </p:spPr>
        <p:txBody>
          <a:bodyPr lIns="0" tIns="0" rIns="0" bIns="0">
            <a:normAutofit/>
          </a:bodyPr>
          <a:lstStyle/>
          <a:p>
            <a:endParaRPr lang="en-IN" sz="3200" b="0" strike="noStrike" spc="-1">
              <a:latin typeface="Arial"/>
            </a:endParaRPr>
          </a:p>
        </p:txBody>
      </p:sp>
      <p:sp>
        <p:nvSpPr>
          <p:cNvPr id="129" name="PlaceHolder 4"/>
          <p:cNvSpPr>
            <a:spLocks noGrp="1"/>
          </p:cNvSpPr>
          <p:nvPr>
            <p:ph type="body"/>
          </p:nvPr>
        </p:nvSpPr>
        <p:spPr>
          <a:xfrm>
            <a:off x="504000" y="5085720"/>
            <a:ext cx="442656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131" name="PlaceHolder 2"/>
          <p:cNvSpPr>
            <a:spLocks noGrp="1"/>
          </p:cNvSpPr>
          <p:nvPr>
            <p:ph type="body"/>
          </p:nvPr>
        </p:nvSpPr>
        <p:spPr>
          <a:xfrm>
            <a:off x="504000" y="3168000"/>
            <a:ext cx="4426560" cy="3671280"/>
          </a:xfrm>
          <a:prstGeom prst="rect">
            <a:avLst/>
          </a:prstGeom>
        </p:spPr>
        <p:txBody>
          <a:bodyPr lIns="0" tIns="0" rIns="0" bIns="0">
            <a:normAutofit/>
          </a:bodyPr>
          <a:lstStyle/>
          <a:p>
            <a:endParaRPr lang="en-IN" sz="3200" b="0" strike="noStrike" spc="-1">
              <a:latin typeface="Arial"/>
            </a:endParaRPr>
          </a:p>
        </p:txBody>
      </p:sp>
      <p:sp>
        <p:nvSpPr>
          <p:cNvPr id="132" name="PlaceHolder 3"/>
          <p:cNvSpPr>
            <a:spLocks noGrp="1"/>
          </p:cNvSpPr>
          <p:nvPr>
            <p:ph type="body"/>
          </p:nvPr>
        </p:nvSpPr>
        <p:spPr>
          <a:xfrm>
            <a:off x="5152320" y="3168000"/>
            <a:ext cx="4426560" cy="1751040"/>
          </a:xfrm>
          <a:prstGeom prst="rect">
            <a:avLst/>
          </a:prstGeom>
        </p:spPr>
        <p:txBody>
          <a:bodyPr lIns="0" tIns="0" rIns="0" bIns="0">
            <a:normAutofit/>
          </a:bodyPr>
          <a:lstStyle/>
          <a:p>
            <a:endParaRPr lang="en-IN" sz="3200" b="0" strike="noStrike" spc="-1">
              <a:latin typeface="Arial"/>
            </a:endParaRPr>
          </a:p>
        </p:txBody>
      </p:sp>
      <p:sp>
        <p:nvSpPr>
          <p:cNvPr id="133" name="PlaceHolder 4"/>
          <p:cNvSpPr>
            <a:spLocks noGrp="1"/>
          </p:cNvSpPr>
          <p:nvPr>
            <p:ph type="body"/>
          </p:nvPr>
        </p:nvSpPr>
        <p:spPr>
          <a:xfrm>
            <a:off x="5152320" y="5085720"/>
            <a:ext cx="442656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135" name="PlaceHolder 2"/>
          <p:cNvSpPr>
            <a:spLocks noGrp="1"/>
          </p:cNvSpPr>
          <p:nvPr>
            <p:ph type="body"/>
          </p:nvPr>
        </p:nvSpPr>
        <p:spPr>
          <a:xfrm>
            <a:off x="504000" y="3168000"/>
            <a:ext cx="4426560" cy="1751040"/>
          </a:xfrm>
          <a:prstGeom prst="rect">
            <a:avLst/>
          </a:prstGeom>
        </p:spPr>
        <p:txBody>
          <a:bodyPr lIns="0" tIns="0" rIns="0" bIns="0">
            <a:normAutofit/>
          </a:bodyPr>
          <a:lstStyle/>
          <a:p>
            <a:endParaRPr lang="en-IN" sz="3200" b="0" strike="noStrike" spc="-1">
              <a:latin typeface="Arial"/>
            </a:endParaRPr>
          </a:p>
        </p:txBody>
      </p:sp>
      <p:sp>
        <p:nvSpPr>
          <p:cNvPr id="136" name="PlaceHolder 3"/>
          <p:cNvSpPr>
            <a:spLocks noGrp="1"/>
          </p:cNvSpPr>
          <p:nvPr>
            <p:ph type="body"/>
          </p:nvPr>
        </p:nvSpPr>
        <p:spPr>
          <a:xfrm>
            <a:off x="5152320" y="3168000"/>
            <a:ext cx="4426560" cy="1751040"/>
          </a:xfrm>
          <a:prstGeom prst="rect">
            <a:avLst/>
          </a:prstGeom>
        </p:spPr>
        <p:txBody>
          <a:bodyPr lIns="0" tIns="0" rIns="0" bIns="0">
            <a:normAutofit/>
          </a:bodyPr>
          <a:lstStyle/>
          <a:p>
            <a:endParaRPr lang="en-IN" sz="3200" b="0" strike="noStrike" spc="-1">
              <a:latin typeface="Arial"/>
            </a:endParaRPr>
          </a:p>
        </p:txBody>
      </p:sp>
      <p:sp>
        <p:nvSpPr>
          <p:cNvPr id="137" name="PlaceHolder 4"/>
          <p:cNvSpPr>
            <a:spLocks noGrp="1"/>
          </p:cNvSpPr>
          <p:nvPr>
            <p:ph type="body"/>
          </p:nvPr>
        </p:nvSpPr>
        <p:spPr>
          <a:xfrm>
            <a:off x="504000" y="5085720"/>
            <a:ext cx="907092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139" name="PlaceHolder 2"/>
          <p:cNvSpPr>
            <a:spLocks noGrp="1"/>
          </p:cNvSpPr>
          <p:nvPr>
            <p:ph type="body"/>
          </p:nvPr>
        </p:nvSpPr>
        <p:spPr>
          <a:xfrm>
            <a:off x="504000" y="3168000"/>
            <a:ext cx="9070920" cy="1751040"/>
          </a:xfrm>
          <a:prstGeom prst="rect">
            <a:avLst/>
          </a:prstGeom>
        </p:spPr>
        <p:txBody>
          <a:bodyPr lIns="0" tIns="0" rIns="0" bIns="0">
            <a:normAutofit/>
          </a:bodyPr>
          <a:lstStyle/>
          <a:p>
            <a:endParaRPr lang="en-IN" sz="3200" b="0" strike="noStrike" spc="-1">
              <a:latin typeface="Arial"/>
            </a:endParaRPr>
          </a:p>
        </p:txBody>
      </p:sp>
      <p:sp>
        <p:nvSpPr>
          <p:cNvPr id="140" name="PlaceHolder 3"/>
          <p:cNvSpPr>
            <a:spLocks noGrp="1"/>
          </p:cNvSpPr>
          <p:nvPr>
            <p:ph type="body"/>
          </p:nvPr>
        </p:nvSpPr>
        <p:spPr>
          <a:xfrm>
            <a:off x="504000" y="5085720"/>
            <a:ext cx="907092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142" name="PlaceHolder 2"/>
          <p:cNvSpPr>
            <a:spLocks noGrp="1"/>
          </p:cNvSpPr>
          <p:nvPr>
            <p:ph type="body"/>
          </p:nvPr>
        </p:nvSpPr>
        <p:spPr>
          <a:xfrm>
            <a:off x="504000" y="3168000"/>
            <a:ext cx="4426560" cy="1751040"/>
          </a:xfrm>
          <a:prstGeom prst="rect">
            <a:avLst/>
          </a:prstGeom>
        </p:spPr>
        <p:txBody>
          <a:bodyPr lIns="0" tIns="0" rIns="0" bIns="0">
            <a:normAutofit/>
          </a:bodyPr>
          <a:lstStyle/>
          <a:p>
            <a:endParaRPr lang="en-IN" sz="3200" b="0" strike="noStrike" spc="-1">
              <a:latin typeface="Arial"/>
            </a:endParaRPr>
          </a:p>
        </p:txBody>
      </p:sp>
      <p:sp>
        <p:nvSpPr>
          <p:cNvPr id="143" name="PlaceHolder 3"/>
          <p:cNvSpPr>
            <a:spLocks noGrp="1"/>
          </p:cNvSpPr>
          <p:nvPr>
            <p:ph type="body"/>
          </p:nvPr>
        </p:nvSpPr>
        <p:spPr>
          <a:xfrm>
            <a:off x="5152320" y="3168000"/>
            <a:ext cx="4426560" cy="1751040"/>
          </a:xfrm>
          <a:prstGeom prst="rect">
            <a:avLst/>
          </a:prstGeom>
        </p:spPr>
        <p:txBody>
          <a:bodyPr lIns="0" tIns="0" rIns="0" bIns="0">
            <a:normAutofit/>
          </a:bodyPr>
          <a:lstStyle/>
          <a:p>
            <a:endParaRPr lang="en-IN" sz="3200" b="0" strike="noStrike" spc="-1">
              <a:latin typeface="Arial"/>
            </a:endParaRPr>
          </a:p>
        </p:txBody>
      </p:sp>
      <p:sp>
        <p:nvSpPr>
          <p:cNvPr id="144" name="PlaceHolder 4"/>
          <p:cNvSpPr>
            <a:spLocks noGrp="1"/>
          </p:cNvSpPr>
          <p:nvPr>
            <p:ph type="body"/>
          </p:nvPr>
        </p:nvSpPr>
        <p:spPr>
          <a:xfrm>
            <a:off x="504000" y="5085720"/>
            <a:ext cx="4426560" cy="1751040"/>
          </a:xfrm>
          <a:prstGeom prst="rect">
            <a:avLst/>
          </a:prstGeom>
        </p:spPr>
        <p:txBody>
          <a:bodyPr lIns="0" tIns="0" rIns="0" bIns="0">
            <a:normAutofit/>
          </a:bodyPr>
          <a:lstStyle/>
          <a:p>
            <a:endParaRPr lang="en-IN" sz="3200" b="0" strike="noStrike" spc="-1">
              <a:latin typeface="Arial"/>
            </a:endParaRPr>
          </a:p>
        </p:txBody>
      </p:sp>
      <p:sp>
        <p:nvSpPr>
          <p:cNvPr id="145" name="PlaceHolder 5"/>
          <p:cNvSpPr>
            <a:spLocks noGrp="1"/>
          </p:cNvSpPr>
          <p:nvPr>
            <p:ph type="body"/>
          </p:nvPr>
        </p:nvSpPr>
        <p:spPr>
          <a:xfrm>
            <a:off x="5152320" y="5085720"/>
            <a:ext cx="442656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147" name="PlaceHolder 2"/>
          <p:cNvSpPr>
            <a:spLocks noGrp="1"/>
          </p:cNvSpPr>
          <p:nvPr>
            <p:ph type="body"/>
          </p:nvPr>
        </p:nvSpPr>
        <p:spPr>
          <a:xfrm>
            <a:off x="504000" y="3168000"/>
            <a:ext cx="2920680" cy="1751040"/>
          </a:xfrm>
          <a:prstGeom prst="rect">
            <a:avLst/>
          </a:prstGeom>
        </p:spPr>
        <p:txBody>
          <a:bodyPr lIns="0" tIns="0" rIns="0" bIns="0">
            <a:normAutofit/>
          </a:bodyPr>
          <a:lstStyle/>
          <a:p>
            <a:endParaRPr lang="en-IN" sz="3200" b="0" strike="noStrike" spc="-1">
              <a:latin typeface="Arial"/>
            </a:endParaRPr>
          </a:p>
        </p:txBody>
      </p:sp>
      <p:sp>
        <p:nvSpPr>
          <p:cNvPr id="148" name="PlaceHolder 3"/>
          <p:cNvSpPr>
            <a:spLocks noGrp="1"/>
          </p:cNvSpPr>
          <p:nvPr>
            <p:ph type="body"/>
          </p:nvPr>
        </p:nvSpPr>
        <p:spPr>
          <a:xfrm>
            <a:off x="3571200" y="3168000"/>
            <a:ext cx="2920680" cy="1751040"/>
          </a:xfrm>
          <a:prstGeom prst="rect">
            <a:avLst/>
          </a:prstGeom>
        </p:spPr>
        <p:txBody>
          <a:bodyPr lIns="0" tIns="0" rIns="0" bIns="0">
            <a:normAutofit/>
          </a:bodyPr>
          <a:lstStyle/>
          <a:p>
            <a:endParaRPr lang="en-IN" sz="3200" b="0" strike="noStrike" spc="-1">
              <a:latin typeface="Arial"/>
            </a:endParaRPr>
          </a:p>
        </p:txBody>
      </p:sp>
      <p:sp>
        <p:nvSpPr>
          <p:cNvPr id="149" name="PlaceHolder 4"/>
          <p:cNvSpPr>
            <a:spLocks noGrp="1"/>
          </p:cNvSpPr>
          <p:nvPr>
            <p:ph type="body"/>
          </p:nvPr>
        </p:nvSpPr>
        <p:spPr>
          <a:xfrm>
            <a:off x="6638040" y="3168000"/>
            <a:ext cx="2920680" cy="1751040"/>
          </a:xfrm>
          <a:prstGeom prst="rect">
            <a:avLst/>
          </a:prstGeom>
        </p:spPr>
        <p:txBody>
          <a:bodyPr lIns="0" tIns="0" rIns="0" bIns="0">
            <a:normAutofit/>
          </a:bodyPr>
          <a:lstStyle/>
          <a:p>
            <a:endParaRPr lang="en-IN" sz="3200" b="0" strike="noStrike" spc="-1">
              <a:latin typeface="Arial"/>
            </a:endParaRPr>
          </a:p>
        </p:txBody>
      </p:sp>
      <p:sp>
        <p:nvSpPr>
          <p:cNvPr id="150" name="PlaceHolder 5"/>
          <p:cNvSpPr>
            <a:spLocks noGrp="1"/>
          </p:cNvSpPr>
          <p:nvPr>
            <p:ph type="body"/>
          </p:nvPr>
        </p:nvSpPr>
        <p:spPr>
          <a:xfrm>
            <a:off x="504000" y="5085720"/>
            <a:ext cx="2920680" cy="1751040"/>
          </a:xfrm>
          <a:prstGeom prst="rect">
            <a:avLst/>
          </a:prstGeom>
        </p:spPr>
        <p:txBody>
          <a:bodyPr lIns="0" tIns="0" rIns="0" bIns="0">
            <a:normAutofit/>
          </a:bodyPr>
          <a:lstStyle/>
          <a:p>
            <a:endParaRPr lang="en-IN" sz="3200" b="0" strike="noStrike" spc="-1">
              <a:latin typeface="Arial"/>
            </a:endParaRPr>
          </a:p>
        </p:txBody>
      </p:sp>
      <p:sp>
        <p:nvSpPr>
          <p:cNvPr id="151" name="PlaceHolder 6"/>
          <p:cNvSpPr>
            <a:spLocks noGrp="1"/>
          </p:cNvSpPr>
          <p:nvPr>
            <p:ph type="body"/>
          </p:nvPr>
        </p:nvSpPr>
        <p:spPr>
          <a:xfrm>
            <a:off x="3571200" y="5085720"/>
            <a:ext cx="2920680" cy="1751040"/>
          </a:xfrm>
          <a:prstGeom prst="rect">
            <a:avLst/>
          </a:prstGeom>
        </p:spPr>
        <p:txBody>
          <a:bodyPr lIns="0" tIns="0" rIns="0" bIns="0">
            <a:normAutofit/>
          </a:bodyPr>
          <a:lstStyle/>
          <a:p>
            <a:endParaRPr lang="en-IN" sz="3200" b="0" strike="noStrike" spc="-1">
              <a:latin typeface="Arial"/>
            </a:endParaRPr>
          </a:p>
        </p:txBody>
      </p:sp>
      <p:sp>
        <p:nvSpPr>
          <p:cNvPr id="152" name="PlaceHolder 7"/>
          <p:cNvSpPr>
            <a:spLocks noGrp="1"/>
          </p:cNvSpPr>
          <p:nvPr>
            <p:ph type="body"/>
          </p:nvPr>
        </p:nvSpPr>
        <p:spPr>
          <a:xfrm>
            <a:off x="6638040" y="5085720"/>
            <a:ext cx="292068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156" name="PlaceHolder 2"/>
          <p:cNvSpPr>
            <a:spLocks noGrp="1"/>
          </p:cNvSpPr>
          <p:nvPr>
            <p:ph type="subTitle"/>
          </p:nvPr>
        </p:nvSpPr>
        <p:spPr>
          <a:xfrm>
            <a:off x="504000" y="3168000"/>
            <a:ext cx="9070920" cy="3671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158" name="PlaceHolder 2"/>
          <p:cNvSpPr>
            <a:spLocks noGrp="1"/>
          </p:cNvSpPr>
          <p:nvPr>
            <p:ph type="body"/>
          </p:nvPr>
        </p:nvSpPr>
        <p:spPr>
          <a:xfrm>
            <a:off x="504000" y="3168000"/>
            <a:ext cx="9070920" cy="3671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160" name="PlaceHolder 2"/>
          <p:cNvSpPr>
            <a:spLocks noGrp="1"/>
          </p:cNvSpPr>
          <p:nvPr>
            <p:ph type="body"/>
          </p:nvPr>
        </p:nvSpPr>
        <p:spPr>
          <a:xfrm>
            <a:off x="504000" y="3168000"/>
            <a:ext cx="4426560" cy="3671280"/>
          </a:xfrm>
          <a:prstGeom prst="rect">
            <a:avLst/>
          </a:prstGeom>
        </p:spPr>
        <p:txBody>
          <a:bodyPr lIns="0" tIns="0" rIns="0" bIns="0">
            <a:normAutofit/>
          </a:bodyPr>
          <a:lstStyle/>
          <a:p>
            <a:endParaRPr lang="en-IN" sz="3200" b="0" strike="noStrike" spc="-1">
              <a:latin typeface="Arial"/>
            </a:endParaRPr>
          </a:p>
        </p:txBody>
      </p:sp>
      <p:sp>
        <p:nvSpPr>
          <p:cNvPr id="161" name="PlaceHolder 3"/>
          <p:cNvSpPr>
            <a:spLocks noGrp="1"/>
          </p:cNvSpPr>
          <p:nvPr>
            <p:ph type="body"/>
          </p:nvPr>
        </p:nvSpPr>
        <p:spPr>
          <a:xfrm>
            <a:off x="5152320" y="3168000"/>
            <a:ext cx="4426560" cy="3671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504000" y="1080000"/>
            <a:ext cx="9070920" cy="80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165" name="PlaceHolder 2"/>
          <p:cNvSpPr>
            <a:spLocks noGrp="1"/>
          </p:cNvSpPr>
          <p:nvPr>
            <p:ph type="body"/>
          </p:nvPr>
        </p:nvSpPr>
        <p:spPr>
          <a:xfrm>
            <a:off x="504000" y="3168000"/>
            <a:ext cx="4426560" cy="1751040"/>
          </a:xfrm>
          <a:prstGeom prst="rect">
            <a:avLst/>
          </a:prstGeom>
        </p:spPr>
        <p:txBody>
          <a:bodyPr lIns="0" tIns="0" rIns="0" bIns="0">
            <a:normAutofit/>
          </a:bodyPr>
          <a:lstStyle/>
          <a:p>
            <a:endParaRPr lang="en-IN" sz="3200" b="0" strike="noStrike" spc="-1">
              <a:latin typeface="Arial"/>
            </a:endParaRPr>
          </a:p>
        </p:txBody>
      </p:sp>
      <p:sp>
        <p:nvSpPr>
          <p:cNvPr id="166" name="PlaceHolder 3"/>
          <p:cNvSpPr>
            <a:spLocks noGrp="1"/>
          </p:cNvSpPr>
          <p:nvPr>
            <p:ph type="body"/>
          </p:nvPr>
        </p:nvSpPr>
        <p:spPr>
          <a:xfrm>
            <a:off x="5152320" y="3168000"/>
            <a:ext cx="4426560" cy="3671280"/>
          </a:xfrm>
          <a:prstGeom prst="rect">
            <a:avLst/>
          </a:prstGeom>
        </p:spPr>
        <p:txBody>
          <a:bodyPr lIns="0" tIns="0" rIns="0" bIns="0">
            <a:normAutofit/>
          </a:bodyPr>
          <a:lstStyle/>
          <a:p>
            <a:endParaRPr lang="en-IN" sz="3200" b="0" strike="noStrike" spc="-1">
              <a:latin typeface="Arial"/>
            </a:endParaRPr>
          </a:p>
        </p:txBody>
      </p:sp>
      <p:sp>
        <p:nvSpPr>
          <p:cNvPr id="167" name="PlaceHolder 4"/>
          <p:cNvSpPr>
            <a:spLocks noGrp="1"/>
          </p:cNvSpPr>
          <p:nvPr>
            <p:ph type="body"/>
          </p:nvPr>
        </p:nvSpPr>
        <p:spPr>
          <a:xfrm>
            <a:off x="504000" y="5085720"/>
            <a:ext cx="442656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169" name="PlaceHolder 2"/>
          <p:cNvSpPr>
            <a:spLocks noGrp="1"/>
          </p:cNvSpPr>
          <p:nvPr>
            <p:ph type="body"/>
          </p:nvPr>
        </p:nvSpPr>
        <p:spPr>
          <a:xfrm>
            <a:off x="504000" y="3168000"/>
            <a:ext cx="4426560" cy="3671280"/>
          </a:xfrm>
          <a:prstGeom prst="rect">
            <a:avLst/>
          </a:prstGeom>
        </p:spPr>
        <p:txBody>
          <a:bodyPr lIns="0" tIns="0" rIns="0" bIns="0">
            <a:normAutofit/>
          </a:bodyPr>
          <a:lstStyle/>
          <a:p>
            <a:endParaRPr lang="en-IN" sz="3200" b="0" strike="noStrike" spc="-1">
              <a:latin typeface="Arial"/>
            </a:endParaRPr>
          </a:p>
        </p:txBody>
      </p:sp>
      <p:sp>
        <p:nvSpPr>
          <p:cNvPr id="170" name="PlaceHolder 3"/>
          <p:cNvSpPr>
            <a:spLocks noGrp="1"/>
          </p:cNvSpPr>
          <p:nvPr>
            <p:ph type="body"/>
          </p:nvPr>
        </p:nvSpPr>
        <p:spPr>
          <a:xfrm>
            <a:off x="5152320" y="3168000"/>
            <a:ext cx="4426560" cy="1751040"/>
          </a:xfrm>
          <a:prstGeom prst="rect">
            <a:avLst/>
          </a:prstGeom>
        </p:spPr>
        <p:txBody>
          <a:bodyPr lIns="0" tIns="0" rIns="0" bIns="0">
            <a:normAutofit/>
          </a:bodyPr>
          <a:lstStyle/>
          <a:p>
            <a:endParaRPr lang="en-IN" sz="3200" b="0" strike="noStrike" spc="-1">
              <a:latin typeface="Arial"/>
            </a:endParaRPr>
          </a:p>
        </p:txBody>
      </p:sp>
      <p:sp>
        <p:nvSpPr>
          <p:cNvPr id="171" name="PlaceHolder 4"/>
          <p:cNvSpPr>
            <a:spLocks noGrp="1"/>
          </p:cNvSpPr>
          <p:nvPr>
            <p:ph type="body"/>
          </p:nvPr>
        </p:nvSpPr>
        <p:spPr>
          <a:xfrm>
            <a:off x="5152320" y="5085720"/>
            <a:ext cx="442656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173" name="PlaceHolder 2"/>
          <p:cNvSpPr>
            <a:spLocks noGrp="1"/>
          </p:cNvSpPr>
          <p:nvPr>
            <p:ph type="body"/>
          </p:nvPr>
        </p:nvSpPr>
        <p:spPr>
          <a:xfrm>
            <a:off x="504000" y="3168000"/>
            <a:ext cx="4426560" cy="1751040"/>
          </a:xfrm>
          <a:prstGeom prst="rect">
            <a:avLst/>
          </a:prstGeom>
        </p:spPr>
        <p:txBody>
          <a:bodyPr lIns="0" tIns="0" rIns="0" bIns="0">
            <a:normAutofit/>
          </a:bodyPr>
          <a:lstStyle/>
          <a:p>
            <a:endParaRPr lang="en-IN" sz="3200" b="0" strike="noStrike" spc="-1">
              <a:latin typeface="Arial"/>
            </a:endParaRPr>
          </a:p>
        </p:txBody>
      </p:sp>
      <p:sp>
        <p:nvSpPr>
          <p:cNvPr id="174" name="PlaceHolder 3"/>
          <p:cNvSpPr>
            <a:spLocks noGrp="1"/>
          </p:cNvSpPr>
          <p:nvPr>
            <p:ph type="body"/>
          </p:nvPr>
        </p:nvSpPr>
        <p:spPr>
          <a:xfrm>
            <a:off x="5152320" y="3168000"/>
            <a:ext cx="4426560" cy="1751040"/>
          </a:xfrm>
          <a:prstGeom prst="rect">
            <a:avLst/>
          </a:prstGeom>
        </p:spPr>
        <p:txBody>
          <a:bodyPr lIns="0" tIns="0" rIns="0" bIns="0">
            <a:normAutofit/>
          </a:bodyPr>
          <a:lstStyle/>
          <a:p>
            <a:endParaRPr lang="en-IN" sz="3200" b="0" strike="noStrike" spc="-1">
              <a:latin typeface="Arial"/>
            </a:endParaRPr>
          </a:p>
        </p:txBody>
      </p:sp>
      <p:sp>
        <p:nvSpPr>
          <p:cNvPr id="175" name="PlaceHolder 4"/>
          <p:cNvSpPr>
            <a:spLocks noGrp="1"/>
          </p:cNvSpPr>
          <p:nvPr>
            <p:ph type="body"/>
          </p:nvPr>
        </p:nvSpPr>
        <p:spPr>
          <a:xfrm>
            <a:off x="504000" y="5085720"/>
            <a:ext cx="907092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177" name="PlaceHolder 2"/>
          <p:cNvSpPr>
            <a:spLocks noGrp="1"/>
          </p:cNvSpPr>
          <p:nvPr>
            <p:ph type="body"/>
          </p:nvPr>
        </p:nvSpPr>
        <p:spPr>
          <a:xfrm>
            <a:off x="504000" y="3168000"/>
            <a:ext cx="9070920" cy="1751040"/>
          </a:xfrm>
          <a:prstGeom prst="rect">
            <a:avLst/>
          </a:prstGeom>
        </p:spPr>
        <p:txBody>
          <a:bodyPr lIns="0" tIns="0" rIns="0" bIns="0">
            <a:normAutofit/>
          </a:bodyPr>
          <a:lstStyle/>
          <a:p>
            <a:endParaRPr lang="en-IN" sz="3200" b="0" strike="noStrike" spc="-1">
              <a:latin typeface="Arial"/>
            </a:endParaRPr>
          </a:p>
        </p:txBody>
      </p:sp>
      <p:sp>
        <p:nvSpPr>
          <p:cNvPr id="178" name="PlaceHolder 3"/>
          <p:cNvSpPr>
            <a:spLocks noGrp="1"/>
          </p:cNvSpPr>
          <p:nvPr>
            <p:ph type="body"/>
          </p:nvPr>
        </p:nvSpPr>
        <p:spPr>
          <a:xfrm>
            <a:off x="504000" y="5085720"/>
            <a:ext cx="907092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180" name="PlaceHolder 2"/>
          <p:cNvSpPr>
            <a:spLocks noGrp="1"/>
          </p:cNvSpPr>
          <p:nvPr>
            <p:ph type="body"/>
          </p:nvPr>
        </p:nvSpPr>
        <p:spPr>
          <a:xfrm>
            <a:off x="504000" y="3168000"/>
            <a:ext cx="4426560" cy="1751040"/>
          </a:xfrm>
          <a:prstGeom prst="rect">
            <a:avLst/>
          </a:prstGeom>
        </p:spPr>
        <p:txBody>
          <a:bodyPr lIns="0" tIns="0" rIns="0" bIns="0">
            <a:normAutofit/>
          </a:bodyPr>
          <a:lstStyle/>
          <a:p>
            <a:endParaRPr lang="en-IN" sz="3200" b="0" strike="noStrike" spc="-1">
              <a:latin typeface="Arial"/>
            </a:endParaRPr>
          </a:p>
        </p:txBody>
      </p:sp>
      <p:sp>
        <p:nvSpPr>
          <p:cNvPr id="181" name="PlaceHolder 3"/>
          <p:cNvSpPr>
            <a:spLocks noGrp="1"/>
          </p:cNvSpPr>
          <p:nvPr>
            <p:ph type="body"/>
          </p:nvPr>
        </p:nvSpPr>
        <p:spPr>
          <a:xfrm>
            <a:off x="5152320" y="3168000"/>
            <a:ext cx="4426560" cy="1751040"/>
          </a:xfrm>
          <a:prstGeom prst="rect">
            <a:avLst/>
          </a:prstGeom>
        </p:spPr>
        <p:txBody>
          <a:bodyPr lIns="0" tIns="0" rIns="0" bIns="0">
            <a:normAutofit/>
          </a:bodyPr>
          <a:lstStyle/>
          <a:p>
            <a:endParaRPr lang="en-IN" sz="3200" b="0" strike="noStrike" spc="-1">
              <a:latin typeface="Arial"/>
            </a:endParaRPr>
          </a:p>
        </p:txBody>
      </p:sp>
      <p:sp>
        <p:nvSpPr>
          <p:cNvPr id="182" name="PlaceHolder 4"/>
          <p:cNvSpPr>
            <a:spLocks noGrp="1"/>
          </p:cNvSpPr>
          <p:nvPr>
            <p:ph type="body"/>
          </p:nvPr>
        </p:nvSpPr>
        <p:spPr>
          <a:xfrm>
            <a:off x="504000" y="5085720"/>
            <a:ext cx="4426560" cy="1751040"/>
          </a:xfrm>
          <a:prstGeom prst="rect">
            <a:avLst/>
          </a:prstGeom>
        </p:spPr>
        <p:txBody>
          <a:bodyPr lIns="0" tIns="0" rIns="0" bIns="0">
            <a:normAutofit/>
          </a:bodyPr>
          <a:lstStyle/>
          <a:p>
            <a:endParaRPr lang="en-IN" sz="3200" b="0" strike="noStrike" spc="-1">
              <a:latin typeface="Arial"/>
            </a:endParaRPr>
          </a:p>
        </p:txBody>
      </p:sp>
      <p:sp>
        <p:nvSpPr>
          <p:cNvPr id="183" name="PlaceHolder 5"/>
          <p:cNvSpPr>
            <a:spLocks noGrp="1"/>
          </p:cNvSpPr>
          <p:nvPr>
            <p:ph type="body"/>
          </p:nvPr>
        </p:nvSpPr>
        <p:spPr>
          <a:xfrm>
            <a:off x="5152320" y="5085720"/>
            <a:ext cx="442656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1080000"/>
            <a:ext cx="9070920" cy="80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185" name="PlaceHolder 2"/>
          <p:cNvSpPr>
            <a:spLocks noGrp="1"/>
          </p:cNvSpPr>
          <p:nvPr>
            <p:ph type="body"/>
          </p:nvPr>
        </p:nvSpPr>
        <p:spPr>
          <a:xfrm>
            <a:off x="504000" y="3168000"/>
            <a:ext cx="2920680" cy="1751040"/>
          </a:xfrm>
          <a:prstGeom prst="rect">
            <a:avLst/>
          </a:prstGeom>
        </p:spPr>
        <p:txBody>
          <a:bodyPr lIns="0" tIns="0" rIns="0" bIns="0">
            <a:normAutofit/>
          </a:bodyPr>
          <a:lstStyle/>
          <a:p>
            <a:endParaRPr lang="en-IN" sz="3200" b="0" strike="noStrike" spc="-1">
              <a:latin typeface="Arial"/>
            </a:endParaRPr>
          </a:p>
        </p:txBody>
      </p:sp>
      <p:sp>
        <p:nvSpPr>
          <p:cNvPr id="186" name="PlaceHolder 3"/>
          <p:cNvSpPr>
            <a:spLocks noGrp="1"/>
          </p:cNvSpPr>
          <p:nvPr>
            <p:ph type="body"/>
          </p:nvPr>
        </p:nvSpPr>
        <p:spPr>
          <a:xfrm>
            <a:off x="3571200" y="3168000"/>
            <a:ext cx="2920680" cy="1751040"/>
          </a:xfrm>
          <a:prstGeom prst="rect">
            <a:avLst/>
          </a:prstGeom>
        </p:spPr>
        <p:txBody>
          <a:bodyPr lIns="0" tIns="0" rIns="0" bIns="0">
            <a:normAutofit/>
          </a:bodyPr>
          <a:lstStyle/>
          <a:p>
            <a:endParaRPr lang="en-IN" sz="3200" b="0" strike="noStrike" spc="-1">
              <a:latin typeface="Arial"/>
            </a:endParaRPr>
          </a:p>
        </p:txBody>
      </p:sp>
      <p:sp>
        <p:nvSpPr>
          <p:cNvPr id="187" name="PlaceHolder 4"/>
          <p:cNvSpPr>
            <a:spLocks noGrp="1"/>
          </p:cNvSpPr>
          <p:nvPr>
            <p:ph type="body"/>
          </p:nvPr>
        </p:nvSpPr>
        <p:spPr>
          <a:xfrm>
            <a:off x="6638040" y="3168000"/>
            <a:ext cx="2920680" cy="1751040"/>
          </a:xfrm>
          <a:prstGeom prst="rect">
            <a:avLst/>
          </a:prstGeom>
        </p:spPr>
        <p:txBody>
          <a:bodyPr lIns="0" tIns="0" rIns="0" bIns="0">
            <a:normAutofit/>
          </a:bodyPr>
          <a:lstStyle/>
          <a:p>
            <a:endParaRPr lang="en-IN" sz="3200" b="0" strike="noStrike" spc="-1">
              <a:latin typeface="Arial"/>
            </a:endParaRPr>
          </a:p>
        </p:txBody>
      </p:sp>
      <p:sp>
        <p:nvSpPr>
          <p:cNvPr id="188" name="PlaceHolder 5"/>
          <p:cNvSpPr>
            <a:spLocks noGrp="1"/>
          </p:cNvSpPr>
          <p:nvPr>
            <p:ph type="body"/>
          </p:nvPr>
        </p:nvSpPr>
        <p:spPr>
          <a:xfrm>
            <a:off x="504000" y="5085720"/>
            <a:ext cx="2920680" cy="1751040"/>
          </a:xfrm>
          <a:prstGeom prst="rect">
            <a:avLst/>
          </a:prstGeom>
        </p:spPr>
        <p:txBody>
          <a:bodyPr lIns="0" tIns="0" rIns="0" bIns="0">
            <a:normAutofit/>
          </a:bodyPr>
          <a:lstStyle/>
          <a:p>
            <a:endParaRPr lang="en-IN" sz="3200" b="0" strike="noStrike" spc="-1">
              <a:latin typeface="Arial"/>
            </a:endParaRPr>
          </a:p>
        </p:txBody>
      </p:sp>
      <p:sp>
        <p:nvSpPr>
          <p:cNvPr id="189" name="PlaceHolder 6"/>
          <p:cNvSpPr>
            <a:spLocks noGrp="1"/>
          </p:cNvSpPr>
          <p:nvPr>
            <p:ph type="body"/>
          </p:nvPr>
        </p:nvSpPr>
        <p:spPr>
          <a:xfrm>
            <a:off x="3571200" y="5085720"/>
            <a:ext cx="2920680" cy="1751040"/>
          </a:xfrm>
          <a:prstGeom prst="rect">
            <a:avLst/>
          </a:prstGeom>
        </p:spPr>
        <p:txBody>
          <a:bodyPr lIns="0" tIns="0" rIns="0" bIns="0">
            <a:normAutofit/>
          </a:bodyPr>
          <a:lstStyle/>
          <a:p>
            <a:endParaRPr lang="en-IN" sz="3200" b="0" strike="noStrike" spc="-1">
              <a:latin typeface="Arial"/>
            </a:endParaRPr>
          </a:p>
        </p:txBody>
      </p:sp>
      <p:sp>
        <p:nvSpPr>
          <p:cNvPr id="190" name="PlaceHolder 7"/>
          <p:cNvSpPr>
            <a:spLocks noGrp="1"/>
          </p:cNvSpPr>
          <p:nvPr>
            <p:ph type="body"/>
          </p:nvPr>
        </p:nvSpPr>
        <p:spPr>
          <a:xfrm>
            <a:off x="6638040" y="5085720"/>
            <a:ext cx="292068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504000" y="3168000"/>
            <a:ext cx="4426560" cy="17510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5152320" y="3168000"/>
            <a:ext cx="4426560" cy="367128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504000" y="5085720"/>
            <a:ext cx="442656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504000" y="3168000"/>
            <a:ext cx="4426560" cy="3671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5152320" y="3168000"/>
            <a:ext cx="4426560" cy="17510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5152320" y="5085720"/>
            <a:ext cx="442656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endParaRPr lang="en-IN" sz="4400" b="0" strike="noStrike" spc="-1">
              <a:latin typeface="Arial"/>
            </a:endParaRPr>
          </a:p>
        </p:txBody>
      </p:sp>
      <p:sp>
        <p:nvSpPr>
          <p:cNvPr id="20" name="PlaceHolder 2"/>
          <p:cNvSpPr>
            <a:spLocks noGrp="1"/>
          </p:cNvSpPr>
          <p:nvPr>
            <p:ph type="body"/>
          </p:nvPr>
        </p:nvSpPr>
        <p:spPr>
          <a:xfrm>
            <a:off x="504000" y="3168000"/>
            <a:ext cx="4426560" cy="17510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5152320" y="3168000"/>
            <a:ext cx="4426560" cy="17510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504000" y="5085720"/>
            <a:ext cx="9070920" cy="17510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r>
              <a:rPr lang="en-IN" sz="1800" b="0" strike="noStrike" spc="-1">
                <a:latin typeface="Arial"/>
              </a:rPr>
              <a:t>Click to edit the title text format</a:t>
            </a:r>
          </a:p>
        </p:txBody>
      </p:sp>
      <p:sp>
        <p:nvSpPr>
          <p:cNvPr id="3" name="PlaceHolder 2"/>
          <p:cNvSpPr>
            <a:spLocks noGrp="1"/>
          </p:cNvSpPr>
          <p:nvPr>
            <p:ph type="body"/>
          </p:nvPr>
        </p:nvSpPr>
        <p:spPr>
          <a:xfrm>
            <a:off x="504000" y="3168000"/>
            <a:ext cx="9070920" cy="367128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IN"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IN" sz="1800" b="0" strike="noStrike" spc="-1">
                <a:latin typeface="Arial"/>
              </a:rPr>
              <a:t>Third Outline Level</a:t>
            </a:r>
          </a:p>
          <a:p>
            <a:pPr marL="1728000" lvl="3" indent="-216000" algn="ctr">
              <a:spcBef>
                <a:spcPts val="567"/>
              </a:spcBef>
              <a:buClr>
                <a:srgbClr val="000000"/>
              </a:buClr>
              <a:buSzPct val="75000"/>
              <a:buFont typeface="Symbol" charset="2"/>
              <a:buChar char=""/>
            </a:pPr>
            <a:r>
              <a:rPr lang="en-IN"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IN"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IN"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77"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r>
              <a:rPr lang="en-IN" sz="1800" b="0" strike="noStrike" spc="-1">
                <a:latin typeface="Arial"/>
              </a:rPr>
              <a:t>Click to edit the title text format</a:t>
            </a:r>
          </a:p>
        </p:txBody>
      </p:sp>
      <p:sp>
        <p:nvSpPr>
          <p:cNvPr id="115" name="PlaceHolder 2"/>
          <p:cNvSpPr>
            <a:spLocks noGrp="1"/>
          </p:cNvSpPr>
          <p:nvPr>
            <p:ph type="body"/>
          </p:nvPr>
        </p:nvSpPr>
        <p:spPr>
          <a:xfrm>
            <a:off x="504000" y="3168000"/>
            <a:ext cx="4426200" cy="367128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IN"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IN" sz="1800" b="0" strike="noStrike" spc="-1">
                <a:latin typeface="Arial"/>
              </a:rPr>
              <a:t>Third Outline Level</a:t>
            </a:r>
          </a:p>
          <a:p>
            <a:pPr marL="1728000" lvl="3" indent="-216000" algn="ctr">
              <a:spcBef>
                <a:spcPts val="567"/>
              </a:spcBef>
              <a:buClr>
                <a:srgbClr val="000000"/>
              </a:buClr>
              <a:buSzPct val="75000"/>
              <a:buFont typeface="Symbol" charset="2"/>
              <a:buChar char=""/>
            </a:pPr>
            <a:r>
              <a:rPr lang="en-IN"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IN"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IN"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IN" sz="1800" b="0" strike="noStrike" spc="-1">
                <a:latin typeface="Arial"/>
              </a:rPr>
              <a:t>Seventh Outline Level</a:t>
            </a:r>
          </a:p>
        </p:txBody>
      </p:sp>
      <p:sp>
        <p:nvSpPr>
          <p:cNvPr id="116" name="PlaceHolder 3"/>
          <p:cNvSpPr>
            <a:spLocks noGrp="1"/>
          </p:cNvSpPr>
          <p:nvPr>
            <p:ph type="body"/>
          </p:nvPr>
        </p:nvSpPr>
        <p:spPr>
          <a:xfrm>
            <a:off x="5152320" y="3168000"/>
            <a:ext cx="4426200" cy="367128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IN"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IN" sz="1800" b="0" strike="noStrike" spc="-1">
                <a:latin typeface="Arial"/>
              </a:rPr>
              <a:t>Third Outline Level</a:t>
            </a:r>
          </a:p>
          <a:p>
            <a:pPr marL="1728000" lvl="3" indent="-216000" algn="ctr">
              <a:spcBef>
                <a:spcPts val="567"/>
              </a:spcBef>
              <a:buClr>
                <a:srgbClr val="000000"/>
              </a:buClr>
              <a:buSzPct val="75000"/>
              <a:buFont typeface="Symbol" charset="2"/>
              <a:buChar char=""/>
            </a:pPr>
            <a:r>
              <a:rPr lang="en-IN"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IN"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IN"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1080000"/>
            <a:ext cx="9070920" cy="1727280"/>
          </a:xfrm>
          <a:prstGeom prst="rect">
            <a:avLst/>
          </a:prstGeom>
        </p:spPr>
        <p:txBody>
          <a:bodyPr lIns="0" tIns="0" rIns="0" bIns="0" anchor="ctr">
            <a:noAutofit/>
          </a:bodyPr>
          <a:lstStyle/>
          <a:p>
            <a:pPr algn="ctr"/>
            <a:r>
              <a:rPr lang="en-IN" sz="1800" b="0" strike="noStrike" spc="-1">
                <a:latin typeface="Arial"/>
              </a:rPr>
              <a:t>Click to edit the title text format</a:t>
            </a:r>
          </a:p>
        </p:txBody>
      </p:sp>
      <p:sp>
        <p:nvSpPr>
          <p:cNvPr id="154" name="PlaceHolder 2"/>
          <p:cNvSpPr>
            <a:spLocks noGrp="1"/>
          </p:cNvSpPr>
          <p:nvPr>
            <p:ph type="body"/>
          </p:nvPr>
        </p:nvSpPr>
        <p:spPr>
          <a:xfrm>
            <a:off x="504000" y="3168000"/>
            <a:ext cx="9070920" cy="367128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IN"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IN" sz="1800" b="0" strike="noStrike" spc="-1">
                <a:latin typeface="Arial"/>
              </a:rPr>
              <a:t>Third Outline Level</a:t>
            </a:r>
          </a:p>
          <a:p>
            <a:pPr marL="1728000" lvl="3" indent="-216000" algn="ctr">
              <a:spcBef>
                <a:spcPts val="567"/>
              </a:spcBef>
              <a:buClr>
                <a:srgbClr val="000000"/>
              </a:buClr>
              <a:buSzPct val="75000"/>
              <a:buFont typeface="Symbol" charset="2"/>
              <a:buChar char=""/>
            </a:pPr>
            <a:r>
              <a:rPr lang="en-IN"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IN"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IN"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504000" y="108000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5860" b="0" strike="noStrike" spc="-1">
                <a:solidFill>
                  <a:srgbClr val="FFFFFF"/>
                </a:solidFill>
                <a:latin typeface="Times New Roman"/>
                <a:ea typeface="DejaVu Sans"/>
              </a:rPr>
              <a:t>Toys &amp; Games Virtual Hackathon</a:t>
            </a:r>
            <a:endParaRPr lang="en-IN" sz="5860" b="0" strike="noStrike" spc="-1">
              <a:latin typeface="Arial"/>
            </a:endParaRPr>
          </a:p>
        </p:txBody>
      </p:sp>
      <p:sp>
        <p:nvSpPr>
          <p:cNvPr id="192" name="CustomShape 2"/>
          <p:cNvSpPr/>
          <p:nvPr/>
        </p:nvSpPr>
        <p:spPr>
          <a:xfrm>
            <a:off x="504000" y="3168000"/>
            <a:ext cx="9070920" cy="3671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3200" b="0" strike="noStrike" spc="-1">
                <a:solidFill>
                  <a:srgbClr val="FFFFFF"/>
                </a:solidFill>
                <a:latin typeface="Times New Roman"/>
                <a:ea typeface="DejaVu Sans"/>
              </a:rPr>
              <a:t>Presentation on Project: LIEGE LORD DABA</a:t>
            </a:r>
            <a:endParaRPr lang="en-IN" sz="3200" b="0" strike="noStrike" spc="-1">
              <a:latin typeface="Arial"/>
            </a:endParaRPr>
          </a:p>
          <a:p>
            <a:pPr algn="ctr">
              <a:lnSpc>
                <a:spcPct val="100000"/>
              </a:lnSpc>
            </a:pPr>
            <a:endParaRPr lang="en-IN" sz="3200" b="0" strike="noStrike" spc="-1">
              <a:latin typeface="Arial"/>
            </a:endParaRPr>
          </a:p>
          <a:p>
            <a:pPr algn="ctr">
              <a:lnSpc>
                <a:spcPct val="100000"/>
              </a:lnSpc>
            </a:pPr>
            <a:r>
              <a:rPr lang="en-IN" sz="3200" b="0" strike="noStrike" spc="-1">
                <a:solidFill>
                  <a:srgbClr val="FFFFFF"/>
                </a:solidFill>
                <a:latin typeface="Times New Roman"/>
                <a:ea typeface="DejaVu Sans"/>
              </a:rPr>
              <a:t>Team: EDUCON </a:t>
            </a:r>
            <a:endParaRPr lang="en-IN" sz="32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504000" y="357480"/>
            <a:ext cx="9070920" cy="1660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5860" b="0" strike="noStrike" spc="-1">
                <a:solidFill>
                  <a:srgbClr val="FFFFFF"/>
                </a:solidFill>
                <a:latin typeface="Arial"/>
                <a:ea typeface="DejaVu Sans"/>
              </a:rPr>
              <a:t>Pieces of Chess &amp; Movements</a:t>
            </a:r>
            <a:endParaRPr lang="en-IN" sz="5860" b="0" strike="noStrike" spc="-1">
              <a:latin typeface="Arial"/>
            </a:endParaRPr>
          </a:p>
        </p:txBody>
      </p:sp>
      <p:sp>
        <p:nvSpPr>
          <p:cNvPr id="218" name="CustomShape 2"/>
          <p:cNvSpPr/>
          <p:nvPr/>
        </p:nvSpPr>
        <p:spPr>
          <a:xfrm>
            <a:off x="504000" y="2448000"/>
            <a:ext cx="4607280" cy="3671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1000"/>
          </a:bodyPr>
          <a:lstStyle/>
          <a:p>
            <a:pPr marL="432000" indent="-323280">
              <a:lnSpc>
                <a:spcPct val="100000"/>
              </a:lnSpc>
              <a:spcBef>
                <a:spcPts val="1888"/>
              </a:spcBef>
              <a:buClr>
                <a:srgbClr val="FFFFFF"/>
              </a:buClr>
              <a:buSzPct val="45000"/>
              <a:buFont typeface="Wingdings" charset="2"/>
              <a:buChar char=""/>
            </a:pPr>
            <a:r>
              <a:rPr lang="en-IN" sz="2000" b="0" strike="noStrike" spc="-1">
                <a:solidFill>
                  <a:srgbClr val="FFFFFF"/>
                </a:solidFill>
                <a:latin typeface="Arial"/>
                <a:ea typeface="DejaVu Sans"/>
              </a:rPr>
              <a:t>PAWN</a:t>
            </a:r>
            <a:endParaRPr lang="en-IN" sz="2000" b="0" strike="noStrike" spc="-1">
              <a:latin typeface="Arial"/>
            </a:endParaRPr>
          </a:p>
          <a:p>
            <a:pPr marL="432000" indent="-323280">
              <a:lnSpc>
                <a:spcPct val="100000"/>
              </a:lnSpc>
              <a:spcBef>
                <a:spcPts val="1888"/>
              </a:spcBef>
              <a:buClr>
                <a:srgbClr val="FFFFFF"/>
              </a:buClr>
              <a:buFont typeface="StarSymbol"/>
              <a:buAutoNum type="arabicPeriod"/>
            </a:pPr>
            <a:r>
              <a:rPr lang="en-IN" sz="2000" b="0" strike="noStrike" spc="-1">
                <a:solidFill>
                  <a:srgbClr val="FFFFFF"/>
                </a:solidFill>
                <a:latin typeface="Arial"/>
                <a:ea typeface="DejaVu Sans"/>
              </a:rPr>
              <a:t>Each player has eight pawns, providing the first line of defense for their king.</a:t>
            </a:r>
            <a:endParaRPr lang="en-IN" sz="2000" b="0" strike="noStrike" spc="-1">
              <a:latin typeface="Arial"/>
            </a:endParaRPr>
          </a:p>
          <a:p>
            <a:pPr marL="432000" indent="-323280">
              <a:lnSpc>
                <a:spcPct val="100000"/>
              </a:lnSpc>
              <a:spcBef>
                <a:spcPts val="1888"/>
              </a:spcBef>
              <a:buClr>
                <a:srgbClr val="FFFFFF"/>
              </a:buClr>
              <a:buFont typeface="StarSymbol"/>
              <a:buAutoNum type="arabicPeriod"/>
            </a:pPr>
            <a:r>
              <a:rPr lang="en-IN" sz="2000" b="0" strike="noStrike" spc="-1">
                <a:solidFill>
                  <a:srgbClr val="FFFFFF"/>
                </a:solidFill>
                <a:latin typeface="Arial"/>
                <a:ea typeface="DejaVu Sans"/>
              </a:rPr>
              <a:t>In their first move, each pawn has the option to move one or two spaces. After this move they can only move one space forward. To capture, the pawn moves diagonally one space.</a:t>
            </a:r>
            <a:endParaRPr lang="en-IN" sz="2000" b="0" strike="noStrike" spc="-1">
              <a:latin typeface="Arial"/>
            </a:endParaRPr>
          </a:p>
          <a:p>
            <a:pPr marL="432000" indent="-323280">
              <a:lnSpc>
                <a:spcPct val="100000"/>
              </a:lnSpc>
              <a:spcBef>
                <a:spcPts val="1888"/>
              </a:spcBef>
              <a:buClr>
                <a:srgbClr val="FFFFFF"/>
              </a:buClr>
              <a:buFont typeface="StarSymbol"/>
              <a:buAutoNum type="arabicPeriod"/>
            </a:pPr>
            <a:r>
              <a:rPr lang="en-IN" sz="2000" b="0" strike="noStrike" spc="-1">
                <a:solidFill>
                  <a:srgbClr val="FFFFFF"/>
                </a:solidFill>
                <a:latin typeface="Arial"/>
                <a:ea typeface="DejaVu Sans"/>
              </a:rPr>
              <a:t>Pawn can never move backwards.</a:t>
            </a:r>
            <a:endParaRPr lang="en-IN" sz="2000" b="0" strike="noStrike" spc="-1">
              <a:latin typeface="Arial"/>
            </a:endParaRPr>
          </a:p>
        </p:txBody>
      </p:sp>
      <p:pic>
        <p:nvPicPr>
          <p:cNvPr id="219" name="Picture 218"/>
          <p:cNvPicPr/>
          <p:nvPr/>
        </p:nvPicPr>
        <p:blipFill>
          <a:blip r:embed="rId2"/>
          <a:stretch/>
        </p:blipFill>
        <p:spPr>
          <a:xfrm>
            <a:off x="5184000" y="2202480"/>
            <a:ext cx="1780200" cy="1684800"/>
          </a:xfrm>
          <a:prstGeom prst="rect">
            <a:avLst/>
          </a:prstGeom>
          <a:ln>
            <a:noFill/>
          </a:ln>
        </p:spPr>
      </p:pic>
      <p:pic>
        <p:nvPicPr>
          <p:cNvPr id="220" name="Picture 219"/>
          <p:cNvPicPr/>
          <p:nvPr/>
        </p:nvPicPr>
        <p:blipFill>
          <a:blip r:embed="rId3"/>
          <a:stretch/>
        </p:blipFill>
        <p:spPr>
          <a:xfrm>
            <a:off x="5891760" y="4104000"/>
            <a:ext cx="3395520" cy="230328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504000" y="465480"/>
            <a:ext cx="9070920" cy="1660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5860" b="0" strike="noStrike" spc="-1">
                <a:solidFill>
                  <a:srgbClr val="FFFFFF"/>
                </a:solidFill>
                <a:latin typeface="Arial"/>
                <a:ea typeface="DejaVu Sans"/>
              </a:rPr>
              <a:t>Pieces of Chess &amp; Movements</a:t>
            </a:r>
            <a:endParaRPr lang="en-IN" sz="5860" b="0" strike="noStrike" spc="-1">
              <a:latin typeface="Arial"/>
            </a:endParaRPr>
          </a:p>
        </p:txBody>
      </p:sp>
      <p:sp>
        <p:nvSpPr>
          <p:cNvPr id="222" name="CustomShape 2"/>
          <p:cNvSpPr/>
          <p:nvPr/>
        </p:nvSpPr>
        <p:spPr>
          <a:xfrm>
            <a:off x="360000" y="3096000"/>
            <a:ext cx="4679280" cy="3671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888"/>
              </a:spcBef>
              <a:buClr>
                <a:srgbClr val="FFFFFF"/>
              </a:buClr>
              <a:buSzPct val="45000"/>
              <a:buFont typeface="Wingdings" charset="2"/>
              <a:buChar char=""/>
            </a:pPr>
            <a:r>
              <a:rPr lang="en-IN" sz="2000" b="0" strike="noStrike" spc="-1">
                <a:solidFill>
                  <a:srgbClr val="FFFFFF"/>
                </a:solidFill>
                <a:latin typeface="Arial"/>
                <a:ea typeface="DejaVu Sans"/>
              </a:rPr>
              <a:t>ROOK</a:t>
            </a:r>
            <a:endParaRPr lang="en-IN" sz="2000" b="0" strike="noStrike" spc="-1">
              <a:latin typeface="Arial"/>
            </a:endParaRPr>
          </a:p>
          <a:p>
            <a:pPr marL="432000" indent="-323280">
              <a:lnSpc>
                <a:spcPct val="100000"/>
              </a:lnSpc>
              <a:spcBef>
                <a:spcPts val="1888"/>
              </a:spcBef>
              <a:buClr>
                <a:srgbClr val="FFFFFF"/>
              </a:buClr>
              <a:buFont typeface="StarSymbol"/>
              <a:buAutoNum type="arabicPeriod"/>
            </a:pPr>
            <a:r>
              <a:rPr lang="en-IN" sz="2000" b="0" strike="noStrike" spc="-1">
                <a:solidFill>
                  <a:srgbClr val="FFFFFF"/>
                </a:solidFill>
                <a:latin typeface="Arial"/>
                <a:ea typeface="DejaVu Sans"/>
              </a:rPr>
              <a:t>There are two rooks for each player on the chessboard, situated on the corners, next to the knight. </a:t>
            </a:r>
            <a:endParaRPr lang="en-IN" sz="2000" b="0" strike="noStrike" spc="-1">
              <a:latin typeface="Arial"/>
            </a:endParaRPr>
          </a:p>
          <a:p>
            <a:pPr marL="432000" indent="-323280">
              <a:lnSpc>
                <a:spcPct val="100000"/>
              </a:lnSpc>
              <a:spcBef>
                <a:spcPts val="1888"/>
              </a:spcBef>
              <a:buClr>
                <a:srgbClr val="FFFFFF"/>
              </a:buClr>
              <a:buFont typeface="StarSymbol"/>
              <a:buAutoNum type="arabicPeriod"/>
            </a:pPr>
            <a:r>
              <a:rPr lang="en-IN" sz="2000" b="0" strike="noStrike" spc="-1">
                <a:solidFill>
                  <a:srgbClr val="FFFFFF"/>
                </a:solidFill>
                <a:latin typeface="Arial"/>
                <a:ea typeface="DejaVu Sans"/>
              </a:rPr>
              <a:t>A rook moves any number of vacant squares in a horizontal or vertical direction. It also is moved when castling.</a:t>
            </a:r>
            <a:endParaRPr lang="en-IN" sz="2000" b="0" strike="noStrike" spc="-1">
              <a:latin typeface="Arial"/>
            </a:endParaRPr>
          </a:p>
        </p:txBody>
      </p:sp>
      <p:pic>
        <p:nvPicPr>
          <p:cNvPr id="223" name="Picture 222"/>
          <p:cNvPicPr/>
          <p:nvPr/>
        </p:nvPicPr>
        <p:blipFill>
          <a:blip r:embed="rId2"/>
          <a:stretch/>
        </p:blipFill>
        <p:spPr>
          <a:xfrm>
            <a:off x="5256000" y="2680200"/>
            <a:ext cx="1687320" cy="1855080"/>
          </a:xfrm>
          <a:prstGeom prst="rect">
            <a:avLst/>
          </a:prstGeom>
          <a:ln>
            <a:noFill/>
          </a:ln>
        </p:spPr>
      </p:pic>
      <p:pic>
        <p:nvPicPr>
          <p:cNvPr id="224" name="Picture 223"/>
          <p:cNvPicPr/>
          <p:nvPr/>
        </p:nvPicPr>
        <p:blipFill>
          <a:blip r:embed="rId3"/>
          <a:stretch/>
        </p:blipFill>
        <p:spPr>
          <a:xfrm>
            <a:off x="6048000" y="4752000"/>
            <a:ext cx="3130200" cy="230328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504000" y="609480"/>
            <a:ext cx="9070920" cy="1660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5860" b="0" strike="noStrike" spc="-1">
                <a:solidFill>
                  <a:srgbClr val="FFFFFF"/>
                </a:solidFill>
                <a:latin typeface="Arial"/>
                <a:ea typeface="DejaVu Sans"/>
              </a:rPr>
              <a:t>Pieces of Chess &amp; Movements</a:t>
            </a:r>
            <a:endParaRPr lang="en-IN" sz="5860" b="0" strike="noStrike" spc="-1">
              <a:latin typeface="Arial"/>
            </a:endParaRPr>
          </a:p>
        </p:txBody>
      </p:sp>
      <p:sp>
        <p:nvSpPr>
          <p:cNvPr id="226" name="CustomShape 2"/>
          <p:cNvSpPr/>
          <p:nvPr/>
        </p:nvSpPr>
        <p:spPr>
          <a:xfrm>
            <a:off x="432000" y="2592000"/>
            <a:ext cx="5255280" cy="3671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888"/>
              </a:spcBef>
              <a:buClr>
                <a:srgbClr val="FFFFFF"/>
              </a:buClr>
              <a:buSzPct val="45000"/>
              <a:buFont typeface="Wingdings" charset="2"/>
              <a:buChar char=""/>
            </a:pPr>
            <a:r>
              <a:rPr lang="en-IN" sz="2000" b="0" strike="noStrike" spc="-1">
                <a:solidFill>
                  <a:srgbClr val="FFFFFF"/>
                </a:solidFill>
                <a:latin typeface="Arial"/>
                <a:ea typeface="DejaVu Sans"/>
              </a:rPr>
              <a:t>BISHOP</a:t>
            </a:r>
            <a:endParaRPr lang="en-IN" sz="2000" b="0" strike="noStrike" spc="-1">
              <a:latin typeface="Arial"/>
            </a:endParaRPr>
          </a:p>
          <a:p>
            <a:pPr marL="432000" indent="-323280">
              <a:lnSpc>
                <a:spcPct val="100000"/>
              </a:lnSpc>
              <a:spcBef>
                <a:spcPts val="1888"/>
              </a:spcBef>
              <a:buClr>
                <a:srgbClr val="FFFFFF"/>
              </a:buClr>
              <a:buFont typeface="StarSymbol"/>
              <a:buAutoNum type="arabicPeriod"/>
            </a:pPr>
            <a:r>
              <a:rPr lang="en-IN" sz="2000" b="0" strike="noStrike" spc="-1">
                <a:solidFill>
                  <a:srgbClr val="FFFFFF"/>
                </a:solidFill>
                <a:latin typeface="Arial"/>
                <a:ea typeface="DejaVu Sans"/>
              </a:rPr>
              <a:t>It is situated next to the queen and king, respectively.</a:t>
            </a:r>
            <a:endParaRPr lang="en-IN" sz="2000" b="0" strike="noStrike" spc="-1">
              <a:latin typeface="Arial"/>
            </a:endParaRPr>
          </a:p>
          <a:p>
            <a:pPr marL="432000" indent="-323280">
              <a:lnSpc>
                <a:spcPct val="100000"/>
              </a:lnSpc>
              <a:spcBef>
                <a:spcPts val="1888"/>
              </a:spcBef>
              <a:buClr>
                <a:srgbClr val="FFFFFF"/>
              </a:buClr>
              <a:buFont typeface="StarSymbol"/>
              <a:buAutoNum type="arabicPeriod"/>
            </a:pPr>
            <a:r>
              <a:rPr lang="en-IN" sz="2000" b="0" strike="noStrike" spc="-1">
                <a:solidFill>
                  <a:srgbClr val="FFFFFF"/>
                </a:solidFill>
                <a:latin typeface="Arial"/>
                <a:ea typeface="DejaVu Sans"/>
              </a:rPr>
              <a:t>The bishop is bound to the color where it starts on. One bishop starts on White Square and the other starts on a black square.</a:t>
            </a:r>
            <a:endParaRPr lang="en-IN" sz="2000" b="0" strike="noStrike" spc="-1">
              <a:latin typeface="Arial"/>
            </a:endParaRPr>
          </a:p>
          <a:p>
            <a:pPr marL="432000" indent="-323280">
              <a:lnSpc>
                <a:spcPct val="100000"/>
              </a:lnSpc>
              <a:spcBef>
                <a:spcPts val="1888"/>
              </a:spcBef>
              <a:buClr>
                <a:srgbClr val="FFFFFF"/>
              </a:buClr>
              <a:buFont typeface="StarSymbol"/>
              <a:buAutoNum type="arabicPeriod"/>
            </a:pPr>
            <a:r>
              <a:rPr lang="en-IN" sz="2000" b="0" strike="noStrike" spc="-1">
                <a:solidFill>
                  <a:srgbClr val="FFFFFF"/>
                </a:solidFill>
                <a:latin typeface="Arial"/>
                <a:ea typeface="DejaVu Sans"/>
              </a:rPr>
              <a:t>A bishop moves any number of vacant squares in any diagonal direction.</a:t>
            </a:r>
            <a:endParaRPr lang="en-IN" sz="2000" b="0" strike="noStrike" spc="-1">
              <a:latin typeface="Arial"/>
            </a:endParaRPr>
          </a:p>
        </p:txBody>
      </p:sp>
      <p:pic>
        <p:nvPicPr>
          <p:cNvPr id="227" name="Picture 226"/>
          <p:cNvPicPr/>
          <p:nvPr/>
        </p:nvPicPr>
        <p:blipFill>
          <a:blip r:embed="rId2"/>
          <a:stretch/>
        </p:blipFill>
        <p:spPr>
          <a:xfrm>
            <a:off x="6912000" y="2420280"/>
            <a:ext cx="1223280" cy="1827000"/>
          </a:xfrm>
          <a:prstGeom prst="rect">
            <a:avLst/>
          </a:prstGeom>
          <a:ln>
            <a:noFill/>
          </a:ln>
        </p:spPr>
      </p:pic>
      <p:pic>
        <p:nvPicPr>
          <p:cNvPr id="228" name="Picture 227"/>
          <p:cNvPicPr/>
          <p:nvPr/>
        </p:nvPicPr>
        <p:blipFill>
          <a:blip r:embed="rId3"/>
          <a:stretch/>
        </p:blipFill>
        <p:spPr>
          <a:xfrm>
            <a:off x="5832000" y="4680000"/>
            <a:ext cx="3771360" cy="210384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504000" y="645480"/>
            <a:ext cx="9070920" cy="1660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5860" b="0" strike="noStrike" spc="-1">
                <a:solidFill>
                  <a:srgbClr val="FFFFFF"/>
                </a:solidFill>
                <a:latin typeface="Arial"/>
                <a:ea typeface="DejaVu Sans"/>
              </a:rPr>
              <a:t>Pieces of Chess &amp; Movements</a:t>
            </a:r>
            <a:endParaRPr lang="en-IN" sz="5860" b="0" strike="noStrike" spc="-1">
              <a:latin typeface="Arial"/>
            </a:endParaRPr>
          </a:p>
        </p:txBody>
      </p:sp>
      <p:sp>
        <p:nvSpPr>
          <p:cNvPr id="230" name="CustomShape 2"/>
          <p:cNvSpPr/>
          <p:nvPr/>
        </p:nvSpPr>
        <p:spPr>
          <a:xfrm>
            <a:off x="504000" y="3168000"/>
            <a:ext cx="4103280" cy="3671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888"/>
              </a:spcBef>
              <a:buClr>
                <a:srgbClr val="FFFFFF"/>
              </a:buClr>
              <a:buSzPct val="45000"/>
              <a:buFont typeface="Wingdings" charset="2"/>
              <a:buChar char=""/>
            </a:pPr>
            <a:r>
              <a:rPr lang="en-IN" sz="2000" b="0" strike="noStrike" spc="-1">
                <a:solidFill>
                  <a:srgbClr val="FFFFFF"/>
                </a:solidFill>
                <a:latin typeface="Arial"/>
                <a:ea typeface="DejaVu Sans"/>
              </a:rPr>
              <a:t>PAWN PROMOTION</a:t>
            </a:r>
            <a:endParaRPr lang="en-IN" sz="2000" b="0" strike="noStrike" spc="-1">
              <a:latin typeface="Arial"/>
            </a:endParaRPr>
          </a:p>
          <a:p>
            <a:pPr marL="432000" indent="-323280">
              <a:lnSpc>
                <a:spcPct val="100000"/>
              </a:lnSpc>
              <a:spcBef>
                <a:spcPts val="1888"/>
              </a:spcBef>
              <a:buClr>
                <a:srgbClr val="FFFFFF"/>
              </a:buClr>
              <a:buSzPct val="45000"/>
              <a:buFont typeface="Wingdings" charset="2"/>
              <a:buChar char=""/>
            </a:pPr>
            <a:r>
              <a:rPr lang="en-IN" sz="2000" b="0" strike="noStrike" spc="-1">
                <a:solidFill>
                  <a:srgbClr val="FFFFFF"/>
                </a:solidFill>
                <a:latin typeface="Arial"/>
                <a:ea typeface="DejaVu Sans"/>
              </a:rPr>
              <a:t>If a player advances a pawn to its eighth rank, the pawn is then promoted (converted) to a queen, rook, bishop, or knight of the same color at the choice of the player (a queen is usually chosen).</a:t>
            </a:r>
            <a:endParaRPr lang="en-IN" sz="2000" b="0" strike="noStrike" spc="-1">
              <a:latin typeface="Arial"/>
            </a:endParaRPr>
          </a:p>
        </p:txBody>
      </p:sp>
      <p:pic>
        <p:nvPicPr>
          <p:cNvPr id="231" name="Picture 52"/>
          <p:cNvPicPr/>
          <p:nvPr/>
        </p:nvPicPr>
        <p:blipFill>
          <a:blip r:embed="rId2"/>
          <a:stretch/>
        </p:blipFill>
        <p:spPr>
          <a:xfrm>
            <a:off x="5256000" y="2952000"/>
            <a:ext cx="3527280" cy="3311280"/>
          </a:xfrm>
          <a:prstGeom prst="rect">
            <a:avLst/>
          </a:prstGeom>
          <a:ln w="88920" cap="sq">
            <a:solidFill>
              <a:srgbClr val="000000"/>
            </a:solidFill>
            <a:miter/>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504000" y="681480"/>
            <a:ext cx="9070920" cy="1660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5860" b="0" strike="noStrike" spc="-1">
                <a:solidFill>
                  <a:srgbClr val="FFFFFF"/>
                </a:solidFill>
                <a:latin typeface="Arial"/>
                <a:ea typeface="DejaVu Sans"/>
              </a:rPr>
              <a:t>Pieces of Chess &amp; Movements</a:t>
            </a:r>
            <a:endParaRPr lang="en-IN" sz="5860" b="0" strike="noStrike" spc="-1">
              <a:latin typeface="Arial"/>
            </a:endParaRPr>
          </a:p>
        </p:txBody>
      </p:sp>
      <p:sp>
        <p:nvSpPr>
          <p:cNvPr id="233" name="CustomShape 2"/>
          <p:cNvSpPr/>
          <p:nvPr/>
        </p:nvSpPr>
        <p:spPr>
          <a:xfrm>
            <a:off x="504000" y="3168000"/>
            <a:ext cx="4319280" cy="3671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888"/>
              </a:spcBef>
              <a:buClr>
                <a:srgbClr val="FFFFFF"/>
              </a:buClr>
              <a:buSzPct val="45000"/>
              <a:buFont typeface="Wingdings" charset="2"/>
              <a:buChar char=""/>
            </a:pPr>
            <a:r>
              <a:rPr lang="en-IN" sz="2000" b="0" strike="noStrike" spc="-1">
                <a:solidFill>
                  <a:srgbClr val="FFFFFF"/>
                </a:solidFill>
                <a:latin typeface="Arial"/>
                <a:ea typeface="DejaVu Sans"/>
              </a:rPr>
              <a:t>CHECK</a:t>
            </a:r>
            <a:endParaRPr lang="en-IN" sz="2000" b="0" strike="noStrike" spc="-1">
              <a:latin typeface="Arial"/>
            </a:endParaRPr>
          </a:p>
          <a:p>
            <a:pPr marL="432000" indent="-323280">
              <a:lnSpc>
                <a:spcPct val="100000"/>
              </a:lnSpc>
              <a:spcBef>
                <a:spcPts val="1888"/>
              </a:spcBef>
              <a:buClr>
                <a:srgbClr val="FFFFFF"/>
              </a:buClr>
              <a:buSzPct val="45000"/>
              <a:buFont typeface="Wingdings" charset="2"/>
              <a:buChar char=""/>
            </a:pPr>
            <a:r>
              <a:rPr lang="en-IN" sz="2000" b="0" strike="noStrike" spc="-1">
                <a:solidFill>
                  <a:srgbClr val="FFFFFF"/>
                </a:solidFill>
                <a:latin typeface="Arial"/>
                <a:ea typeface="DejaVu Sans"/>
              </a:rPr>
              <a:t>A king is in check when it is under attack by at least one enemy piece. A piece unable to move because it would place its own king in check (it is pinned against its own king) may still deliver check to the opposing player.</a:t>
            </a:r>
            <a:endParaRPr lang="en-IN" sz="2000" b="0" strike="noStrike" spc="-1">
              <a:latin typeface="Arial"/>
            </a:endParaRPr>
          </a:p>
        </p:txBody>
      </p:sp>
      <p:pic>
        <p:nvPicPr>
          <p:cNvPr id="234" name="Picture 55"/>
          <p:cNvPicPr/>
          <p:nvPr/>
        </p:nvPicPr>
        <p:blipFill>
          <a:blip r:embed="rId2"/>
          <a:stretch/>
        </p:blipFill>
        <p:spPr>
          <a:xfrm>
            <a:off x="5230080" y="3024000"/>
            <a:ext cx="3913200" cy="3383280"/>
          </a:xfrm>
          <a:prstGeom prst="rect">
            <a:avLst/>
          </a:prstGeom>
          <a:ln w="88920" cap="sq">
            <a:solidFill>
              <a:srgbClr val="000000"/>
            </a:solidFill>
            <a:miter/>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504000" y="936000"/>
            <a:ext cx="9143280" cy="1586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5000" b="0" strike="noStrike" spc="-1">
                <a:solidFill>
                  <a:srgbClr val="FFFFFF"/>
                </a:solidFill>
                <a:latin typeface="Arial"/>
                <a:ea typeface="DejaVu Sans"/>
              </a:rPr>
              <a:t>Implementation Plan of Chess Game using Python</a:t>
            </a:r>
            <a:r>
              <a:rPr lang="en-IN" sz="5860" b="0" strike="noStrike" spc="-1">
                <a:solidFill>
                  <a:srgbClr val="FFFFFF"/>
                </a:solidFill>
                <a:latin typeface="Arial"/>
                <a:ea typeface="DejaVu Sans"/>
              </a:rPr>
              <a:t> </a:t>
            </a:r>
            <a:endParaRPr lang="en-IN" sz="5860" b="0" strike="noStrike" spc="-1">
              <a:latin typeface="Arial"/>
            </a:endParaRPr>
          </a:p>
        </p:txBody>
      </p:sp>
      <p:sp>
        <p:nvSpPr>
          <p:cNvPr id="236" name="CustomShape 2"/>
          <p:cNvSpPr/>
          <p:nvPr/>
        </p:nvSpPr>
        <p:spPr>
          <a:xfrm>
            <a:off x="864000" y="2952000"/>
            <a:ext cx="6983280" cy="2879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000" lnSpcReduction="10000"/>
          </a:bodyPr>
          <a:lstStyle/>
          <a:p>
            <a:pPr marL="864000" lvl="1" indent="-323280">
              <a:lnSpc>
                <a:spcPct val="100000"/>
              </a:lnSpc>
              <a:spcBef>
                <a:spcPts val="1511"/>
              </a:spcBef>
              <a:buClr>
                <a:srgbClr val="FFFFFF"/>
              </a:buClr>
              <a:buSzPct val="75000"/>
              <a:buFont typeface="Symbol"/>
              <a:buChar char=""/>
            </a:pPr>
            <a:r>
              <a:rPr lang="en-IN" sz="2000" b="0" strike="noStrike" spc="-1">
                <a:solidFill>
                  <a:srgbClr val="FFFFFF"/>
                </a:solidFill>
                <a:latin typeface="Arial"/>
                <a:ea typeface="DejaVu Sans"/>
              </a:rPr>
              <a:t>Our chess Game project is written in Python. The project file contains image files and python scripts </a:t>
            </a:r>
            <a:r>
              <a:rPr lang="en-IN" sz="2000" b="1" i="1" strike="noStrike" spc="-1">
                <a:solidFill>
                  <a:srgbClr val="000000"/>
                </a:solidFill>
                <a:latin typeface="Arial"/>
                <a:ea typeface="DejaVu Sans"/>
              </a:rPr>
              <a:t>(chess.py)</a:t>
            </a:r>
            <a:r>
              <a:rPr lang="en-IN" sz="2000" b="0" strike="noStrike" spc="-1">
                <a:solidFill>
                  <a:srgbClr val="FFFFFF"/>
                </a:solidFill>
                <a:latin typeface="Arial"/>
                <a:ea typeface="DejaVu Sans"/>
              </a:rPr>
              <a:t>. GUI uses </a:t>
            </a:r>
            <a:r>
              <a:rPr lang="en-IN" sz="2000" b="1" i="1" strike="noStrike" spc="-1">
                <a:solidFill>
                  <a:srgbClr val="000000"/>
                </a:solidFill>
                <a:latin typeface="Arial"/>
                <a:ea typeface="DejaVu Sans"/>
              </a:rPr>
              <a:t>pygame library</a:t>
            </a:r>
            <a:r>
              <a:rPr lang="en-IN" sz="2000" b="0" strike="noStrike" spc="-1">
                <a:solidFill>
                  <a:srgbClr val="FFFFFF"/>
                </a:solidFill>
                <a:latin typeface="Arial"/>
                <a:ea typeface="DejaVu Sans"/>
              </a:rPr>
              <a:t>. Talking about the gameplay, its a strategy board game between a Player and AI. There’s a colored checkered gameboard with </a:t>
            </a:r>
            <a:r>
              <a:rPr lang="en-IN" sz="2000" b="1" i="1" strike="noStrike" spc="-1">
                <a:solidFill>
                  <a:srgbClr val="000000"/>
                </a:solidFill>
                <a:latin typeface="Arial"/>
                <a:ea typeface="DejaVu Sans"/>
              </a:rPr>
              <a:t>64 Squares</a:t>
            </a:r>
            <a:r>
              <a:rPr lang="en-IN" sz="2000" b="1" i="1" strike="noStrike" spc="-1">
                <a:solidFill>
                  <a:srgbClr val="FFFFFF"/>
                </a:solidFill>
                <a:latin typeface="Arial"/>
                <a:ea typeface="DejaVu Sans"/>
              </a:rPr>
              <a:t> </a:t>
            </a:r>
            <a:r>
              <a:rPr lang="en-IN" sz="2000" b="0" strike="noStrike" spc="-1">
                <a:solidFill>
                  <a:srgbClr val="FFFFFF"/>
                </a:solidFill>
                <a:latin typeface="Arial"/>
                <a:ea typeface="DejaVu Sans"/>
              </a:rPr>
              <a:t>arranged in an </a:t>
            </a:r>
            <a:r>
              <a:rPr lang="en-IN" sz="2000" b="1" i="1" strike="noStrike" spc="-1">
                <a:solidFill>
                  <a:srgbClr val="000000"/>
                </a:solidFill>
                <a:latin typeface="Arial"/>
                <a:ea typeface="DejaVu Sans"/>
              </a:rPr>
              <a:t>8x8</a:t>
            </a:r>
            <a:r>
              <a:rPr lang="en-IN" sz="2000" b="1" i="1" strike="noStrike" spc="-1">
                <a:solidFill>
                  <a:srgbClr val="FFFFFF"/>
                </a:solidFill>
                <a:latin typeface="Arial"/>
                <a:ea typeface="DejaVu Sans"/>
              </a:rPr>
              <a:t>. </a:t>
            </a:r>
            <a:r>
              <a:rPr lang="en-IN" sz="2000" b="0" strike="noStrike" spc="-1">
                <a:solidFill>
                  <a:srgbClr val="FFFFD7"/>
                </a:solidFill>
                <a:latin typeface="Arial"/>
                <a:ea typeface="DejaVu Sans"/>
              </a:rPr>
              <a:t>The chess board contains different color each time the player starts the game. During the gameplay, at some point, the AI might take a bit time for its movement. Whenever the AI that plays against the human evaluates all possible moves made by either player up to a certain level of depth.</a:t>
            </a:r>
            <a:endParaRPr lang="en-IN" sz="20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504000" y="108000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5860" b="0" strike="noStrike" spc="-1">
                <a:solidFill>
                  <a:srgbClr val="FFFFFF"/>
                </a:solidFill>
                <a:latin typeface="Arial"/>
                <a:ea typeface="DejaVu Sans"/>
              </a:rPr>
              <a:t>Design</a:t>
            </a:r>
            <a:endParaRPr lang="en-IN" sz="5860" b="0" strike="noStrike" spc="-1">
              <a:latin typeface="Arial"/>
            </a:endParaRPr>
          </a:p>
        </p:txBody>
      </p:sp>
      <p:sp>
        <p:nvSpPr>
          <p:cNvPr id="238" name="CustomShape 2"/>
          <p:cNvSpPr/>
          <p:nvPr/>
        </p:nvSpPr>
        <p:spPr>
          <a:xfrm>
            <a:off x="504000" y="3168000"/>
            <a:ext cx="9070920" cy="208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888"/>
              </a:spcBef>
              <a:buClr>
                <a:srgbClr val="FFFFFF"/>
              </a:buClr>
              <a:buSzPct val="45000"/>
              <a:buFont typeface="Wingdings" charset="2"/>
              <a:buChar char=""/>
            </a:pPr>
            <a:r>
              <a:rPr lang="en-IN" sz="2000" b="0" strike="noStrike" spc="-1">
                <a:solidFill>
                  <a:srgbClr val="FFFFD7"/>
                </a:solidFill>
                <a:latin typeface="Arial"/>
                <a:ea typeface="DejaVu Sans"/>
              </a:rPr>
              <a:t>A simple and clean GUI is provided for easy gameplay. The gameplay design is so simple that the user won’t find it difficult to use and understand. Different images are used in the development of this game project, the gaming environment is just like the real chess board game. In order to run the project, you must have installed Python and Pygame on your PC.</a:t>
            </a:r>
            <a:endParaRPr lang="en-IN" sz="20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504000" y="1080000"/>
            <a:ext cx="9070920" cy="791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4400" b="0" strike="noStrike" spc="-1">
                <a:solidFill>
                  <a:srgbClr val="FFFFD7"/>
                </a:solidFill>
                <a:latin typeface="Arial"/>
              </a:rPr>
              <a:t>Data Structure in Chess Game</a:t>
            </a:r>
            <a:endParaRPr lang="en-IN" sz="4400" b="0" strike="noStrike" spc="-1">
              <a:latin typeface="Arial"/>
            </a:endParaRPr>
          </a:p>
        </p:txBody>
      </p:sp>
      <p:sp>
        <p:nvSpPr>
          <p:cNvPr id="240" name="CustomShape 2"/>
          <p:cNvSpPr/>
          <p:nvPr/>
        </p:nvSpPr>
        <p:spPr>
          <a:xfrm>
            <a:off x="432000" y="2376360"/>
            <a:ext cx="8927640" cy="3383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2000" lnSpcReduction="10000"/>
          </a:bodyPr>
          <a:lstStyle/>
          <a:p>
            <a:pPr marL="432000" indent="-323640">
              <a:lnSpc>
                <a:spcPct val="100000"/>
              </a:lnSpc>
              <a:spcBef>
                <a:spcPts val="1417"/>
              </a:spcBef>
              <a:buClr>
                <a:srgbClr val="000000"/>
              </a:buClr>
              <a:buSzPct val="45000"/>
              <a:buFont typeface="Wingdings" charset="2"/>
              <a:buChar char=""/>
            </a:pPr>
            <a:r>
              <a:rPr lang="en-IN" sz="1800" b="0" strike="noStrike" spc="-1">
                <a:solidFill>
                  <a:srgbClr val="FFFFD7"/>
                </a:solidFill>
                <a:latin typeface="Arial"/>
              </a:rPr>
              <a:t>This program is a chess game. The user may play against a friend or the computer.</a:t>
            </a:r>
            <a:endParaRPr lang="en-IN" sz="1800" b="0" strike="noStrike" spc="-1">
              <a:latin typeface="Arial"/>
            </a:endParaRPr>
          </a:p>
          <a:p>
            <a:pPr marL="432000" indent="-323640">
              <a:lnSpc>
                <a:spcPct val="100000"/>
              </a:lnSpc>
              <a:spcBef>
                <a:spcPts val="1417"/>
              </a:spcBef>
              <a:buClr>
                <a:srgbClr val="000000"/>
              </a:buClr>
              <a:buSzPct val="45000"/>
              <a:buFont typeface="Wingdings" charset="2"/>
              <a:buChar char=""/>
            </a:pPr>
            <a:r>
              <a:rPr lang="en-IN" sz="1800" b="0" strike="noStrike" spc="-1">
                <a:solidFill>
                  <a:srgbClr val="FFFFD7"/>
                </a:solidFill>
                <a:latin typeface="Arial"/>
              </a:rPr>
              <a:t>The game state is mainly stored as a 2D list of strings, and most of the processing is thus done on a list of strings.</a:t>
            </a:r>
            <a:endParaRPr lang="en-IN" sz="1800" b="0" strike="noStrike" spc="-1">
              <a:latin typeface="Arial"/>
            </a:endParaRPr>
          </a:p>
          <a:p>
            <a:pPr marL="432000" indent="-323640">
              <a:lnSpc>
                <a:spcPct val="100000"/>
              </a:lnSpc>
              <a:spcBef>
                <a:spcPts val="1417"/>
              </a:spcBef>
              <a:buClr>
                <a:srgbClr val="000000"/>
              </a:buClr>
              <a:buSzPct val="45000"/>
              <a:buFont typeface="Wingdings" charset="2"/>
              <a:buChar char=""/>
            </a:pPr>
            <a:r>
              <a:rPr lang="en-IN" sz="1800" b="0" strike="noStrike" spc="-1">
                <a:solidFill>
                  <a:srgbClr val="FFFFD7"/>
                </a:solidFill>
                <a:latin typeface="Arial"/>
              </a:rPr>
              <a:t>The GUI takes the current state and displays it on the screen. The GUI allows drag and drop movement of pieces as well as click-click movement.</a:t>
            </a:r>
            <a:endParaRPr lang="en-IN" sz="1800" b="0" strike="noStrike" spc="-1">
              <a:latin typeface="Arial"/>
            </a:endParaRPr>
          </a:p>
          <a:p>
            <a:pPr marL="432000" indent="-323640">
              <a:lnSpc>
                <a:spcPct val="100000"/>
              </a:lnSpc>
              <a:spcBef>
                <a:spcPts val="1417"/>
              </a:spcBef>
              <a:buClr>
                <a:srgbClr val="000000"/>
              </a:buClr>
              <a:buSzPct val="45000"/>
              <a:buFont typeface="Wingdings" charset="2"/>
              <a:buChar char=""/>
            </a:pPr>
            <a:r>
              <a:rPr lang="en-IN" sz="1800" b="0" strike="noStrike" spc="-1">
                <a:solidFill>
                  <a:srgbClr val="FFFFD7"/>
                </a:solidFill>
                <a:latin typeface="Arial"/>
              </a:rPr>
              <a:t>The Data Structure used here is a Search tree(in AI Mode). </a:t>
            </a:r>
            <a:endParaRPr lang="en-IN" sz="1800" b="0" strike="noStrike" spc="-1">
              <a:latin typeface="Arial"/>
            </a:endParaRPr>
          </a:p>
          <a:p>
            <a:pPr marL="432000" indent="-323640">
              <a:lnSpc>
                <a:spcPct val="100000"/>
              </a:lnSpc>
              <a:spcBef>
                <a:spcPts val="1417"/>
              </a:spcBef>
              <a:buClr>
                <a:srgbClr val="000000"/>
              </a:buClr>
              <a:buSzPct val="45000"/>
              <a:buFont typeface="Wingdings" charset="2"/>
              <a:buChar char=""/>
            </a:pPr>
            <a:r>
              <a:rPr lang="en-IN" sz="1800" b="0" strike="noStrike" spc="-1">
                <a:solidFill>
                  <a:srgbClr val="FFFFD7"/>
                </a:solidFill>
                <a:latin typeface="Arial"/>
              </a:rPr>
              <a:t>   Other Data Structures Used:</a:t>
            </a:r>
            <a:endParaRPr lang="en-IN" sz="1800" b="0" strike="noStrike" spc="-1">
              <a:latin typeface="Arial"/>
            </a:endParaRPr>
          </a:p>
          <a:p>
            <a:pPr marL="432000" indent="-323640">
              <a:lnSpc>
                <a:spcPct val="100000"/>
              </a:lnSpc>
              <a:spcBef>
                <a:spcPts val="1417"/>
              </a:spcBef>
              <a:buClr>
                <a:srgbClr val="000000"/>
              </a:buClr>
              <a:buFont typeface="StarSymbol"/>
              <a:buAutoNum type="alphaLcParenR"/>
            </a:pPr>
            <a:r>
              <a:rPr lang="en-IN" sz="1800" b="0" strike="noStrike" spc="-1">
                <a:solidFill>
                  <a:srgbClr val="FFFFD7"/>
                </a:solidFill>
                <a:latin typeface="Arial"/>
              </a:rPr>
              <a:t>2D List: For storing state of game.</a:t>
            </a:r>
            <a:endParaRPr lang="en-IN" sz="1800" b="0" strike="noStrike" spc="-1">
              <a:latin typeface="Arial"/>
            </a:endParaRPr>
          </a:p>
          <a:p>
            <a:pPr marL="432000" indent="-323640">
              <a:lnSpc>
                <a:spcPct val="100000"/>
              </a:lnSpc>
              <a:spcBef>
                <a:spcPts val="1417"/>
              </a:spcBef>
              <a:buClr>
                <a:srgbClr val="000000"/>
              </a:buClr>
              <a:buFont typeface="StarSymbol"/>
              <a:buAutoNum type="alphaLcParenR"/>
            </a:pPr>
            <a:r>
              <a:rPr lang="en-IN" sz="1800" b="0" strike="noStrike" spc="-1">
                <a:solidFill>
                  <a:srgbClr val="FFFFD7"/>
                </a:solidFill>
                <a:latin typeface="Arial"/>
              </a:rPr>
              <a:t>List: For Storing all possible moves in AI mode.</a:t>
            </a:r>
            <a:endParaRPr lang="en-IN" sz="1800" b="0" strike="noStrike" spc="-1">
              <a:latin typeface="Arial"/>
            </a:endParaRPr>
          </a:p>
          <a:p>
            <a:pPr marL="432000" indent="-323640">
              <a:lnSpc>
                <a:spcPct val="100000"/>
              </a:lnSpc>
              <a:spcBef>
                <a:spcPts val="1417"/>
              </a:spcBef>
              <a:buClr>
                <a:srgbClr val="000000"/>
              </a:buClr>
              <a:buFont typeface="StarSymbol"/>
              <a:buAutoNum type="alphaLcParenR"/>
            </a:pPr>
            <a:r>
              <a:rPr lang="en-IN" sz="1800" b="0" strike="noStrike" spc="-1">
                <a:solidFill>
                  <a:srgbClr val="FFFFD7"/>
                </a:solidFill>
                <a:latin typeface="Arial"/>
              </a:rPr>
              <a:t>Dictionary: For storing results from Alpha-beta pruning &amp; Transposition Table.</a:t>
            </a:r>
            <a:endParaRPr lang="en-IN" sz="18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504000" y="1080000"/>
            <a:ext cx="907092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4400" b="0" strike="noStrike" spc="-1">
                <a:solidFill>
                  <a:srgbClr val="FFFFD7"/>
                </a:solidFill>
                <a:latin typeface="Arial"/>
              </a:rPr>
              <a:t>Algorithm for Chess Game</a:t>
            </a:r>
            <a:endParaRPr lang="en-IN" sz="4400" b="0" strike="noStrike" spc="-1">
              <a:latin typeface="Arial"/>
            </a:endParaRPr>
          </a:p>
        </p:txBody>
      </p:sp>
      <p:sp>
        <p:nvSpPr>
          <p:cNvPr id="242" name="CustomShape 2"/>
          <p:cNvSpPr/>
          <p:nvPr/>
        </p:nvSpPr>
        <p:spPr>
          <a:xfrm>
            <a:off x="504000" y="2232360"/>
            <a:ext cx="7991640" cy="3671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en-IN" sz="1800" b="0" strike="noStrike" spc="-1">
                <a:solidFill>
                  <a:srgbClr val="FFFFD7"/>
                </a:solidFill>
                <a:latin typeface="Arial"/>
              </a:rPr>
              <a:t>1. Alpha-beta pruning:</a:t>
            </a:r>
            <a:endParaRPr lang="en-IN" sz="1800" b="0" strike="noStrike" spc="-1">
              <a:latin typeface="Arial"/>
            </a:endParaRPr>
          </a:p>
          <a:p>
            <a:pPr marL="432000" indent="-323640">
              <a:lnSpc>
                <a:spcPct val="100000"/>
              </a:lnSpc>
              <a:spcBef>
                <a:spcPts val="1417"/>
              </a:spcBef>
              <a:buClr>
                <a:srgbClr val="000000"/>
              </a:buClr>
              <a:buSzPct val="45000"/>
              <a:buFont typeface="Wingdings" charset="2"/>
              <a:buChar char=""/>
            </a:pPr>
            <a:r>
              <a:rPr lang="en-IN" sz="1800" b="0" strike="noStrike" spc="-1">
                <a:solidFill>
                  <a:srgbClr val="FFFFD7"/>
                </a:solidFill>
                <a:latin typeface="Arial"/>
              </a:rPr>
              <a:t> Alpha-beta pruning is a modified version of the minimax algorithm. It is an optimization technique for the minimax algorithm.Alpha-beta pruning can be applied at any depth of a tree, and sometimes it not only prune the tree leaves but also entire sub-tree.</a:t>
            </a:r>
            <a:endParaRPr lang="en-IN" sz="1800" b="0" strike="noStrike" spc="-1">
              <a:latin typeface="Arial"/>
            </a:endParaRPr>
          </a:p>
          <a:p>
            <a:pPr marL="432000" indent="-323640">
              <a:lnSpc>
                <a:spcPct val="100000"/>
              </a:lnSpc>
              <a:spcBef>
                <a:spcPts val="1417"/>
              </a:spcBef>
              <a:buClr>
                <a:srgbClr val="000000"/>
              </a:buClr>
              <a:buSzPct val="45000"/>
              <a:buFont typeface="Wingdings" charset="2"/>
              <a:buChar char=""/>
            </a:pPr>
            <a:r>
              <a:rPr lang="en-IN" sz="1800" b="0" strike="noStrike" spc="-1">
                <a:solidFill>
                  <a:srgbClr val="FFFFD7"/>
                </a:solidFill>
                <a:latin typeface="Arial"/>
              </a:rPr>
              <a:t>The two-parameter can be defined as:</a:t>
            </a:r>
            <a:endParaRPr lang="en-IN" sz="1800" b="0" strike="noStrike" spc="-1">
              <a:latin typeface="Arial"/>
            </a:endParaRPr>
          </a:p>
          <a:p>
            <a:pPr marL="432000" indent="-323640">
              <a:lnSpc>
                <a:spcPct val="100000"/>
              </a:lnSpc>
              <a:spcBef>
                <a:spcPts val="1417"/>
              </a:spcBef>
              <a:buClr>
                <a:srgbClr val="000000"/>
              </a:buClr>
              <a:buSzPct val="45000"/>
              <a:buFont typeface="Wingdings" charset="2"/>
              <a:buChar char=""/>
            </a:pPr>
            <a:r>
              <a:rPr lang="en-IN" sz="1800" b="0" strike="noStrike" spc="-1">
                <a:solidFill>
                  <a:srgbClr val="FFFFD7"/>
                </a:solidFill>
                <a:latin typeface="Arial"/>
              </a:rPr>
              <a:t>       a. Alpha: The best (highest-value) choice we have found so far at any point along the path of Maximizer. The initial value of alpha is -∞.</a:t>
            </a:r>
            <a:endParaRPr lang="en-IN" sz="1800" b="0" strike="noStrike" spc="-1">
              <a:latin typeface="Arial"/>
            </a:endParaRPr>
          </a:p>
          <a:p>
            <a:pPr marL="432000" indent="-323640">
              <a:lnSpc>
                <a:spcPct val="100000"/>
              </a:lnSpc>
              <a:spcBef>
                <a:spcPts val="1417"/>
              </a:spcBef>
              <a:buClr>
                <a:srgbClr val="000000"/>
              </a:buClr>
              <a:buSzPct val="45000"/>
              <a:buFont typeface="Wingdings" charset="2"/>
              <a:buChar char=""/>
            </a:pPr>
            <a:r>
              <a:rPr lang="en-IN" sz="1800" b="0" strike="noStrike" spc="-1">
                <a:solidFill>
                  <a:srgbClr val="FFFFD7"/>
                </a:solidFill>
                <a:latin typeface="Arial"/>
              </a:rPr>
              <a:t>       b. Beta: The best (lowest-value) choice we have found so far at any point along the path of Minimizer. The initial value of beta is +∞</a:t>
            </a:r>
            <a:endParaRPr lang="en-IN" sz="18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504000" y="1080000"/>
            <a:ext cx="907092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4400" b="0" strike="noStrike" spc="-1">
                <a:solidFill>
                  <a:srgbClr val="FFFFD7"/>
                </a:solidFill>
                <a:latin typeface="Arial"/>
              </a:rPr>
              <a:t>Algorithm for Chess Game</a:t>
            </a:r>
            <a:endParaRPr lang="en-IN" sz="4400" b="0" strike="noStrike" spc="-1">
              <a:latin typeface="Arial"/>
            </a:endParaRPr>
          </a:p>
        </p:txBody>
      </p:sp>
      <p:sp>
        <p:nvSpPr>
          <p:cNvPr id="244" name="CustomShape 2"/>
          <p:cNvSpPr/>
          <p:nvPr/>
        </p:nvSpPr>
        <p:spPr>
          <a:xfrm>
            <a:off x="576000" y="2016360"/>
            <a:ext cx="6695640" cy="4463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en-IN" sz="1800" b="0" strike="noStrike" spc="-1">
                <a:solidFill>
                  <a:srgbClr val="FFFFD7"/>
                </a:solidFill>
                <a:latin typeface="Arial"/>
              </a:rPr>
              <a:t>2. Transposition table:</a:t>
            </a:r>
            <a:endParaRPr lang="en-IN" sz="1800" b="0" strike="noStrike" spc="-1">
              <a:latin typeface="Arial"/>
            </a:endParaRPr>
          </a:p>
          <a:p>
            <a:pPr marL="432000" indent="-323640">
              <a:lnSpc>
                <a:spcPct val="100000"/>
              </a:lnSpc>
              <a:spcBef>
                <a:spcPts val="1417"/>
              </a:spcBef>
              <a:buClr>
                <a:srgbClr val="000000"/>
              </a:buClr>
              <a:buSzPct val="45000"/>
              <a:buFont typeface="Wingdings" charset="2"/>
              <a:buChar char=""/>
            </a:pPr>
            <a:r>
              <a:rPr lang="en-IN" sz="1800" b="0" strike="noStrike" spc="-1">
                <a:solidFill>
                  <a:srgbClr val="FFFFD7"/>
                </a:solidFill>
                <a:latin typeface="Arial"/>
              </a:rPr>
              <a:t> A transposition table is a cache of previously seen positions, and associated evaluations, in a game tree generated by a computer game playing program. If a position recurs via a different sequence of moves, the value of the position is retrieved from the table, avoiding re-searching the game tree below that position. </a:t>
            </a:r>
            <a:endParaRPr lang="en-IN" sz="1800" b="0" strike="noStrike" spc="-1">
              <a:latin typeface="Arial"/>
            </a:endParaRPr>
          </a:p>
          <a:p>
            <a:pPr>
              <a:lnSpc>
                <a:spcPct val="100000"/>
              </a:lnSpc>
              <a:spcBef>
                <a:spcPts val="1417"/>
              </a:spcBef>
            </a:pPr>
            <a:endParaRPr lang="en-IN" sz="1800" b="0" strike="noStrike" spc="-1">
              <a:latin typeface="Arial"/>
            </a:endParaRPr>
          </a:p>
          <a:p>
            <a:pPr marL="432000" indent="-323640">
              <a:lnSpc>
                <a:spcPct val="100000"/>
              </a:lnSpc>
              <a:spcBef>
                <a:spcPts val="1417"/>
              </a:spcBef>
              <a:buClr>
                <a:srgbClr val="000000"/>
              </a:buClr>
              <a:buSzPct val="45000"/>
              <a:buFont typeface="Wingdings" charset="2"/>
              <a:buChar char=""/>
            </a:pPr>
            <a:r>
              <a:rPr lang="en-IN" sz="1800" b="0" strike="noStrike" spc="-1">
                <a:solidFill>
                  <a:srgbClr val="FFFFD7"/>
                </a:solidFill>
                <a:latin typeface="Arial"/>
              </a:rPr>
              <a:t>  Often, two different pathways in a search tree can result in the same board being evaluated. Instead of evaluating the same board several times, the program stores a table of values in a dictionary where the keys are the positions. This way, repeated positions can have their evaluations looked up fairly quickly, as the board state is hashed.</a:t>
            </a:r>
            <a:endParaRPr lang="en-IN" sz="18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504000" y="810360"/>
            <a:ext cx="907092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4400" b="0" strike="noStrike" spc="-1">
                <a:solidFill>
                  <a:srgbClr val="000000"/>
                </a:solidFill>
                <a:latin typeface="Arial"/>
                <a:ea typeface="DejaVu Sans"/>
              </a:rPr>
              <a:t>Team Members</a:t>
            </a:r>
            <a:r>
              <a:t/>
            </a:r>
            <a:br/>
            <a:r>
              <a:rPr lang="en-IN" sz="4400" b="0" strike="noStrike" spc="-1">
                <a:solidFill>
                  <a:srgbClr val="000000"/>
                </a:solidFill>
                <a:latin typeface="Arial"/>
                <a:ea typeface="DejaVu Sans"/>
              </a:rPr>
              <a:t>Team: EDUCON</a:t>
            </a:r>
            <a:endParaRPr lang="en-IN" sz="4400" b="0" strike="noStrike" spc="-1">
              <a:latin typeface="Arial"/>
            </a:endParaRPr>
          </a:p>
        </p:txBody>
      </p:sp>
      <p:graphicFrame>
        <p:nvGraphicFramePr>
          <p:cNvPr id="194" name="Table 2"/>
          <p:cNvGraphicFramePr/>
          <p:nvPr/>
        </p:nvGraphicFramePr>
        <p:xfrm>
          <a:off x="524520" y="2960280"/>
          <a:ext cx="9071640" cy="1828800"/>
        </p:xfrm>
        <a:graphic>
          <a:graphicData uri="http://schemas.openxmlformats.org/drawingml/2006/table">
            <a:tbl>
              <a:tblPr/>
              <a:tblGrid>
                <a:gridCol w="4535640"/>
                <a:gridCol w="4536000"/>
              </a:tblGrid>
              <a:tr h="347760">
                <a:tc>
                  <a:txBody>
                    <a:bodyPr/>
                    <a:lstStyle/>
                    <a:p>
                      <a:pPr algn="ctr">
                        <a:lnSpc>
                          <a:spcPct val="100000"/>
                        </a:lnSpc>
                      </a:pPr>
                      <a:r>
                        <a:rPr lang="en-IN" sz="1800" b="0" strike="noStrike" spc="-1">
                          <a:latin typeface="Arial"/>
                        </a:rPr>
                        <a:t>SL.No</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ctr">
                        <a:lnSpc>
                          <a:spcPct val="100000"/>
                        </a:lnSpc>
                      </a:pPr>
                      <a:r>
                        <a:rPr lang="en-IN" sz="1800" b="0" strike="noStrike" spc="-1">
                          <a:latin typeface="Arial"/>
                        </a:rPr>
                        <a:t>Name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7760">
                <a:tc>
                  <a:txBody>
                    <a:bodyPr/>
                    <a:lstStyle/>
                    <a:p>
                      <a:pPr algn="ctr">
                        <a:lnSpc>
                          <a:spcPct val="100000"/>
                        </a:lnSpc>
                      </a:pPr>
                      <a:r>
                        <a:rPr lang="en-IN" sz="1800" b="0" strike="noStrike" spc="-1">
                          <a:latin typeface="Arial"/>
                        </a:rPr>
                        <a:t>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800" b="0" strike="noStrike" spc="-1">
                          <a:latin typeface="Arial"/>
                        </a:rPr>
                        <a:t>Satwik Ghosh</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a:lstStyle/>
                    <a:p>
                      <a:pPr algn="ctr">
                        <a:lnSpc>
                          <a:spcPct val="100000"/>
                        </a:lnSpc>
                      </a:pPr>
                      <a:r>
                        <a:rPr lang="en-IN" sz="1800" b="0" strike="noStrike" spc="-1">
                          <a:latin typeface="Arial"/>
                        </a:rPr>
                        <a:t>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800" b="0" strike="noStrike" spc="-1">
                          <a:latin typeface="Arial"/>
                        </a:rPr>
                        <a:t>Koustav Ghosh</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a:txBody>
                    <a:bodyPr/>
                    <a:lstStyle/>
                    <a:p>
                      <a:pPr algn="ctr">
                        <a:lnSpc>
                          <a:spcPct val="100000"/>
                        </a:lnSpc>
                      </a:pPr>
                      <a:r>
                        <a:rPr lang="en-IN" sz="1800" b="0" strike="noStrike" spc="-1">
                          <a:latin typeface="Arial"/>
                        </a:rPr>
                        <a:t>3.</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gn="ctr">
                        <a:lnSpc>
                          <a:spcPct val="100000"/>
                        </a:lnSpc>
                      </a:pPr>
                      <a:r>
                        <a:rPr lang="en-IN" sz="1800" b="0" strike="noStrike" spc="-1">
                          <a:latin typeface="Arial"/>
                        </a:rPr>
                        <a:t>Mainak Ghosh</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a:lstStyle/>
                    <a:p>
                      <a:pPr algn="ctr">
                        <a:lnSpc>
                          <a:spcPct val="100000"/>
                        </a:lnSpc>
                      </a:pPr>
                      <a:r>
                        <a:rPr lang="en-IN" sz="1800" b="0" strike="noStrike" spc="-1">
                          <a:latin typeface="Arial"/>
                        </a:rPr>
                        <a:t>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lgn="ctr">
                        <a:lnSpc>
                          <a:spcPct val="100000"/>
                        </a:lnSpc>
                      </a:pPr>
                      <a:r>
                        <a:rPr lang="en-IN" sz="1800" b="0" strike="noStrike" spc="-1">
                          <a:latin typeface="Arial"/>
                        </a:rPr>
                        <a:t>Anisha Ghoshal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576000" y="504360"/>
            <a:ext cx="907092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4400" b="0" strike="noStrike" spc="-1">
                <a:solidFill>
                  <a:srgbClr val="FFFFD7"/>
                </a:solidFill>
                <a:latin typeface="Arial"/>
              </a:rPr>
              <a:t>Algorithm for Chess Game</a:t>
            </a:r>
            <a:endParaRPr lang="en-IN" sz="4400" b="0" strike="noStrike" spc="-1">
              <a:latin typeface="Arial"/>
            </a:endParaRPr>
          </a:p>
        </p:txBody>
      </p:sp>
      <p:sp>
        <p:nvSpPr>
          <p:cNvPr id="246" name="CustomShape 2"/>
          <p:cNvSpPr/>
          <p:nvPr/>
        </p:nvSpPr>
        <p:spPr>
          <a:xfrm>
            <a:off x="432000" y="1512000"/>
            <a:ext cx="8496000" cy="4176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marL="432000" indent="-323640">
              <a:lnSpc>
                <a:spcPct val="100000"/>
              </a:lnSpc>
              <a:spcBef>
                <a:spcPts val="1417"/>
              </a:spcBef>
              <a:buClr>
                <a:srgbClr val="000000"/>
              </a:buClr>
              <a:buSzPct val="45000"/>
              <a:buFont typeface="Wingdings" charset="2"/>
              <a:buChar char=""/>
            </a:pPr>
            <a:r>
              <a:rPr lang="en-IN" sz="1800" b="0" strike="noStrike" spc="-1">
                <a:solidFill>
                  <a:srgbClr val="FFFFD7"/>
                </a:solidFill>
                <a:latin typeface="Arial"/>
              </a:rPr>
              <a:t>3. Opening Book - </a:t>
            </a:r>
            <a:endParaRPr lang="en-IN" sz="1800" b="0" strike="noStrike" spc="-1">
              <a:latin typeface="Arial"/>
            </a:endParaRPr>
          </a:p>
          <a:p>
            <a:pPr marL="432000" indent="-323640">
              <a:lnSpc>
                <a:spcPct val="100000"/>
              </a:lnSpc>
              <a:spcBef>
                <a:spcPts val="1417"/>
              </a:spcBef>
              <a:buClr>
                <a:srgbClr val="000000"/>
              </a:buClr>
              <a:buSzPct val="45000"/>
              <a:buFont typeface="Wingdings" charset="2"/>
              <a:buChar char=""/>
            </a:pPr>
            <a:r>
              <a:rPr lang="en-IN" sz="1800" b="0" strike="noStrike" spc="-1">
                <a:solidFill>
                  <a:srgbClr val="FFFFD7"/>
                </a:solidFill>
                <a:latin typeface="Arial"/>
              </a:rPr>
              <a:t> Chess programs often look up the positions at the beginning of the game in an Opening Book. The opening database can then be used as long as the opponent plays a new move from the database, so usually more common opening lines will be stored to a much higher depth than the uncommon ones. As soon as the program is "out of book" it has to continue using the normal search routines.</a:t>
            </a:r>
            <a:endParaRPr lang="en-IN" sz="1800" b="0" strike="noStrike" spc="-1">
              <a:latin typeface="Arial"/>
            </a:endParaRPr>
          </a:p>
          <a:p>
            <a:pPr>
              <a:lnSpc>
                <a:spcPct val="100000"/>
              </a:lnSpc>
              <a:spcBef>
                <a:spcPts val="1417"/>
              </a:spcBef>
            </a:pPr>
            <a:endParaRPr lang="en-IN" sz="1800" b="0" strike="noStrike" spc="-1">
              <a:latin typeface="Arial"/>
            </a:endParaRPr>
          </a:p>
          <a:p>
            <a:pPr marL="432000" indent="-323640">
              <a:lnSpc>
                <a:spcPct val="100000"/>
              </a:lnSpc>
              <a:spcBef>
                <a:spcPts val="1417"/>
              </a:spcBef>
              <a:buClr>
                <a:srgbClr val="000000"/>
              </a:buClr>
              <a:buSzPct val="45000"/>
              <a:buFont typeface="Wingdings" charset="2"/>
              <a:buChar char=""/>
            </a:pPr>
            <a:r>
              <a:rPr lang="en-IN" sz="1800" b="0" strike="noStrike" spc="-1">
                <a:solidFill>
                  <a:srgbClr val="FFFFD7"/>
                </a:solidFill>
                <a:latin typeface="Arial"/>
              </a:rPr>
              <a:t> The opening book is again a dictionary that stores boardpositions often seen in the beginning few moves in chess. Appropraite moves that can be played at such positions is stored in the dictionary. A random move is selected and played from the list of suggested moves wihtout searching if the AI finds itself confronting a such a board postion. Note that this opening book was recorded by myself and so it does not have many positions stored in it.</a:t>
            </a:r>
            <a:endParaRPr lang="en-IN" sz="18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280" y="2208201"/>
            <a:ext cx="9070920" cy="1727280"/>
          </a:xfrm>
        </p:spPr>
        <p:txBody>
          <a:bodyPr/>
          <a:lstStyle/>
          <a:p>
            <a:pPr algn="ctr"/>
            <a:r>
              <a:rPr lang="en-IN" sz="6600" dirty="0" smtClean="0">
                <a:solidFill>
                  <a:schemeClr val="bg1"/>
                </a:solidFill>
              </a:rPr>
              <a:t>THANK YOU</a:t>
            </a:r>
            <a:endParaRPr lang="en-US" sz="66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936000" y="504000"/>
            <a:ext cx="8423280" cy="143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5860" b="0" strike="noStrike" spc="-1">
                <a:solidFill>
                  <a:srgbClr val="FFFFFF"/>
                </a:solidFill>
                <a:latin typeface="Arial"/>
                <a:ea typeface="DejaVu Sans"/>
              </a:rPr>
              <a:t>History of Chess Game</a:t>
            </a:r>
            <a:endParaRPr lang="en-IN" sz="5860" b="0" strike="noStrike" spc="-1">
              <a:latin typeface="Arial"/>
            </a:endParaRPr>
          </a:p>
        </p:txBody>
      </p:sp>
      <p:sp>
        <p:nvSpPr>
          <p:cNvPr id="196" name="CustomShape 2"/>
          <p:cNvSpPr/>
          <p:nvPr/>
        </p:nvSpPr>
        <p:spPr>
          <a:xfrm>
            <a:off x="576000" y="2160000"/>
            <a:ext cx="8063280" cy="3671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marL="432000" indent="-323280">
              <a:lnSpc>
                <a:spcPct val="100000"/>
              </a:lnSpc>
              <a:spcBef>
                <a:spcPts val="1888"/>
              </a:spcBef>
              <a:buClr>
                <a:srgbClr val="FFFFFF"/>
              </a:buClr>
              <a:buSzPct val="45000"/>
              <a:buFont typeface="Wingdings" charset="2"/>
              <a:buChar char=""/>
            </a:pPr>
            <a:r>
              <a:rPr lang="en-IN" sz="2000" b="0" strike="noStrike" spc="-1">
                <a:solidFill>
                  <a:srgbClr val="FFFFFF"/>
                </a:solidFill>
                <a:latin typeface="Arial"/>
                <a:ea typeface="DejaVu Sans"/>
              </a:rPr>
              <a:t>The history of chess spans 1500 years.</a:t>
            </a:r>
            <a:endParaRPr lang="en-IN" sz="2000" b="0" strike="noStrike" spc="-1">
              <a:latin typeface="Arial"/>
            </a:endParaRPr>
          </a:p>
          <a:p>
            <a:pPr marL="937440" indent="-227880">
              <a:lnSpc>
                <a:spcPct val="115000"/>
              </a:lnSpc>
              <a:spcAft>
                <a:spcPts val="1766"/>
              </a:spcAft>
              <a:buClr>
                <a:srgbClr val="FFFFFF"/>
              </a:buClr>
              <a:buSzPct val="45000"/>
              <a:buFont typeface="Wingdings" charset="2"/>
              <a:buChar char=""/>
            </a:pPr>
            <a:r>
              <a:rPr lang="en-IN" sz="2000" b="0" strike="noStrike" spc="-1">
                <a:solidFill>
                  <a:srgbClr val="FFFFFF"/>
                </a:solidFill>
                <a:latin typeface="Arial"/>
                <a:ea typeface="DejaVu Sans"/>
              </a:rPr>
              <a:t> The earliest predecessor of the game probably originated in India, before the 6th century AD.</a:t>
            </a:r>
            <a:endParaRPr lang="en-IN" sz="2000" b="0" strike="noStrike" spc="-1">
              <a:latin typeface="Arial"/>
            </a:endParaRPr>
          </a:p>
          <a:p>
            <a:pPr marL="937440" indent="-227880">
              <a:lnSpc>
                <a:spcPct val="115000"/>
              </a:lnSpc>
              <a:spcAft>
                <a:spcPts val="1766"/>
              </a:spcAft>
              <a:buClr>
                <a:srgbClr val="FFFFFF"/>
              </a:buClr>
              <a:buSzPct val="45000"/>
              <a:buFont typeface="Wingdings" charset="2"/>
              <a:buChar char=""/>
            </a:pPr>
            <a:r>
              <a:rPr lang="en-IN" sz="2000" b="0" strike="noStrike" spc="-1">
                <a:solidFill>
                  <a:srgbClr val="FFFFFF"/>
                </a:solidFill>
                <a:latin typeface="Arial"/>
                <a:ea typeface="DejaVu Sans"/>
              </a:rPr>
              <a:t>From India the game spread to Persia, Arab and southern Europe.</a:t>
            </a:r>
            <a:endParaRPr lang="en-IN" sz="2000" b="0" strike="noStrike" spc="-1">
              <a:latin typeface="Arial"/>
            </a:endParaRPr>
          </a:p>
          <a:p>
            <a:pPr marL="937440" indent="-227880">
              <a:lnSpc>
                <a:spcPct val="115000"/>
              </a:lnSpc>
              <a:spcAft>
                <a:spcPts val="1766"/>
              </a:spcAft>
              <a:buClr>
                <a:srgbClr val="FFFFFF"/>
              </a:buClr>
              <a:buSzPct val="45000"/>
              <a:buFont typeface="Wingdings" charset="2"/>
              <a:buChar char=""/>
            </a:pPr>
            <a:r>
              <a:rPr lang="en-IN" sz="2000" b="0" strike="noStrike" spc="-1">
                <a:solidFill>
                  <a:srgbClr val="FFFFFF"/>
                </a:solidFill>
                <a:latin typeface="Arial"/>
                <a:ea typeface="DejaVu Sans"/>
              </a:rPr>
              <a:t>Its early form in the 6th century was known as “chaturanga”, which translates as four divisions (of the military): infantry, cavalry, elephantry, and chariotry. These forms are represented by the pieces that would evolve into the modern pawn, knight, bishop, and rook respectively.</a:t>
            </a:r>
            <a:endParaRPr lang="en-IN" sz="20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504000" y="952560"/>
            <a:ext cx="9070920" cy="830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5860" b="0" strike="noStrike" spc="-1">
                <a:solidFill>
                  <a:srgbClr val="FFFFFF"/>
                </a:solidFill>
                <a:latin typeface="Arial"/>
                <a:ea typeface="DejaVu Sans"/>
              </a:rPr>
              <a:t>Abstract</a:t>
            </a:r>
            <a:endParaRPr lang="en-IN" sz="5860" b="0" strike="noStrike" spc="-1">
              <a:latin typeface="Arial"/>
            </a:endParaRPr>
          </a:p>
        </p:txBody>
      </p:sp>
      <p:sp>
        <p:nvSpPr>
          <p:cNvPr id="198" name="CustomShape 2"/>
          <p:cNvSpPr/>
          <p:nvPr/>
        </p:nvSpPr>
        <p:spPr>
          <a:xfrm>
            <a:off x="4861080" y="2088000"/>
            <a:ext cx="4426200" cy="3671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3000" lnSpcReduction="20000"/>
          </a:bodyPr>
          <a:lstStyle/>
          <a:p>
            <a:pPr marL="432000" indent="-323280">
              <a:lnSpc>
                <a:spcPct val="100000"/>
              </a:lnSpc>
              <a:spcBef>
                <a:spcPts val="1888"/>
              </a:spcBef>
              <a:buClr>
                <a:srgbClr val="FFFFFF"/>
              </a:buClr>
              <a:buSzPct val="45000"/>
              <a:buFont typeface="Wingdings" charset="2"/>
              <a:buChar char=""/>
            </a:pPr>
            <a:r>
              <a:rPr lang="en-IN" sz="2000" b="0" strike="noStrike" spc="-1">
                <a:solidFill>
                  <a:srgbClr val="FFFFFF"/>
                </a:solidFill>
                <a:latin typeface="Arial"/>
                <a:ea typeface="DejaVu Sans"/>
              </a:rPr>
              <a:t>Here are the reasons:</a:t>
            </a:r>
            <a:endParaRPr lang="en-IN" sz="2000" b="0" strike="noStrike" spc="-1">
              <a:latin typeface="Arial"/>
            </a:endParaRPr>
          </a:p>
          <a:p>
            <a:pPr marL="432000" indent="-323280">
              <a:lnSpc>
                <a:spcPct val="100000"/>
              </a:lnSpc>
              <a:spcBef>
                <a:spcPts val="1888"/>
              </a:spcBef>
              <a:buClr>
                <a:srgbClr val="FFFFFF"/>
              </a:buClr>
              <a:buFont typeface="StarSymbol"/>
              <a:buAutoNum type="alphaLcParenR"/>
            </a:pPr>
            <a:r>
              <a:rPr lang="en-IN" sz="2000" b="0" strike="noStrike" spc="-1">
                <a:solidFill>
                  <a:srgbClr val="FFFFFF"/>
                </a:solidFill>
                <a:latin typeface="Arial"/>
                <a:ea typeface="DejaVu Sans"/>
              </a:rPr>
              <a:t>Improves memory</a:t>
            </a:r>
            <a:endParaRPr lang="en-IN" sz="2000" b="0" strike="noStrike" spc="-1">
              <a:latin typeface="Arial"/>
            </a:endParaRPr>
          </a:p>
          <a:p>
            <a:pPr marL="432000" indent="-323280">
              <a:lnSpc>
                <a:spcPct val="100000"/>
              </a:lnSpc>
              <a:spcBef>
                <a:spcPts val="1888"/>
              </a:spcBef>
              <a:buClr>
                <a:srgbClr val="FFFFFF"/>
              </a:buClr>
              <a:buFont typeface="StarSymbol"/>
              <a:buAutoNum type="alphaLcParenR"/>
            </a:pPr>
            <a:r>
              <a:rPr lang="en-IN" sz="2000" b="0" strike="noStrike" spc="-1">
                <a:solidFill>
                  <a:srgbClr val="FFFFFF"/>
                </a:solidFill>
                <a:latin typeface="Arial"/>
                <a:ea typeface="DejaVu Sans"/>
              </a:rPr>
              <a:t>Develops perspective</a:t>
            </a:r>
            <a:endParaRPr lang="en-IN" sz="2000" b="0" strike="noStrike" spc="-1">
              <a:latin typeface="Arial"/>
            </a:endParaRPr>
          </a:p>
          <a:p>
            <a:pPr marL="432000" indent="-323280">
              <a:lnSpc>
                <a:spcPct val="100000"/>
              </a:lnSpc>
              <a:spcBef>
                <a:spcPts val="1888"/>
              </a:spcBef>
              <a:buClr>
                <a:srgbClr val="FFFFFF"/>
              </a:buClr>
              <a:buFont typeface="StarSymbol"/>
              <a:buAutoNum type="alphaLcParenR"/>
            </a:pPr>
            <a:r>
              <a:rPr lang="en-IN" sz="2000" b="0" strike="noStrike" spc="-1">
                <a:solidFill>
                  <a:srgbClr val="FFFFFF"/>
                </a:solidFill>
                <a:latin typeface="Arial"/>
                <a:ea typeface="DejaVu Sans"/>
              </a:rPr>
              <a:t>Increases intelligence</a:t>
            </a:r>
            <a:endParaRPr lang="en-IN" sz="2000" b="0" strike="noStrike" spc="-1">
              <a:latin typeface="Arial"/>
            </a:endParaRPr>
          </a:p>
          <a:p>
            <a:pPr marL="432000" indent="-323280">
              <a:lnSpc>
                <a:spcPct val="100000"/>
              </a:lnSpc>
              <a:spcBef>
                <a:spcPts val="1888"/>
              </a:spcBef>
              <a:buClr>
                <a:srgbClr val="FFFFFF"/>
              </a:buClr>
              <a:buFont typeface="StarSymbol"/>
              <a:buAutoNum type="alphaLcParenR"/>
            </a:pPr>
            <a:r>
              <a:rPr lang="en-IN" sz="2000" b="0" strike="noStrike" spc="-1">
                <a:solidFill>
                  <a:srgbClr val="FFFFFF"/>
                </a:solidFill>
                <a:latin typeface="Arial"/>
                <a:ea typeface="DejaVu Sans"/>
              </a:rPr>
              <a:t>Deepens focus</a:t>
            </a:r>
            <a:endParaRPr lang="en-IN" sz="2000" b="0" strike="noStrike" spc="-1">
              <a:latin typeface="Arial"/>
            </a:endParaRPr>
          </a:p>
          <a:p>
            <a:pPr marL="432000" indent="-323280">
              <a:lnSpc>
                <a:spcPct val="100000"/>
              </a:lnSpc>
              <a:spcBef>
                <a:spcPts val="1888"/>
              </a:spcBef>
              <a:buClr>
                <a:srgbClr val="FFFFFF"/>
              </a:buClr>
              <a:buFont typeface="StarSymbol"/>
              <a:buAutoNum type="alphaLcParenR"/>
            </a:pPr>
            <a:r>
              <a:rPr lang="en-IN" sz="2000" b="0" strike="noStrike" spc="-1">
                <a:solidFill>
                  <a:srgbClr val="FFFFFF"/>
                </a:solidFill>
                <a:latin typeface="Arial"/>
                <a:ea typeface="DejaVu Sans"/>
              </a:rPr>
              <a:t>Elevates creativity</a:t>
            </a:r>
            <a:endParaRPr lang="en-IN" sz="2000" b="0" strike="noStrike" spc="-1">
              <a:latin typeface="Arial"/>
            </a:endParaRPr>
          </a:p>
          <a:p>
            <a:pPr marL="432000" indent="-323280">
              <a:lnSpc>
                <a:spcPct val="100000"/>
              </a:lnSpc>
              <a:spcBef>
                <a:spcPts val="1888"/>
              </a:spcBef>
              <a:buClr>
                <a:srgbClr val="FFFFFF"/>
              </a:buClr>
              <a:buFont typeface="StarSymbol"/>
              <a:buAutoNum type="alphaLcParenR"/>
            </a:pPr>
            <a:r>
              <a:rPr lang="en-IN" sz="2000" b="0" strike="noStrike" spc="-1">
                <a:solidFill>
                  <a:srgbClr val="FFFFFF"/>
                </a:solidFill>
                <a:latin typeface="Arial"/>
                <a:ea typeface="DejaVu Sans"/>
              </a:rPr>
              <a:t>Boosts planning skills</a:t>
            </a:r>
            <a:endParaRPr lang="en-IN" sz="2000" b="0" strike="noStrike" spc="-1">
              <a:latin typeface="Arial"/>
            </a:endParaRPr>
          </a:p>
          <a:p>
            <a:pPr marL="432000" indent="-323280">
              <a:lnSpc>
                <a:spcPct val="100000"/>
              </a:lnSpc>
              <a:spcBef>
                <a:spcPts val="1888"/>
              </a:spcBef>
              <a:buClr>
                <a:srgbClr val="FFFFFF"/>
              </a:buClr>
              <a:buFont typeface="StarSymbol"/>
              <a:buAutoNum type="alphaLcParenR"/>
            </a:pPr>
            <a:r>
              <a:rPr lang="en-IN" sz="2000" b="0" strike="noStrike" spc="-1">
                <a:solidFill>
                  <a:srgbClr val="FFFFFF"/>
                </a:solidFill>
                <a:latin typeface="Arial"/>
                <a:ea typeface="DejaVu Sans"/>
              </a:rPr>
              <a:t>Increases self-awarness</a:t>
            </a:r>
            <a:endParaRPr lang="en-IN" sz="2000" b="0" strike="noStrike" spc="-1">
              <a:latin typeface="Arial"/>
            </a:endParaRPr>
          </a:p>
          <a:p>
            <a:pPr marL="432000" indent="-323280">
              <a:lnSpc>
                <a:spcPct val="100000"/>
              </a:lnSpc>
              <a:spcBef>
                <a:spcPts val="1888"/>
              </a:spcBef>
              <a:buClr>
                <a:srgbClr val="FFFFFF"/>
              </a:buClr>
              <a:buFont typeface="StarSymbol"/>
              <a:buAutoNum type="alphaLcParenR"/>
            </a:pPr>
            <a:r>
              <a:rPr lang="en-IN" sz="2000" b="0" strike="noStrike" spc="-1">
                <a:solidFill>
                  <a:srgbClr val="FFFFFF"/>
                </a:solidFill>
                <a:latin typeface="Arial"/>
                <a:ea typeface="DejaVu Sans"/>
              </a:rPr>
              <a:t>Protects against dementia</a:t>
            </a:r>
            <a:endParaRPr lang="en-IN" sz="2000" b="0" strike="noStrike" spc="-1">
              <a:latin typeface="Arial"/>
            </a:endParaRPr>
          </a:p>
        </p:txBody>
      </p:sp>
      <p:sp>
        <p:nvSpPr>
          <p:cNvPr id="199" name="CustomShape 3"/>
          <p:cNvSpPr/>
          <p:nvPr/>
        </p:nvSpPr>
        <p:spPr>
          <a:xfrm>
            <a:off x="253080" y="2304000"/>
            <a:ext cx="4426200" cy="3671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417"/>
              </a:spcBef>
              <a:buClr>
                <a:srgbClr val="000000"/>
              </a:buClr>
              <a:buSzPct val="45000"/>
              <a:buFont typeface="Wingdings" charset="2"/>
              <a:buChar char=""/>
            </a:pPr>
            <a:r>
              <a:rPr lang="en-IN" sz="2000" b="0" strike="noStrike" spc="-1">
                <a:solidFill>
                  <a:srgbClr val="FFFFD7"/>
                </a:solidFill>
                <a:latin typeface="Arial"/>
                <a:ea typeface="DejaVu Sans"/>
              </a:rPr>
              <a:t>The game of chess is admired all over the world. From teens to aged, people gather in living rooms, pubs, plazas, and libraries to match wits over the cherished checkered board.</a:t>
            </a:r>
            <a:endParaRPr lang="en-IN" sz="2000" b="0" strike="noStrike" spc="-1">
              <a:latin typeface="Arial"/>
            </a:endParaRPr>
          </a:p>
          <a:p>
            <a:pPr marL="432000" indent="-323280">
              <a:lnSpc>
                <a:spcPct val="100000"/>
              </a:lnSpc>
              <a:spcBef>
                <a:spcPts val="1888"/>
              </a:spcBef>
              <a:buClr>
                <a:srgbClr val="FFFFFF"/>
              </a:buClr>
              <a:buSzPct val="45000"/>
              <a:buFont typeface="Wingdings" charset="2"/>
              <a:buChar char=""/>
            </a:pPr>
            <a:r>
              <a:rPr lang="en-IN" sz="2000" b="0" strike="noStrike" spc="-1">
                <a:solidFill>
                  <a:srgbClr val="FFFFFF"/>
                </a:solidFill>
                <a:latin typeface="Arial"/>
                <a:ea typeface="DejaVu Sans"/>
              </a:rPr>
              <a:t>Why is it that people are willing to devote such time to the game?</a:t>
            </a:r>
            <a:endParaRPr lang="en-IN" sz="20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504000" y="1080000"/>
            <a:ext cx="9070920" cy="863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5860" b="0" strike="noStrike" spc="-1">
                <a:solidFill>
                  <a:srgbClr val="FFFFFF"/>
                </a:solidFill>
                <a:latin typeface="Arial"/>
                <a:ea typeface="DejaVu Sans"/>
              </a:rPr>
              <a:t>Objectives of Chess</a:t>
            </a:r>
            <a:endParaRPr lang="en-IN" sz="5860" b="0" strike="noStrike" spc="-1">
              <a:latin typeface="Arial"/>
            </a:endParaRPr>
          </a:p>
        </p:txBody>
      </p:sp>
      <p:sp>
        <p:nvSpPr>
          <p:cNvPr id="201" name="CustomShape 2"/>
          <p:cNvSpPr/>
          <p:nvPr/>
        </p:nvSpPr>
        <p:spPr>
          <a:xfrm>
            <a:off x="504000" y="2232000"/>
            <a:ext cx="9070920" cy="3671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r>
              <a:rPr lang="en-IN" sz="2000" b="0" strike="noStrike" spc="-1">
                <a:solidFill>
                  <a:srgbClr val="FFFFFF"/>
                </a:solidFill>
                <a:latin typeface="Arial"/>
                <a:ea typeface="DejaVu Sans"/>
              </a:rPr>
              <a:t>The objective in chess is to checkmate your opponent’s king, and there are four potential ways the game can end:</a:t>
            </a:r>
            <a:endParaRPr lang="en-IN" sz="2000" b="0" strike="noStrike" spc="-1">
              <a:latin typeface="Arial"/>
            </a:endParaRPr>
          </a:p>
          <a:p>
            <a:pPr marL="432000" indent="-323280">
              <a:lnSpc>
                <a:spcPct val="100000"/>
              </a:lnSpc>
              <a:spcBef>
                <a:spcPts val="1888"/>
              </a:spcBef>
              <a:buClr>
                <a:srgbClr val="FFFFFF"/>
              </a:buClr>
              <a:buFont typeface="StarSymbol"/>
              <a:buAutoNum type="arabicPeriod"/>
            </a:pPr>
            <a:r>
              <a:rPr lang="en-IN" sz="2000" b="0" strike="noStrike" spc="-1">
                <a:solidFill>
                  <a:srgbClr val="FFFFFF"/>
                </a:solidFill>
                <a:latin typeface="Arial"/>
                <a:ea typeface="DejaVu Sans"/>
              </a:rPr>
              <a:t>First, you can checkmate your opponent.</a:t>
            </a:r>
            <a:endParaRPr lang="en-IN" sz="2000" b="0" strike="noStrike" spc="-1">
              <a:latin typeface="Arial"/>
            </a:endParaRPr>
          </a:p>
          <a:p>
            <a:pPr marL="432000" indent="-323280">
              <a:lnSpc>
                <a:spcPct val="100000"/>
              </a:lnSpc>
              <a:spcBef>
                <a:spcPts val="1888"/>
              </a:spcBef>
              <a:buClr>
                <a:srgbClr val="FFFFFF"/>
              </a:buClr>
              <a:buFont typeface="StarSymbol"/>
              <a:buAutoNum type="arabicPeriod"/>
            </a:pPr>
            <a:r>
              <a:rPr lang="en-IN" sz="2000" b="0" strike="noStrike" spc="-1">
                <a:solidFill>
                  <a:srgbClr val="FFFFFF"/>
                </a:solidFill>
                <a:latin typeface="Arial"/>
                <a:ea typeface="DejaVu Sans"/>
              </a:rPr>
              <a:t>Second, you and your opponent can reach stalemate/draw.</a:t>
            </a:r>
            <a:endParaRPr lang="en-IN" sz="2000" b="0" strike="noStrike" spc="-1">
              <a:latin typeface="Arial"/>
            </a:endParaRPr>
          </a:p>
          <a:p>
            <a:pPr marL="432000" indent="-323280">
              <a:lnSpc>
                <a:spcPct val="100000"/>
              </a:lnSpc>
              <a:spcBef>
                <a:spcPts val="1888"/>
              </a:spcBef>
              <a:buClr>
                <a:srgbClr val="FFFFFF"/>
              </a:buClr>
              <a:buFont typeface="StarSymbol"/>
              <a:buAutoNum type="arabicPeriod"/>
            </a:pPr>
            <a:r>
              <a:rPr lang="en-IN" sz="2000" b="0" strike="noStrike" spc="-1">
                <a:solidFill>
                  <a:srgbClr val="FFFFFF"/>
                </a:solidFill>
                <a:latin typeface="Arial"/>
                <a:ea typeface="DejaVu Sans"/>
              </a:rPr>
              <a:t>In timed games, each player has a specific amount of time to make their moves. </a:t>
            </a:r>
            <a:endParaRPr lang="en-IN" sz="2000" b="0" strike="noStrike" spc="-1">
              <a:latin typeface="Arial"/>
            </a:endParaRPr>
          </a:p>
          <a:p>
            <a:pPr marL="432000" indent="-323280">
              <a:lnSpc>
                <a:spcPct val="100000"/>
              </a:lnSpc>
              <a:spcBef>
                <a:spcPts val="1888"/>
              </a:spcBef>
              <a:buClr>
                <a:srgbClr val="FFFFFF"/>
              </a:buClr>
              <a:buFont typeface="StarSymbol"/>
              <a:buAutoNum type="arabicPeriod"/>
            </a:pPr>
            <a:r>
              <a:rPr lang="en-IN" sz="2000" b="0" strike="noStrike" spc="-1">
                <a:solidFill>
                  <a:srgbClr val="FFFFFF"/>
                </a:solidFill>
                <a:latin typeface="Arial"/>
                <a:ea typeface="DejaVu Sans"/>
              </a:rPr>
              <a:t>Either player may resign at any time or their opponent wins the game.</a:t>
            </a:r>
            <a:endParaRPr lang="en-IN" sz="2000" b="0" strike="noStrike" spc="-1">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504000" y="108000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5860" b="0" strike="noStrike" spc="-1">
                <a:solidFill>
                  <a:srgbClr val="FFFFFF"/>
                </a:solidFill>
                <a:latin typeface="Arial"/>
                <a:ea typeface="DejaVu Sans"/>
              </a:rPr>
              <a:t>Setup of Chess Game</a:t>
            </a:r>
            <a:endParaRPr lang="en-IN" sz="5860" b="0" strike="noStrike" spc="-1">
              <a:latin typeface="Arial"/>
            </a:endParaRPr>
          </a:p>
        </p:txBody>
      </p:sp>
      <p:sp>
        <p:nvSpPr>
          <p:cNvPr id="203" name="CustomShape 2"/>
          <p:cNvSpPr/>
          <p:nvPr/>
        </p:nvSpPr>
        <p:spPr>
          <a:xfrm>
            <a:off x="504000" y="2880000"/>
            <a:ext cx="4426200" cy="3671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5000" lnSpcReduction="10000"/>
          </a:bodyPr>
          <a:lstStyle/>
          <a:p>
            <a:pPr marL="432000" indent="-323280">
              <a:lnSpc>
                <a:spcPct val="100000"/>
              </a:lnSpc>
              <a:spcBef>
                <a:spcPts val="1888"/>
              </a:spcBef>
              <a:buClr>
                <a:srgbClr val="FFFFFF"/>
              </a:buClr>
              <a:buSzPct val="45000"/>
              <a:buFont typeface="Wingdings" charset="2"/>
              <a:buChar char=""/>
            </a:pPr>
            <a:r>
              <a:rPr lang="en-IN" sz="2000" b="0" strike="noStrike" spc="-1">
                <a:solidFill>
                  <a:srgbClr val="FFFFFF"/>
                </a:solidFill>
                <a:latin typeface="Arial"/>
                <a:ea typeface="DejaVu Sans"/>
              </a:rPr>
              <a:t>Chess is played on a chessboard, a square board divided into 64 squares (eight-by-eight) of alternating color, which is similar to that used in draughts (checkers) (FIDE 2008). </a:t>
            </a:r>
            <a:endParaRPr lang="en-IN" sz="2000" b="0" strike="noStrike" spc="-1">
              <a:latin typeface="Arial"/>
            </a:endParaRPr>
          </a:p>
          <a:p>
            <a:pPr marL="432000" indent="-323280">
              <a:lnSpc>
                <a:spcPct val="100000"/>
              </a:lnSpc>
              <a:spcBef>
                <a:spcPts val="1888"/>
              </a:spcBef>
              <a:buClr>
                <a:srgbClr val="FFFFFF"/>
              </a:buClr>
              <a:buSzPct val="45000"/>
              <a:buFont typeface="Wingdings" charset="2"/>
              <a:buChar char=""/>
            </a:pPr>
            <a:r>
              <a:rPr lang="en-IN" sz="2000" b="0" strike="noStrike" spc="-1">
                <a:solidFill>
                  <a:srgbClr val="FFFFFF"/>
                </a:solidFill>
                <a:latin typeface="Arial"/>
                <a:ea typeface="DejaVu Sans"/>
              </a:rPr>
              <a:t>No matter what the actual colors of the board, the lighter-colored squares are called "light" or "white", and the darker-colored squares are called "dark" or "black".</a:t>
            </a:r>
            <a:endParaRPr lang="en-IN" sz="2000" b="0" strike="noStrike" spc="-1">
              <a:latin typeface="Arial"/>
            </a:endParaRPr>
          </a:p>
          <a:p>
            <a:pPr marL="432000" indent="-323280">
              <a:lnSpc>
                <a:spcPct val="100000"/>
              </a:lnSpc>
              <a:spcBef>
                <a:spcPts val="1888"/>
              </a:spcBef>
              <a:buClr>
                <a:srgbClr val="FFFFFF"/>
              </a:buClr>
              <a:buSzPct val="45000"/>
              <a:buFont typeface="Wingdings" charset="2"/>
              <a:buChar char=""/>
            </a:pPr>
            <a:r>
              <a:rPr lang="en-IN" sz="2000" b="0" strike="noStrike" spc="-1">
                <a:solidFill>
                  <a:srgbClr val="FFFFFF"/>
                </a:solidFill>
                <a:latin typeface="Arial"/>
                <a:ea typeface="DejaVu Sans"/>
              </a:rPr>
              <a:t>Sixteen "white" and sixteen "black" pieces are placed on the board at the beginning of the game. Horizontal rows are called ranks and vertical rows are called files. Piece King Queen Rook Bishop Knight Pawn Number 1 1 2 2 2 8 Symbols</a:t>
            </a:r>
            <a:endParaRPr lang="en-IN" sz="2000" b="0" strike="noStrike" spc="-1">
              <a:latin typeface="Arial"/>
            </a:endParaRPr>
          </a:p>
        </p:txBody>
      </p:sp>
      <p:pic>
        <p:nvPicPr>
          <p:cNvPr id="204" name="Picture 1"/>
          <p:cNvPicPr/>
          <p:nvPr/>
        </p:nvPicPr>
        <p:blipFill>
          <a:blip r:embed="rId2"/>
          <a:stretch/>
        </p:blipFill>
        <p:spPr>
          <a:xfrm>
            <a:off x="5184000" y="3240000"/>
            <a:ext cx="4679280" cy="2424600"/>
          </a:xfrm>
          <a:prstGeom prst="rect">
            <a:avLst/>
          </a:prstGeom>
          <a:ln w="88920" cap="sq">
            <a:solidFill>
              <a:srgbClr val="000000"/>
            </a:solidFill>
            <a:miter/>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504000" y="1080000"/>
            <a:ext cx="9070920" cy="1727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5860" b="0" strike="noStrike" spc="-1">
                <a:solidFill>
                  <a:srgbClr val="FFFFFF"/>
                </a:solidFill>
                <a:latin typeface="Arial"/>
                <a:ea typeface="DejaVu Sans"/>
              </a:rPr>
              <a:t>Pieces of Chess &amp; Movements</a:t>
            </a:r>
            <a:endParaRPr lang="en-IN" sz="5860" b="0" strike="noStrike" spc="-1">
              <a:latin typeface="Arial"/>
            </a:endParaRPr>
          </a:p>
        </p:txBody>
      </p:sp>
      <p:sp>
        <p:nvSpPr>
          <p:cNvPr id="206" name="CustomShape 2"/>
          <p:cNvSpPr/>
          <p:nvPr/>
        </p:nvSpPr>
        <p:spPr>
          <a:xfrm>
            <a:off x="504000" y="3168000"/>
            <a:ext cx="4391280" cy="3671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888"/>
              </a:spcBef>
              <a:buClr>
                <a:srgbClr val="FFFFFF"/>
              </a:buClr>
              <a:buSzPct val="45000"/>
              <a:buFont typeface="Wingdings" charset="2"/>
              <a:buChar char=""/>
            </a:pPr>
            <a:r>
              <a:rPr lang="en-IN" sz="2000" b="0" strike="noStrike" spc="-1">
                <a:solidFill>
                  <a:srgbClr val="FFFFFF"/>
                </a:solidFill>
                <a:latin typeface="Arial"/>
                <a:ea typeface="DejaVu Sans"/>
              </a:rPr>
              <a:t>KING</a:t>
            </a:r>
            <a:endParaRPr lang="en-IN" sz="2000" b="0" strike="noStrike" spc="-1">
              <a:latin typeface="Arial"/>
            </a:endParaRPr>
          </a:p>
          <a:p>
            <a:pPr marL="432000" indent="-323280">
              <a:lnSpc>
                <a:spcPct val="100000"/>
              </a:lnSpc>
              <a:spcBef>
                <a:spcPts val="1888"/>
              </a:spcBef>
              <a:buClr>
                <a:srgbClr val="FFFFFF"/>
              </a:buClr>
              <a:buFont typeface="StarSymbol"/>
              <a:buAutoNum type="arabicPeriod"/>
            </a:pPr>
            <a:r>
              <a:rPr lang="en-IN" sz="2000" b="0" strike="noStrike" spc="-1">
                <a:solidFill>
                  <a:srgbClr val="FFFFFF"/>
                </a:solidFill>
                <a:latin typeface="Arial"/>
                <a:ea typeface="DejaVu Sans"/>
              </a:rPr>
              <a:t>The king is the most important chess piece on the chessboard.</a:t>
            </a:r>
            <a:endParaRPr lang="en-IN" sz="2000" b="0" strike="noStrike" spc="-1">
              <a:latin typeface="Arial"/>
            </a:endParaRPr>
          </a:p>
          <a:p>
            <a:pPr marL="432000" indent="-323280">
              <a:lnSpc>
                <a:spcPct val="100000"/>
              </a:lnSpc>
              <a:spcBef>
                <a:spcPts val="1888"/>
              </a:spcBef>
              <a:buClr>
                <a:srgbClr val="FFFFFF"/>
              </a:buClr>
              <a:buFont typeface="StarSymbol"/>
              <a:buAutoNum type="arabicPeriod"/>
            </a:pPr>
            <a:r>
              <a:rPr lang="en-IN" sz="2000" b="0" strike="noStrike" spc="-1">
                <a:solidFill>
                  <a:srgbClr val="FFFFFF"/>
                </a:solidFill>
                <a:latin typeface="Arial"/>
                <a:ea typeface="DejaVu Sans"/>
              </a:rPr>
              <a:t>If he is checkmated the game is over!</a:t>
            </a:r>
            <a:endParaRPr lang="en-IN" sz="2000" b="0" strike="noStrike" spc="-1">
              <a:latin typeface="Arial"/>
            </a:endParaRPr>
          </a:p>
          <a:p>
            <a:pPr marL="432000" indent="-323280">
              <a:lnSpc>
                <a:spcPct val="100000"/>
              </a:lnSpc>
              <a:spcBef>
                <a:spcPts val="1888"/>
              </a:spcBef>
              <a:buClr>
                <a:srgbClr val="FFFFFF"/>
              </a:buClr>
              <a:buFont typeface="StarSymbol"/>
              <a:buAutoNum type="arabicPeriod"/>
            </a:pPr>
            <a:r>
              <a:rPr lang="en-IN" sz="2000" b="0" strike="noStrike" spc="-1">
                <a:solidFill>
                  <a:srgbClr val="FFFFFF"/>
                </a:solidFill>
                <a:latin typeface="Arial"/>
                <a:ea typeface="DejaVu Sans"/>
              </a:rPr>
              <a:t>The king moves exactly one square horizontally, vertically, or diagonally.</a:t>
            </a:r>
            <a:endParaRPr lang="en-IN" sz="2000" b="0" strike="noStrike" spc="-1">
              <a:latin typeface="Arial"/>
            </a:endParaRPr>
          </a:p>
        </p:txBody>
      </p:sp>
      <p:pic>
        <p:nvPicPr>
          <p:cNvPr id="207" name="Picture 206"/>
          <p:cNvPicPr/>
          <p:nvPr/>
        </p:nvPicPr>
        <p:blipFill>
          <a:blip r:embed="rId2"/>
          <a:stretch/>
        </p:blipFill>
        <p:spPr>
          <a:xfrm>
            <a:off x="4941360" y="3240000"/>
            <a:ext cx="1465920" cy="1871280"/>
          </a:xfrm>
          <a:prstGeom prst="rect">
            <a:avLst/>
          </a:prstGeom>
          <a:ln>
            <a:noFill/>
          </a:ln>
        </p:spPr>
      </p:pic>
      <p:pic>
        <p:nvPicPr>
          <p:cNvPr id="208" name="Picture 207"/>
          <p:cNvPicPr/>
          <p:nvPr/>
        </p:nvPicPr>
        <p:blipFill>
          <a:blip r:embed="rId3"/>
          <a:stretch/>
        </p:blipFill>
        <p:spPr>
          <a:xfrm>
            <a:off x="6994080" y="4104000"/>
            <a:ext cx="2437200" cy="237528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504000" y="897480"/>
            <a:ext cx="9070920" cy="1660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5860" b="0" strike="noStrike" spc="-1">
                <a:solidFill>
                  <a:srgbClr val="FFFFFF"/>
                </a:solidFill>
                <a:latin typeface="Arial"/>
                <a:ea typeface="DejaVu Sans"/>
              </a:rPr>
              <a:t>Pieces of Chess &amp; Movements</a:t>
            </a:r>
            <a:endParaRPr lang="en-IN" sz="5860" b="0" strike="noStrike" spc="-1">
              <a:latin typeface="Arial"/>
            </a:endParaRPr>
          </a:p>
        </p:txBody>
      </p:sp>
      <p:sp>
        <p:nvSpPr>
          <p:cNvPr id="210" name="CustomShape 2"/>
          <p:cNvSpPr/>
          <p:nvPr/>
        </p:nvSpPr>
        <p:spPr>
          <a:xfrm>
            <a:off x="504000" y="3168000"/>
            <a:ext cx="4247280" cy="3671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888"/>
              </a:spcBef>
              <a:buClr>
                <a:srgbClr val="FFFFFF"/>
              </a:buClr>
              <a:buSzPct val="45000"/>
              <a:buFont typeface="Wingdings" charset="2"/>
              <a:buChar char=""/>
            </a:pPr>
            <a:r>
              <a:rPr lang="en-IN" sz="2000" b="0" strike="noStrike" spc="-1">
                <a:solidFill>
                  <a:srgbClr val="FFFFFF"/>
                </a:solidFill>
                <a:latin typeface="Arial"/>
                <a:ea typeface="DejaVu Sans"/>
              </a:rPr>
              <a:t>QUEEN</a:t>
            </a:r>
            <a:endParaRPr lang="en-IN" sz="2000" b="0" strike="noStrike" spc="-1">
              <a:latin typeface="Arial"/>
            </a:endParaRPr>
          </a:p>
          <a:p>
            <a:pPr marL="432000" indent="-323280">
              <a:lnSpc>
                <a:spcPct val="100000"/>
              </a:lnSpc>
              <a:spcBef>
                <a:spcPts val="1888"/>
              </a:spcBef>
              <a:buClr>
                <a:srgbClr val="FFFFFF"/>
              </a:buClr>
              <a:buFont typeface="StarSymbol"/>
              <a:buAutoNum type="arabicPeriod"/>
            </a:pPr>
            <a:r>
              <a:rPr lang="en-IN" sz="2000" b="0" strike="noStrike" spc="-1">
                <a:solidFill>
                  <a:srgbClr val="FFFFFF"/>
                </a:solidFill>
                <a:latin typeface="Arial"/>
                <a:ea typeface="DejaVu Sans"/>
              </a:rPr>
              <a:t>Queen is considered the most powerful chess piece on the chessboard</a:t>
            </a:r>
            <a:endParaRPr lang="en-IN" sz="2000" b="0" strike="noStrike" spc="-1">
              <a:latin typeface="Arial"/>
            </a:endParaRPr>
          </a:p>
          <a:p>
            <a:pPr marL="432000" indent="-323280">
              <a:lnSpc>
                <a:spcPct val="100000"/>
              </a:lnSpc>
              <a:spcBef>
                <a:spcPts val="1888"/>
              </a:spcBef>
              <a:buClr>
                <a:srgbClr val="FFFFFF"/>
              </a:buClr>
              <a:buFont typeface="StarSymbol"/>
              <a:buAutoNum type="arabicPeriod"/>
            </a:pPr>
            <a:r>
              <a:rPr lang="en-IN" sz="2000" b="0" strike="noStrike" spc="-1">
                <a:solidFill>
                  <a:srgbClr val="FFFFFF"/>
                </a:solidFill>
                <a:latin typeface="Arial"/>
                <a:ea typeface="DejaVu Sans"/>
              </a:rPr>
              <a:t>She is placed next to the king on her own color.</a:t>
            </a:r>
            <a:endParaRPr lang="en-IN" sz="2000" b="0" strike="noStrike" spc="-1">
              <a:latin typeface="Arial"/>
            </a:endParaRPr>
          </a:p>
          <a:p>
            <a:pPr marL="432000" indent="-323280">
              <a:lnSpc>
                <a:spcPct val="100000"/>
              </a:lnSpc>
              <a:spcBef>
                <a:spcPts val="1888"/>
              </a:spcBef>
              <a:buClr>
                <a:srgbClr val="FFFFFF"/>
              </a:buClr>
              <a:buFont typeface="StarSymbol"/>
              <a:buAutoNum type="arabicPeriod"/>
            </a:pPr>
            <a:r>
              <a:rPr lang="en-IN" sz="2000" b="0" strike="noStrike" spc="-1">
                <a:solidFill>
                  <a:srgbClr val="FFFFFF"/>
                </a:solidFill>
                <a:latin typeface="Arial"/>
                <a:ea typeface="DejaVu Sans"/>
              </a:rPr>
              <a:t>The queen moves any number of vacant squares in a horizontal, vertical, or diagonal direction</a:t>
            </a:r>
            <a:endParaRPr lang="en-IN" sz="2000" b="0" strike="noStrike" spc="-1">
              <a:latin typeface="Arial"/>
            </a:endParaRPr>
          </a:p>
        </p:txBody>
      </p:sp>
      <p:pic>
        <p:nvPicPr>
          <p:cNvPr id="211" name="Picture 210"/>
          <p:cNvPicPr/>
          <p:nvPr/>
        </p:nvPicPr>
        <p:blipFill>
          <a:blip r:embed="rId2"/>
          <a:stretch/>
        </p:blipFill>
        <p:spPr>
          <a:xfrm>
            <a:off x="5256000" y="2829600"/>
            <a:ext cx="1398960" cy="2065680"/>
          </a:xfrm>
          <a:prstGeom prst="rect">
            <a:avLst/>
          </a:prstGeom>
          <a:ln>
            <a:noFill/>
          </a:ln>
        </p:spPr>
      </p:pic>
      <p:pic>
        <p:nvPicPr>
          <p:cNvPr id="212" name="Picture 211"/>
          <p:cNvPicPr/>
          <p:nvPr/>
        </p:nvPicPr>
        <p:blipFill>
          <a:blip r:embed="rId3"/>
          <a:stretch/>
        </p:blipFill>
        <p:spPr>
          <a:xfrm>
            <a:off x="6912000" y="3096000"/>
            <a:ext cx="2735280" cy="331128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504000" y="501480"/>
            <a:ext cx="9070920" cy="1660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5860" b="0" strike="noStrike" spc="-1">
                <a:solidFill>
                  <a:srgbClr val="FFFFFF"/>
                </a:solidFill>
                <a:latin typeface="Arial"/>
                <a:ea typeface="DejaVu Sans"/>
              </a:rPr>
              <a:t>Pieces of Chess &amp; Movements</a:t>
            </a:r>
            <a:endParaRPr lang="en-IN" sz="5860" b="0" strike="noStrike" spc="-1">
              <a:latin typeface="Arial"/>
            </a:endParaRPr>
          </a:p>
        </p:txBody>
      </p:sp>
      <p:sp>
        <p:nvSpPr>
          <p:cNvPr id="214" name="CustomShape 2"/>
          <p:cNvSpPr/>
          <p:nvPr/>
        </p:nvSpPr>
        <p:spPr>
          <a:xfrm>
            <a:off x="504000" y="3168000"/>
            <a:ext cx="4967280" cy="3671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888"/>
              </a:spcBef>
              <a:buClr>
                <a:srgbClr val="FFFFFF"/>
              </a:buClr>
              <a:buSzPct val="45000"/>
              <a:buFont typeface="Wingdings" charset="2"/>
              <a:buChar char=""/>
            </a:pPr>
            <a:r>
              <a:rPr lang="en-IN" sz="2000" b="0" strike="noStrike" spc="-1">
                <a:solidFill>
                  <a:srgbClr val="FFFFFF"/>
                </a:solidFill>
                <a:latin typeface="Arial"/>
                <a:ea typeface="DejaVu Sans"/>
              </a:rPr>
              <a:t>KNIGHT</a:t>
            </a:r>
            <a:endParaRPr lang="en-IN" sz="2000" b="0" strike="noStrike" spc="-1">
              <a:latin typeface="Arial"/>
            </a:endParaRPr>
          </a:p>
          <a:p>
            <a:pPr marL="432000" indent="-323280">
              <a:lnSpc>
                <a:spcPct val="100000"/>
              </a:lnSpc>
              <a:spcBef>
                <a:spcPts val="1888"/>
              </a:spcBef>
              <a:buClr>
                <a:srgbClr val="FFFFFF"/>
              </a:buClr>
              <a:buFont typeface="StarSymbol"/>
              <a:buAutoNum type="arabicPeriod"/>
            </a:pPr>
            <a:r>
              <a:rPr lang="en-IN" sz="2000" b="0" strike="noStrike" spc="-1">
                <a:solidFill>
                  <a:srgbClr val="FFFFFF"/>
                </a:solidFill>
                <a:latin typeface="Arial"/>
                <a:ea typeface="DejaVu Sans"/>
              </a:rPr>
              <a:t>The knight is situated between the bishop and the rook.</a:t>
            </a:r>
            <a:endParaRPr lang="en-IN" sz="2000" b="0" strike="noStrike" spc="-1">
              <a:latin typeface="Arial"/>
            </a:endParaRPr>
          </a:p>
          <a:p>
            <a:pPr marL="432000" indent="-323280">
              <a:lnSpc>
                <a:spcPct val="100000"/>
              </a:lnSpc>
              <a:spcBef>
                <a:spcPts val="1888"/>
              </a:spcBef>
              <a:buClr>
                <a:srgbClr val="FFFFFF"/>
              </a:buClr>
              <a:buFont typeface="StarSymbol"/>
              <a:buAutoNum type="arabicPeriod"/>
            </a:pPr>
            <a:r>
              <a:rPr lang="en-IN" sz="2000" b="0" strike="noStrike" spc="-1">
                <a:solidFill>
                  <a:srgbClr val="FFFFFF"/>
                </a:solidFill>
                <a:latin typeface="Arial"/>
                <a:ea typeface="DejaVu Sans"/>
              </a:rPr>
              <a:t>These chess piece have the unique trait of being able to ‘leap’ over other chess pieces. They move “L” shape.</a:t>
            </a:r>
            <a:endParaRPr lang="en-IN" sz="2000" b="0" strike="noStrike" spc="-1">
              <a:latin typeface="Arial"/>
            </a:endParaRPr>
          </a:p>
          <a:p>
            <a:pPr marL="432000" indent="-323280">
              <a:lnSpc>
                <a:spcPct val="100000"/>
              </a:lnSpc>
              <a:spcBef>
                <a:spcPts val="1888"/>
              </a:spcBef>
              <a:buClr>
                <a:srgbClr val="FFFFFF"/>
              </a:buClr>
              <a:buFont typeface="StarSymbol"/>
              <a:buAutoNum type="arabicPeriod"/>
            </a:pPr>
            <a:r>
              <a:rPr lang="en-IN" sz="2000" b="0" strike="noStrike" spc="-1">
                <a:solidFill>
                  <a:srgbClr val="FFFFFF"/>
                </a:solidFill>
                <a:latin typeface="Arial"/>
                <a:ea typeface="DejaVu Sans"/>
              </a:rPr>
              <a:t>A knight moves to the nearest square not on the same rank, file, or diagonal.</a:t>
            </a:r>
            <a:endParaRPr lang="en-IN" sz="2000" b="0" strike="noStrike" spc="-1">
              <a:latin typeface="Arial"/>
            </a:endParaRPr>
          </a:p>
        </p:txBody>
      </p:sp>
      <p:pic>
        <p:nvPicPr>
          <p:cNvPr id="215" name="Picture 214"/>
          <p:cNvPicPr/>
          <p:nvPr/>
        </p:nvPicPr>
        <p:blipFill>
          <a:blip r:embed="rId2"/>
          <a:stretch/>
        </p:blipFill>
        <p:spPr>
          <a:xfrm>
            <a:off x="5657400" y="2592000"/>
            <a:ext cx="1541880" cy="1894320"/>
          </a:xfrm>
          <a:prstGeom prst="rect">
            <a:avLst/>
          </a:prstGeom>
          <a:ln>
            <a:noFill/>
          </a:ln>
        </p:spPr>
      </p:pic>
      <p:pic>
        <p:nvPicPr>
          <p:cNvPr id="216" name="Picture 215"/>
          <p:cNvPicPr/>
          <p:nvPr/>
        </p:nvPicPr>
        <p:blipFill>
          <a:blip r:embed="rId3"/>
          <a:stretch/>
        </p:blipFill>
        <p:spPr>
          <a:xfrm>
            <a:off x="7463880" y="3744000"/>
            <a:ext cx="2399400" cy="2735280"/>
          </a:xfrm>
          <a:prstGeom prst="rect">
            <a:avLst/>
          </a:prstGeom>
          <a:ln>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TotalTime>
  <Words>1591</Words>
  <Application>LibreOffice/6.4.6.2$Linux_X86_64 LibreOffice_project/40$Build-2</Application>
  <PresentationFormat>Custom</PresentationFormat>
  <Paragraphs>107</Paragraphs>
  <Slides>21</Slides>
  <Notes>0</Notes>
  <HiddenSlides>0</HiddenSlides>
  <MMClips>0</MMClips>
  <ScaleCrop>false</ScaleCrop>
  <HeadingPairs>
    <vt:vector size="4" baseType="variant">
      <vt:variant>
        <vt:lpstr>Theme</vt:lpstr>
      </vt:variant>
      <vt:variant>
        <vt:i4>5</vt:i4>
      </vt:variant>
      <vt:variant>
        <vt:lpstr>Slide Titles</vt:lpstr>
      </vt:variant>
      <vt:variant>
        <vt:i4>21</vt:i4>
      </vt:variant>
    </vt:vector>
  </HeadingPairs>
  <TitlesOfParts>
    <vt:vector size="26" baseType="lpstr">
      <vt:lpstr>Office Theme</vt: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Blueprint Plans</dc:title>
  <dc:subject/>
  <dc:creator/>
  <dc:description/>
  <cp:lastModifiedBy>Windows User</cp:lastModifiedBy>
  <cp:revision>9</cp:revision>
  <dcterms:created xsi:type="dcterms:W3CDTF">2021-02-17T09:39:41Z</dcterms:created>
  <dcterms:modified xsi:type="dcterms:W3CDTF">2021-02-19T03:04:07Z</dcterms:modified>
  <dc:language>en-IN</dc:language>
</cp:coreProperties>
</file>