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7" r:id="rId2"/>
    <p:sldId id="258" r:id="rId3"/>
    <p:sldId id="259" r:id="rId4"/>
    <p:sldId id="26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Open Sans Medium"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Slab Light" panose="020F030202020403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4aaa0767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4aaa0767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aaa0767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aaa0767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4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aaa0767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aaa0767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4aaa0767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4aaa0767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cbe31ec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cbe31ec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aaa0767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aaa076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pic>
        <p:nvPicPr>
          <p:cNvPr id="11" name="Picture 10" descr="A cartoon of a penguin with a checklist&#10;&#10;Description automatically generated">
            <a:extLst>
              <a:ext uri="{FF2B5EF4-FFF2-40B4-BE49-F238E27FC236}">
                <a16:creationId xmlns:a16="http://schemas.microsoft.com/office/drawing/2014/main" id="{6EF71AF1-4754-1112-C2D6-C5EFBDBAB9CA}"/>
              </a:ext>
            </a:extLst>
          </p:cNvPr>
          <p:cNvPicPr>
            <a:picLocks noChangeAspect="1"/>
          </p:cNvPicPr>
          <p:nvPr userDrawn="1"/>
        </p:nvPicPr>
        <p:blipFill>
          <a:blip r:embed="rId2"/>
          <a:stretch>
            <a:fillRect/>
          </a:stretch>
        </p:blipFill>
        <p:spPr>
          <a:xfrm>
            <a:off x="6803796" y="3589156"/>
            <a:ext cx="1518571" cy="1518571"/>
          </a:xfrm>
          <a:prstGeom prst="rect">
            <a:avLst/>
          </a:prstGeom>
        </p:spPr>
      </p:pic>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3">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4">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5">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6"/>
          <a:stretch>
            <a:fillRect/>
          </a:stretch>
        </p:blipFill>
        <p:spPr>
          <a:xfrm>
            <a:off x="2284576" y="4122678"/>
            <a:ext cx="1080274" cy="618303"/>
          </a:xfrm>
          <a:prstGeom prst="rect">
            <a:avLst/>
          </a:prstGeom>
        </p:spPr>
      </p:pic>
      <p:pic>
        <p:nvPicPr>
          <p:cNvPr id="9" name="Picture 8" descr="A cartoon penguin holding a sign&#10;&#10;Description automatically generated">
            <a:extLst>
              <a:ext uri="{FF2B5EF4-FFF2-40B4-BE49-F238E27FC236}">
                <a16:creationId xmlns:a16="http://schemas.microsoft.com/office/drawing/2014/main" id="{5270FC4D-997D-8813-5161-177B94229163}"/>
              </a:ext>
            </a:extLst>
          </p:cNvPr>
          <p:cNvPicPr>
            <a:picLocks noChangeAspect="1"/>
          </p:cNvPicPr>
          <p:nvPr userDrawn="1"/>
        </p:nvPicPr>
        <p:blipFill>
          <a:blip r:embed="rId7"/>
          <a:stretch>
            <a:fillRect/>
          </a:stretch>
        </p:blipFill>
        <p:spPr>
          <a:xfrm>
            <a:off x="5455252" y="3314696"/>
            <a:ext cx="1627148" cy="162714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A cartoon of a penguin with a checklist&#10;&#10;Description automatically generated">
            <a:extLst>
              <a:ext uri="{FF2B5EF4-FFF2-40B4-BE49-F238E27FC236}">
                <a16:creationId xmlns:a16="http://schemas.microsoft.com/office/drawing/2014/main" id="{CFF28F03-C289-82C9-541F-BFB6AFB8DBB1}"/>
              </a:ext>
            </a:extLst>
          </p:cNvPr>
          <p:cNvPicPr>
            <a:picLocks noChangeAspect="1"/>
          </p:cNvPicPr>
          <p:nvPr userDrawn="1"/>
        </p:nvPicPr>
        <p:blipFill>
          <a:blip r:embed="rId2"/>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1757F637-D504-631D-9535-2997162CBBF3}"/>
              </a:ext>
            </a:extLst>
          </p:cNvPr>
          <p:cNvPicPr>
            <a:picLocks noChangeAspect="1"/>
          </p:cNvPicPr>
          <p:nvPr userDrawn="1"/>
        </p:nvPicPr>
        <p:blipFill>
          <a:blip r:embed="rId3"/>
          <a:stretch>
            <a:fillRect/>
          </a:stretch>
        </p:blipFill>
        <p:spPr>
          <a:xfrm>
            <a:off x="5455252" y="3314696"/>
            <a:ext cx="1627148" cy="162714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14"/>
          <p:cNvSpPr/>
          <p:nvPr/>
        </p:nvSpPr>
        <p:spPr>
          <a:xfrm>
            <a:off x="4572000" y="-175"/>
            <a:ext cx="4572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94" name="Google Shape;94;p14"/>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95" name="Google Shape;95;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96" name="Google Shape;96;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7" name="Google Shape;97;p14"/>
          <p:cNvPicPr preferRelativeResize="0"/>
          <p:nvPr/>
        </p:nvPicPr>
        <p:blipFill>
          <a:blip r:embed="rId2">
            <a:alphaModFix/>
          </a:blip>
          <a:stretch>
            <a:fillRect/>
          </a:stretch>
        </p:blipFill>
        <p:spPr>
          <a:xfrm>
            <a:off x="8223025" y="-6"/>
            <a:ext cx="920975" cy="914400"/>
          </a:xfrm>
          <a:prstGeom prst="rect">
            <a:avLst/>
          </a:prstGeom>
          <a:noFill/>
          <a:ln>
            <a:noFill/>
          </a:ln>
        </p:spPr>
      </p:pic>
      <p:pic>
        <p:nvPicPr>
          <p:cNvPr id="98" name="Google Shape;98;p14"/>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F75B4D4-E878-6DF5-25BA-F9A39B633FE0}"/>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A cartoon of a penguin with a checklist&#10;&#10;Description automatically generated">
            <a:extLst>
              <a:ext uri="{FF2B5EF4-FFF2-40B4-BE49-F238E27FC236}">
                <a16:creationId xmlns:a16="http://schemas.microsoft.com/office/drawing/2014/main" id="{10F78444-EE19-2599-661C-6D0E86EC432A}"/>
              </a:ext>
            </a:extLst>
          </p:cNvPr>
          <p:cNvPicPr>
            <a:picLocks noChangeAspect="1"/>
          </p:cNvPicPr>
          <p:nvPr userDrawn="1"/>
        </p:nvPicPr>
        <p:blipFill>
          <a:blip r:embed="rId2"/>
          <a:stretch>
            <a:fillRect/>
          </a:stretch>
        </p:blipFill>
        <p:spPr>
          <a:xfrm>
            <a:off x="4599744" y="1758029"/>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5EC4047F-C3B4-1BE9-69F2-7B9D5C5A03A3}"/>
              </a:ext>
            </a:extLst>
          </p:cNvPr>
          <p:cNvPicPr>
            <a:picLocks noChangeAspect="1"/>
          </p:cNvPicPr>
          <p:nvPr userDrawn="1"/>
        </p:nvPicPr>
        <p:blipFill>
          <a:blip r:embed="rId3"/>
          <a:stretch>
            <a:fillRect/>
          </a:stretch>
        </p:blipFill>
        <p:spPr>
          <a:xfrm>
            <a:off x="3251200" y="1483569"/>
            <a:ext cx="1627148" cy="162714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003778"/>
            </a:gs>
            <a:gs pos="100000">
              <a:srgbClr val="00183C"/>
            </a:gs>
          </a:gsLst>
          <a:lin ang="2700006" scaled="0"/>
        </a:gradFill>
        <a:effectLst/>
      </p:bgPr>
    </p:bg>
    <p:spTree>
      <p:nvGrpSpPr>
        <p:cNvPr id="1" name="Shape 102"/>
        <p:cNvGrpSpPr/>
        <p:nvPr/>
      </p:nvGrpSpPr>
      <p:grpSpPr>
        <a:xfrm>
          <a:off x="0" y="0"/>
          <a:ext cx="0" cy="0"/>
          <a:chOff x="0" y="0"/>
          <a:chExt cx="0" cy="0"/>
        </a:xfrm>
      </p:grpSpPr>
      <p:grpSp>
        <p:nvGrpSpPr>
          <p:cNvPr id="103" name="Google Shape;103;p16"/>
          <p:cNvGrpSpPr/>
          <p:nvPr/>
        </p:nvGrpSpPr>
        <p:grpSpPr>
          <a:xfrm>
            <a:off x="6098378" y="5"/>
            <a:ext cx="3045625" cy="2030570"/>
            <a:chOff x="6098378" y="5"/>
            <a:chExt cx="3045625" cy="2030570"/>
          </a:xfrm>
        </p:grpSpPr>
        <p:sp>
          <p:nvSpPr>
            <p:cNvPr id="104" name="Google Shape;104;p1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rot="10800000">
              <a:off x="6098378" y="97"/>
              <a:ext cx="1015200" cy="10152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09" name="Google Shape;109;p16"/>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110" name="Google Shape;110;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11" name="Google Shape;111;p16"/>
          <p:cNvPicPr preferRelativeResize="0"/>
          <p:nvPr/>
        </p:nvPicPr>
        <p:blipFill>
          <a:blip r:embed="rId2">
            <a:alphaModFix/>
          </a:blip>
          <a:stretch>
            <a:fillRect/>
          </a:stretch>
        </p:blipFill>
        <p:spPr>
          <a:xfrm>
            <a:off x="8460425" y="301096"/>
            <a:ext cx="286575" cy="429875"/>
          </a:xfrm>
          <a:prstGeom prst="rect">
            <a:avLst/>
          </a:prstGeom>
          <a:noFill/>
          <a:ln>
            <a:noFill/>
          </a:ln>
        </p:spPr>
      </p:pic>
      <p:grpSp>
        <p:nvGrpSpPr>
          <p:cNvPr id="5" name="Group 4">
            <a:extLst>
              <a:ext uri="{FF2B5EF4-FFF2-40B4-BE49-F238E27FC236}">
                <a16:creationId xmlns:a16="http://schemas.microsoft.com/office/drawing/2014/main" id="{4DD49D95-AE62-A6E3-C5DB-42B1EDC733D6}"/>
              </a:ext>
            </a:extLst>
          </p:cNvPr>
          <p:cNvGrpSpPr/>
          <p:nvPr userDrawn="1"/>
        </p:nvGrpSpPr>
        <p:grpSpPr>
          <a:xfrm>
            <a:off x="144213" y="32161"/>
            <a:ext cx="2242148" cy="1454668"/>
            <a:chOff x="144213" y="32161"/>
            <a:chExt cx="2867115" cy="1793031"/>
          </a:xfrm>
        </p:grpSpPr>
        <p:pic>
          <p:nvPicPr>
            <p:cNvPr id="3" name="Picture 2" descr="A cartoon of a penguin with a checklist&#10;&#10;Description automatically generated">
              <a:extLst>
                <a:ext uri="{FF2B5EF4-FFF2-40B4-BE49-F238E27FC236}">
                  <a16:creationId xmlns:a16="http://schemas.microsoft.com/office/drawing/2014/main" id="{3B756507-DFF7-EF8B-A4E3-AB4446D40791}"/>
                </a:ext>
              </a:extLst>
            </p:cNvPr>
            <p:cNvPicPr>
              <a:picLocks noChangeAspect="1"/>
            </p:cNvPicPr>
            <p:nvPr userDrawn="1"/>
          </p:nvPicPr>
          <p:blipFill>
            <a:blip r:embed="rId3"/>
            <a:stretch>
              <a:fillRect/>
            </a:stretch>
          </p:blipFill>
          <p:spPr>
            <a:xfrm>
              <a:off x="1492757" y="306621"/>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93BDB77E-F8D1-C897-E45A-E3AC36A2BE56}"/>
                </a:ext>
              </a:extLst>
            </p:cNvPr>
            <p:cNvPicPr>
              <a:picLocks noChangeAspect="1"/>
            </p:cNvPicPr>
            <p:nvPr userDrawn="1"/>
          </p:nvPicPr>
          <p:blipFill>
            <a:blip r:embed="rId4"/>
            <a:stretch>
              <a:fillRect/>
            </a:stretch>
          </p:blipFill>
          <p:spPr>
            <a:xfrm>
              <a:off x="144213" y="32161"/>
              <a:ext cx="1627148" cy="1627148"/>
            </a:xfrm>
            <a:prstGeom prst="rect">
              <a:avLst/>
            </a:prstGeom>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A cartoon of a penguin with a checklist&#10;&#10;Description automatically generated">
            <a:extLst>
              <a:ext uri="{FF2B5EF4-FFF2-40B4-BE49-F238E27FC236}">
                <a16:creationId xmlns:a16="http://schemas.microsoft.com/office/drawing/2014/main" id="{F06E0DFF-6197-5D0C-D0C1-CD1AC749A6FE}"/>
              </a:ext>
            </a:extLst>
          </p:cNvPr>
          <p:cNvPicPr>
            <a:picLocks noChangeAspect="1"/>
          </p:cNvPicPr>
          <p:nvPr userDrawn="1"/>
        </p:nvPicPr>
        <p:blipFill>
          <a:blip r:embed="rId2"/>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30002042-A79F-D259-5DB1-7F97379CB6EC}"/>
              </a:ext>
            </a:extLst>
          </p:cNvPr>
          <p:cNvPicPr>
            <a:picLocks noChangeAspect="1"/>
          </p:cNvPicPr>
          <p:nvPr userDrawn="1"/>
        </p:nvPicPr>
        <p:blipFill>
          <a:blip r:embed="rId3"/>
          <a:stretch>
            <a:fillRect/>
          </a:stretch>
        </p:blipFill>
        <p:spPr>
          <a:xfrm>
            <a:off x="5455252" y="3314696"/>
            <a:ext cx="1627148" cy="16271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Dark 2">
  <p:cSld name="TITLE_2">
    <p:bg>
      <p:bgPr>
        <a:solidFill>
          <a:schemeClr val="accent1"/>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8" name="Google Shape;38;p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9" name="Google Shape;39;p5"/>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40" name="Google Shape;40;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8128803" y="-9"/>
            <a:ext cx="1015200" cy="1015200"/>
          </a:xfrm>
          <a:prstGeom prst="rect">
            <a:avLst/>
          </a:prstGeom>
          <a:solidFill>
            <a:srgbClr val="5B1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8128789" y="1015350"/>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5"/>
          <p:cNvPicPr preferRelativeResize="0"/>
          <p:nvPr/>
        </p:nvPicPr>
        <p:blipFill>
          <a:blip r:embed="rId3">
            <a:alphaModFix/>
          </a:blip>
          <a:stretch>
            <a:fillRect/>
          </a:stretch>
        </p:blipFill>
        <p:spPr>
          <a:xfrm>
            <a:off x="705588" y="4235030"/>
            <a:ext cx="1194674" cy="393600"/>
          </a:xfrm>
          <a:prstGeom prst="rect">
            <a:avLst/>
          </a:prstGeom>
          <a:noFill/>
          <a:ln>
            <a:noFill/>
          </a:ln>
        </p:spPr>
      </p:pic>
      <p:pic>
        <p:nvPicPr>
          <p:cNvPr id="3" name="Picture 2">
            <a:extLst>
              <a:ext uri="{FF2B5EF4-FFF2-40B4-BE49-F238E27FC236}">
                <a16:creationId xmlns:a16="http://schemas.microsoft.com/office/drawing/2014/main" id="{6984444C-1954-8C2E-C357-BE163586EC20}"/>
              </a:ext>
            </a:extLst>
          </p:cNvPr>
          <p:cNvPicPr>
            <a:picLocks noChangeAspect="1"/>
          </p:cNvPicPr>
          <p:nvPr userDrawn="1"/>
        </p:nvPicPr>
        <p:blipFill>
          <a:blip r:embed="rId4"/>
          <a:stretch>
            <a:fillRect/>
          </a:stretch>
        </p:blipFill>
        <p:spPr>
          <a:xfrm>
            <a:off x="2284576" y="4122678"/>
            <a:ext cx="1080274" cy="618303"/>
          </a:xfrm>
          <a:prstGeom prst="rect">
            <a:avLst/>
          </a:prstGeom>
        </p:spPr>
      </p:pic>
      <p:pic>
        <p:nvPicPr>
          <p:cNvPr id="2" name="Picture 1" descr="A cartoon of a penguin with a checklist&#10;&#10;Description automatically generated">
            <a:extLst>
              <a:ext uri="{FF2B5EF4-FFF2-40B4-BE49-F238E27FC236}">
                <a16:creationId xmlns:a16="http://schemas.microsoft.com/office/drawing/2014/main" id="{38025761-8E89-BC82-DEA1-53C77F9AD011}"/>
              </a:ext>
            </a:extLst>
          </p:cNvPr>
          <p:cNvPicPr>
            <a:picLocks noChangeAspect="1"/>
          </p:cNvPicPr>
          <p:nvPr userDrawn="1"/>
        </p:nvPicPr>
        <p:blipFill>
          <a:blip r:embed="rId5"/>
          <a:stretch>
            <a:fillRect/>
          </a:stretch>
        </p:blipFill>
        <p:spPr>
          <a:xfrm>
            <a:off x="6803796" y="3589156"/>
            <a:ext cx="1518571" cy="1518571"/>
          </a:xfrm>
          <a:prstGeom prst="rect">
            <a:avLst/>
          </a:prstGeom>
        </p:spPr>
      </p:pic>
      <p:pic>
        <p:nvPicPr>
          <p:cNvPr id="5" name="Picture 4" descr="A cartoon penguin holding a sign&#10;&#10;Description automatically generated">
            <a:extLst>
              <a:ext uri="{FF2B5EF4-FFF2-40B4-BE49-F238E27FC236}">
                <a16:creationId xmlns:a16="http://schemas.microsoft.com/office/drawing/2014/main" id="{6C30DF59-D3C6-C171-DF0F-B2F1E89460CF}"/>
              </a:ext>
            </a:extLst>
          </p:cNvPr>
          <p:cNvPicPr>
            <a:picLocks noChangeAspect="1"/>
          </p:cNvPicPr>
          <p:nvPr userDrawn="1"/>
        </p:nvPicPr>
        <p:blipFill>
          <a:blip r:embed="rId6"/>
          <a:stretch>
            <a:fillRect/>
          </a:stretch>
        </p:blipFill>
        <p:spPr>
          <a:xfrm>
            <a:off x="5455252" y="3314696"/>
            <a:ext cx="1627148" cy="16271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Light">
  <p:cSld name="TITLE_1">
    <p:bg>
      <p:bgPr>
        <a:solidFill>
          <a:schemeClr val="lt1"/>
        </a:solidFill>
        <a:effectLst/>
      </p:bgPr>
    </p:bg>
    <p:spTree>
      <p:nvGrpSpPr>
        <p:cNvPr id="1" name="Shape 44"/>
        <p:cNvGrpSpPr/>
        <p:nvPr/>
      </p:nvGrpSpPr>
      <p:grpSpPr>
        <a:xfrm>
          <a:off x="0" y="0"/>
          <a:ext cx="0" cy="0"/>
          <a:chOff x="0" y="0"/>
          <a:chExt cx="0" cy="0"/>
        </a:xfrm>
      </p:grpSpPr>
      <p:sp>
        <p:nvSpPr>
          <p:cNvPr id="45" name="Google Shape;45;p6"/>
          <p:cNvSpPr/>
          <p:nvPr/>
        </p:nvSpPr>
        <p:spPr>
          <a:xfrm>
            <a:off x="8224223" y="-12"/>
            <a:ext cx="921900" cy="921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47" name="Google Shape;47;p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2100"/>
              <a:buNone/>
              <a:defRPr sz="2100">
                <a:solidFill>
                  <a:schemeClr val="dk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9" name="Google Shape;49;p6"/>
          <p:cNvPicPr preferRelativeResize="0"/>
          <p:nvPr/>
        </p:nvPicPr>
        <p:blipFill>
          <a:blip r:embed="rId2">
            <a:alphaModFix/>
          </a:blip>
          <a:stretch>
            <a:fillRect/>
          </a:stretch>
        </p:blipFill>
        <p:spPr>
          <a:xfrm>
            <a:off x="703825" y="4236350"/>
            <a:ext cx="1186599" cy="390950"/>
          </a:xfrm>
          <a:prstGeom prst="rect">
            <a:avLst/>
          </a:prstGeom>
          <a:noFill/>
          <a:ln>
            <a:noFill/>
          </a:ln>
        </p:spPr>
      </p:pic>
      <p:pic>
        <p:nvPicPr>
          <p:cNvPr id="2" name="Picture 1">
            <a:extLst>
              <a:ext uri="{FF2B5EF4-FFF2-40B4-BE49-F238E27FC236}">
                <a16:creationId xmlns:a16="http://schemas.microsoft.com/office/drawing/2014/main" id="{6F398ED9-B304-4009-5835-E21B19AE7FC0}"/>
              </a:ext>
            </a:extLst>
          </p:cNvPr>
          <p:cNvPicPr>
            <a:picLocks noChangeAspect="1"/>
          </p:cNvPicPr>
          <p:nvPr userDrawn="1"/>
        </p:nvPicPr>
        <p:blipFill>
          <a:blip r:embed="rId3"/>
          <a:stretch>
            <a:fillRect/>
          </a:stretch>
        </p:blipFill>
        <p:spPr>
          <a:xfrm>
            <a:off x="2335717" y="4137309"/>
            <a:ext cx="1029133" cy="589032"/>
          </a:xfrm>
          <a:prstGeom prst="rect">
            <a:avLst/>
          </a:prstGeom>
        </p:spPr>
      </p:pic>
      <p:pic>
        <p:nvPicPr>
          <p:cNvPr id="4" name="Picture 3" descr="A cartoon of a penguin with a checklist&#10;&#10;Description automatically generated">
            <a:extLst>
              <a:ext uri="{FF2B5EF4-FFF2-40B4-BE49-F238E27FC236}">
                <a16:creationId xmlns:a16="http://schemas.microsoft.com/office/drawing/2014/main" id="{30CFB588-B2A9-078E-7C05-D97824CE6828}"/>
              </a:ext>
            </a:extLst>
          </p:cNvPr>
          <p:cNvPicPr>
            <a:picLocks noChangeAspect="1"/>
          </p:cNvPicPr>
          <p:nvPr userDrawn="1"/>
        </p:nvPicPr>
        <p:blipFill>
          <a:blip r:embed="rId4"/>
          <a:stretch>
            <a:fillRect/>
          </a:stretch>
        </p:blipFill>
        <p:spPr>
          <a:xfrm>
            <a:off x="6803796" y="3589156"/>
            <a:ext cx="1518571" cy="1518571"/>
          </a:xfrm>
          <a:prstGeom prst="rect">
            <a:avLst/>
          </a:prstGeom>
        </p:spPr>
      </p:pic>
      <p:pic>
        <p:nvPicPr>
          <p:cNvPr id="5" name="Picture 4" descr="A cartoon penguin holding a sign&#10;&#10;Description automatically generated">
            <a:extLst>
              <a:ext uri="{FF2B5EF4-FFF2-40B4-BE49-F238E27FC236}">
                <a16:creationId xmlns:a16="http://schemas.microsoft.com/office/drawing/2014/main" id="{74228802-8CE2-8E1C-9BAB-A91749E6AAC5}"/>
              </a:ext>
            </a:extLst>
          </p:cNvPr>
          <p:cNvPicPr>
            <a:picLocks noChangeAspect="1"/>
          </p:cNvPicPr>
          <p:nvPr userDrawn="1"/>
        </p:nvPicPr>
        <p:blipFill>
          <a:blip r:embed="rId5"/>
          <a:stretch>
            <a:fillRect/>
          </a:stretch>
        </p:blipFill>
        <p:spPr>
          <a:xfrm>
            <a:off x="5455252" y="3314696"/>
            <a:ext cx="1627148" cy="162714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3" name="Picture 2" descr="A cartoon of a penguin with a checklist&#10;&#10;Description automatically generated">
            <a:extLst>
              <a:ext uri="{FF2B5EF4-FFF2-40B4-BE49-F238E27FC236}">
                <a16:creationId xmlns:a16="http://schemas.microsoft.com/office/drawing/2014/main" id="{40363B32-B11C-BE34-646F-502D3D00250F}"/>
              </a:ext>
            </a:extLst>
          </p:cNvPr>
          <p:cNvPicPr>
            <a:picLocks noChangeAspect="1"/>
          </p:cNvPicPr>
          <p:nvPr userDrawn="1"/>
        </p:nvPicPr>
        <p:blipFill>
          <a:blip r:embed="rId3"/>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2618072D-802B-3361-E6F3-5276C2A74B9C}"/>
              </a:ext>
            </a:extLst>
          </p:cNvPr>
          <p:cNvPicPr>
            <a:picLocks noChangeAspect="1"/>
          </p:cNvPicPr>
          <p:nvPr userDrawn="1"/>
        </p:nvPicPr>
        <p:blipFill>
          <a:blip r:embed="rId4"/>
          <a:stretch>
            <a:fillRect/>
          </a:stretch>
        </p:blipFill>
        <p:spPr>
          <a:xfrm>
            <a:off x="5455252" y="3314696"/>
            <a:ext cx="1627148" cy="16271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F6F7FA"/>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3" name="Picture 2" descr="A cartoon of a penguin with a checklist&#10;&#10;Description automatically generated">
            <a:extLst>
              <a:ext uri="{FF2B5EF4-FFF2-40B4-BE49-F238E27FC236}">
                <a16:creationId xmlns:a16="http://schemas.microsoft.com/office/drawing/2014/main" id="{30378B96-7970-B512-4821-71D2FC0327A3}"/>
              </a:ext>
            </a:extLst>
          </p:cNvPr>
          <p:cNvPicPr>
            <a:picLocks noChangeAspect="1"/>
          </p:cNvPicPr>
          <p:nvPr userDrawn="1"/>
        </p:nvPicPr>
        <p:blipFill>
          <a:blip r:embed="rId3"/>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AB41714B-D2B5-824B-A9CC-AE25EF37B714}"/>
              </a:ext>
            </a:extLst>
          </p:cNvPr>
          <p:cNvPicPr>
            <a:picLocks noChangeAspect="1"/>
          </p:cNvPicPr>
          <p:nvPr userDrawn="1"/>
        </p:nvPicPr>
        <p:blipFill>
          <a:blip r:embed="rId4"/>
          <a:stretch>
            <a:fillRect/>
          </a:stretch>
        </p:blipFill>
        <p:spPr>
          <a:xfrm>
            <a:off x="5455252" y="3314696"/>
            <a:ext cx="1627148" cy="162714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2" name="Google Shape;82;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1"/>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AEDFAA16-DDC0-EFB3-C6D1-B3D5C8AEBE6C}"/>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uxfoundation.org/legal/trademark-usag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ww.openchainproject.org/partn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69" name="Google Shape;169;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sp>
        <p:nvSpPr>
          <p:cNvPr id="170" name="Google Shape;170;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76" name="Google Shape;176;p28"/>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Please Note: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OpenChain Project Meeting and Presentation Template contains the OpenChain trademark and can only be used for matters related to OpenChain Project activities. This template also contains The Linux Foundation trademarked logo. The Linux Foundation trademark policy can be found here:</a:t>
            </a:r>
            <a:br>
              <a:rPr lang="en-US" dirty="0"/>
            </a:br>
            <a:r>
              <a:rPr lang="en-US" dirty="0">
                <a:hlinkClick r:id="rId3"/>
              </a:rPr>
              <a:t>https://www.linuxfoundation.org/legal/trademark-usage</a:t>
            </a:r>
            <a:endParaRPr lang="en-US" dirty="0"/>
          </a:p>
          <a:p>
            <a:pPr marL="285750" indent="-285750">
              <a:spcAft>
                <a:spcPts val="1200"/>
              </a:spcAft>
            </a:pPr>
            <a:r>
              <a:rPr lang="en-US" dirty="0"/>
              <a:t>If you want to use the OpenChain trademark for commercial activities please join the OpenChain Partner Program:</a:t>
            </a:r>
            <a:br>
              <a:rPr lang="en-US" dirty="0"/>
            </a:br>
            <a:r>
              <a:rPr lang="en-US" dirty="0">
                <a:hlinkClick r:id="rId4"/>
              </a:rPr>
              <a:t>https://www.openchainproject.org/partners</a:t>
            </a:r>
            <a:endParaRPr lang="en-US" dirty="0"/>
          </a:p>
        </p:txBody>
      </p:sp>
    </p:spTree>
    <p:extLst>
      <p:ext uri="{BB962C8B-B14F-4D97-AF65-F5344CB8AC3E}">
        <p14:creationId xmlns:p14="http://schemas.microsoft.com/office/powerpoint/2010/main" val="34963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9" name="Google Shape;129;p20"/>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5" name="Google Shape;135;p21"/>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1" name="Google Shape;151;p24"/>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2" name="Google Shape;152;p24"/>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251</Words>
  <Application>Microsoft Macintosh PowerPoint</Application>
  <PresentationFormat>On-screen Show (16:9)</PresentationFormat>
  <Paragraphs>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 Slab Light</vt:lpstr>
      <vt:lpstr>Roboto</vt:lpstr>
      <vt:lpstr>Arial</vt:lpstr>
      <vt:lpstr>Open Sans Medium</vt:lpstr>
      <vt:lpstr>Linux Foundation EU Theme 2023</vt:lpstr>
      <vt:lpstr>PowerPoint Presentation</vt:lpstr>
      <vt:lpstr>PowerPoint Presentation</vt:lpstr>
      <vt:lpstr>PowerPoint Presentation</vt:lpstr>
      <vt:lpstr>Anti-Trust Policy Notice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3</cp:revision>
  <dcterms:modified xsi:type="dcterms:W3CDTF">2024-01-02T01:11:49Z</dcterms:modified>
</cp:coreProperties>
</file>