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3"/>
  </p:notesMasterIdLst>
  <p:sldIdLst>
    <p:sldId id="257" r:id="rId2"/>
    <p:sldId id="269" r:id="rId3"/>
    <p:sldId id="260" r:id="rId4"/>
    <p:sldId id="261" r:id="rId5"/>
    <p:sldId id="263" r:id="rId6"/>
    <p:sldId id="262" r:id="rId7"/>
    <p:sldId id="264" r:id="rId8"/>
    <p:sldId id="271" r:id="rId9"/>
    <p:sldId id="270" r:id="rId10"/>
    <p:sldId id="267" r:id="rId11"/>
    <p:sldId id="268" r:id="rId12"/>
  </p:sldIdLst>
  <p:sldSz cx="9144000" cy="5143500" type="screen16x9"/>
  <p:notesSz cx="6858000" cy="9144000"/>
  <p:embeddedFontLst>
    <p:embeddedFont>
      <p:font typeface="Open Sans Medium"/>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Slab Light" panose="020F0302020204030204" pitchFamily="3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6cbe31ec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6cbe31ec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44aaa0767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44aaa0767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44aaa0767c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44aaa0767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242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311700" y="195036"/>
            <a:ext cx="1833659" cy="978539"/>
          </a:xfrm>
          <a:prstGeom prst="rect">
            <a:avLst/>
          </a:prstGeom>
        </p:spPr>
      </p:pic>
      <p:sp>
        <p:nvSpPr>
          <p:cNvPr id="3" name="Google Shape;108;p16">
            <a:extLst>
              <a:ext uri="{FF2B5EF4-FFF2-40B4-BE49-F238E27FC236}">
                <a16:creationId xmlns:a16="http://schemas.microsoft.com/office/drawing/2014/main" id="{1ABDD055-C1B2-2B1E-627F-269F51FD4149}"/>
              </a:ext>
            </a:extLst>
          </p:cNvPr>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4" name="Google Shape;109;p16">
            <a:extLst>
              <a:ext uri="{FF2B5EF4-FFF2-40B4-BE49-F238E27FC236}">
                <a16:creationId xmlns:a16="http://schemas.microsoft.com/office/drawing/2014/main" id="{2CD2649E-9AE8-C63F-FF4B-51E743DE543F}"/>
              </a:ext>
            </a:extLst>
          </p:cNvPr>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dirty="0"/>
          </a:p>
        </p:txBody>
      </p:sp>
    </p:spTree>
    <p:extLst>
      <p:ext uri="{BB962C8B-B14F-4D97-AF65-F5344CB8AC3E}">
        <p14:creationId xmlns:p14="http://schemas.microsoft.com/office/powerpoint/2010/main" val="83836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rgbClr val="F6F7FA"/>
        </a:solidFill>
        <a:effectLst/>
      </p:bgPr>
    </p:bg>
    <p:spTree>
      <p:nvGrpSpPr>
        <p:cNvPr id="1" name="Shape 55"/>
        <p:cNvGrpSpPr/>
        <p:nvPr/>
      </p:nvGrpSpPr>
      <p:grpSpPr>
        <a:xfrm>
          <a:off x="0" y="0"/>
          <a:ext cx="0" cy="0"/>
          <a:chOff x="0" y="0"/>
          <a:chExt cx="0" cy="0"/>
        </a:xfrm>
      </p:grpSpPr>
      <p:sp>
        <p:nvSpPr>
          <p:cNvPr id="56" name="Google Shape;56;p8"/>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txBox="1">
            <a:spLocks noGrp="1"/>
          </p:cNvSpPr>
          <p:nvPr>
            <p:ph type="title"/>
          </p:nvPr>
        </p:nvSpPr>
        <p:spPr>
          <a:xfrm>
            <a:off x="607150" y="2148722"/>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SzPts val="4200"/>
              <a:buNone/>
              <a:defRPr sz="4200"/>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9" name="Google Shape;59;p8"/>
          <p:cNvPicPr preferRelativeResize="0"/>
          <p:nvPr/>
        </p:nvPicPr>
        <p:blipFill>
          <a:blip r:embed="rId2">
            <a:alphaModFix/>
          </a:blip>
          <a:stretch>
            <a:fillRect/>
          </a:stretch>
        </p:blipFill>
        <p:spPr>
          <a:xfrm>
            <a:off x="8155621" y="-1"/>
            <a:ext cx="988375" cy="988375"/>
          </a:xfrm>
          <a:prstGeom prst="rect">
            <a:avLst/>
          </a:prstGeom>
          <a:noFill/>
          <a:ln>
            <a:noFill/>
          </a:ln>
        </p:spPr>
      </p:pic>
      <p:pic>
        <p:nvPicPr>
          <p:cNvPr id="2" name="Picture 1">
            <a:extLst>
              <a:ext uri="{FF2B5EF4-FFF2-40B4-BE49-F238E27FC236}">
                <a16:creationId xmlns:a16="http://schemas.microsoft.com/office/drawing/2014/main" id="{59FB06FC-60F4-8BF5-9616-2928D77A42A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311700" y="410000"/>
            <a:ext cx="66141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0" name="Google Shape;70;p1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1" name="Google Shape;71;p10"/>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2" name="Google Shape;72;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pSp>
        <p:nvGrpSpPr>
          <p:cNvPr id="73" name="Google Shape;73;p10"/>
          <p:cNvGrpSpPr/>
          <p:nvPr/>
        </p:nvGrpSpPr>
        <p:grpSpPr>
          <a:xfrm>
            <a:off x="6971838" y="-12"/>
            <a:ext cx="2174881" cy="1450030"/>
            <a:chOff x="6098378" y="5"/>
            <a:chExt cx="3045625" cy="2030570"/>
          </a:xfrm>
        </p:grpSpPr>
        <p:sp>
          <p:nvSpPr>
            <p:cNvPr id="74" name="Google Shape;74;p1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flipH="1">
              <a:off x="7113463" y="5"/>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rot="10800000">
              <a:off x="6098378" y="97"/>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p:nvPr/>
          </p:nvSpPr>
          <p:spPr>
            <a:xfrm rot="10800000">
              <a:off x="8128789" y="101537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 name="Google Shape;78;p10"/>
          <p:cNvPicPr preferRelativeResize="0"/>
          <p:nvPr/>
        </p:nvPicPr>
        <p:blipFill>
          <a:blip r:embed="rId2">
            <a:alphaModFix/>
          </a:blip>
          <a:stretch>
            <a:fillRect/>
          </a:stretch>
        </p:blipFill>
        <p:spPr>
          <a:xfrm>
            <a:off x="8675950" y="0"/>
            <a:ext cx="470775" cy="470775"/>
          </a:xfrm>
          <a:prstGeom prst="rect">
            <a:avLst/>
          </a:prstGeom>
          <a:noFill/>
          <a:ln>
            <a:noFill/>
          </a:ln>
        </p:spPr>
      </p:pic>
      <p:pic>
        <p:nvPicPr>
          <p:cNvPr id="79" name="Google Shape;79;p10"/>
          <p:cNvPicPr preferRelativeResize="0"/>
          <p:nvPr/>
        </p:nvPicPr>
        <p:blipFill>
          <a:blip r:embed="rId3">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4C3F07AF-469B-D3CF-D9C7-4D2528542FA3}"/>
              </a:ext>
            </a:extLst>
          </p:cNvPr>
          <p:cNvPicPr>
            <a:picLocks noChangeAspect="1"/>
          </p:cNvPicPr>
          <p:nvPr userDrawn="1"/>
        </p:nvPicPr>
        <p:blipFill>
          <a:blip r:embed="rId4"/>
          <a:stretch>
            <a:fillRect/>
          </a:stretch>
        </p:blipFill>
        <p:spPr>
          <a:xfrm>
            <a:off x="1315843" y="4618434"/>
            <a:ext cx="673323" cy="3853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2" name="Google Shape;82;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1"/>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AEDFAA16-DDC0-EFB3-C6D1-B3D5C8AEBE6C}"/>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1" r:id="rId9"/>
    <p:sldLayoutId id="2147483665"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www.linuxfoundation.org/legal/trademark-usage"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www.openchainproject.org/partner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Please Note: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The OpenChain Project Meeting and Presentation Template contains the OpenChain trademark and can only be used for matters related to OpenChain Project activities. This template also contains The Linux Foundation trademarked logo. The Linux Foundation trademark policy can be found here:</a:t>
            </a:r>
            <a:br>
              <a:rPr lang="en-US" dirty="0"/>
            </a:br>
            <a:r>
              <a:rPr lang="en-US" dirty="0">
                <a:hlinkClick r:id="rId3"/>
              </a:rPr>
              <a:t>https://www.linuxfoundation.org/legal/trademark-usage</a:t>
            </a:r>
            <a:endParaRPr lang="en-US" dirty="0"/>
          </a:p>
          <a:p>
            <a:pPr marL="285750" indent="-285750">
              <a:spcAft>
                <a:spcPts val="1200"/>
              </a:spcAft>
            </a:pPr>
            <a:r>
              <a:rPr lang="en-US" dirty="0"/>
              <a:t>If you want to use the OpenChain trademark for commercial activities please join the OpenChain Partner Program:</a:t>
            </a:r>
            <a:br>
              <a:rPr lang="en-US" dirty="0"/>
            </a:br>
            <a:r>
              <a:rPr lang="en-US" dirty="0">
                <a:hlinkClick r:id="rId4"/>
              </a:rPr>
              <a:t>https://www.openchainproject.org/partners</a:t>
            </a:r>
            <a:endParaRPr lang="en-US" dirty="0"/>
          </a:p>
        </p:txBody>
      </p:sp>
    </p:spTree>
    <p:extLst>
      <p:ext uri="{BB962C8B-B14F-4D97-AF65-F5344CB8AC3E}">
        <p14:creationId xmlns:p14="http://schemas.microsoft.com/office/powerpoint/2010/main" val="349634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607150" y="214872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10000"/>
            <a:ext cx="66141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1" name="Google Shape;151;p24"/>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52" name="Google Shape;152;p24"/>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7BD5-B158-C730-86AE-E512D31D96C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06F431B-9937-E47B-8367-E2BA7E15238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12451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17FCAD-48F7-1928-D5EC-55B99399133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5683625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251</Words>
  <Application>Microsoft Macintosh PowerPoint</Application>
  <PresentationFormat>On-screen Show (16:9)</PresentationFormat>
  <Paragraphs>6</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Roboto Slab Light</vt:lpstr>
      <vt:lpstr>Open Sans Medium</vt:lpstr>
      <vt:lpstr>Arial</vt:lpstr>
      <vt:lpstr>Roboto</vt:lpstr>
      <vt:lpstr>Linux Foundation EU Theme 2023</vt:lpstr>
      <vt:lpstr>PowerPoint Presentation</vt:lpstr>
      <vt:lpstr>Anti-Trust Policy Notice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Please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4</cp:revision>
  <dcterms:modified xsi:type="dcterms:W3CDTF">2024-06-17T07:12:00Z</dcterms:modified>
</cp:coreProperties>
</file>