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7" r:id="rId25"/>
    <p:sldId id="294" r:id="rId26"/>
    <p:sldId id="295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DB1EA-2732-41CD-B718-1E7BE63137CD}" type="doc">
      <dgm:prSet loTypeId="urn:microsoft.com/office/officeart/2008/layout/AlternatingHexagons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6A6C8A95-DD61-41D8-9156-F6A6D6218CE7}">
      <dgm:prSet phldrT="[Text]" custT="1"/>
      <dgm:spPr/>
      <dgm:t>
        <a:bodyPr/>
        <a:lstStyle/>
        <a:p>
          <a:r>
            <a:rPr lang="en-US" sz="3000" dirty="0" err="1"/>
            <a:t>Đầy</a:t>
          </a:r>
          <a:r>
            <a:rPr lang="en-US" sz="3000" dirty="0"/>
            <a:t> </a:t>
          </a:r>
          <a:r>
            <a:rPr lang="en-US" sz="3000" dirty="0" err="1"/>
            <a:t>đủ</a:t>
          </a:r>
          <a:endParaRPr lang="en-US" sz="3000" dirty="0"/>
        </a:p>
      </dgm:t>
    </dgm:pt>
    <dgm:pt modelId="{F2FF1A20-6703-4DD9-AF0E-068560A7BB53}" type="parTrans" cxnId="{0F6334FF-7C97-4740-9B80-522CF0EE3831}">
      <dgm:prSet/>
      <dgm:spPr/>
      <dgm:t>
        <a:bodyPr/>
        <a:lstStyle/>
        <a:p>
          <a:endParaRPr lang="en-US" sz="3000"/>
        </a:p>
      </dgm:t>
    </dgm:pt>
    <dgm:pt modelId="{5E96332A-E1F6-458F-B692-91954FF507EF}" type="sibTrans" cxnId="{0F6334FF-7C97-4740-9B80-522CF0EE3831}">
      <dgm:prSet custT="1"/>
      <dgm:spPr/>
      <dgm:t>
        <a:bodyPr/>
        <a:lstStyle/>
        <a:p>
          <a:r>
            <a:rPr lang="en-US" sz="3000" dirty="0" err="1"/>
            <a:t>Toàn</a:t>
          </a:r>
          <a:r>
            <a:rPr lang="en-US" sz="3000" dirty="0"/>
            <a:t> </a:t>
          </a:r>
          <a:r>
            <a:rPr lang="en-US" sz="3000" dirty="0" err="1"/>
            <a:t>vẹ</a:t>
          </a:r>
          <a:endParaRPr lang="en-US" sz="3000" dirty="0"/>
        </a:p>
      </dgm:t>
    </dgm:pt>
    <dgm:pt modelId="{2921DB1E-2E38-4BCD-AC48-AB8FBDBF4002}">
      <dgm:prSet phldrT="[Text]" custT="1"/>
      <dgm:spPr/>
      <dgm:t>
        <a:bodyPr/>
        <a:lstStyle/>
        <a:p>
          <a:r>
            <a:rPr lang="en-US" sz="3000" dirty="0" err="1"/>
            <a:t>Khả</a:t>
          </a:r>
          <a:r>
            <a:rPr lang="en-US" sz="3000" dirty="0"/>
            <a:t> </a:t>
          </a:r>
          <a:r>
            <a:rPr lang="en-US" sz="3000" dirty="0" err="1"/>
            <a:t>thi</a:t>
          </a:r>
          <a:endParaRPr lang="en-US" sz="3000" dirty="0"/>
        </a:p>
      </dgm:t>
    </dgm:pt>
    <dgm:pt modelId="{212E5960-F6B9-44F3-B862-74B02A63FC0A}" type="parTrans" cxnId="{B6BA52DA-C411-461C-AE7B-CA91AFC5378A}">
      <dgm:prSet/>
      <dgm:spPr/>
      <dgm:t>
        <a:bodyPr/>
        <a:lstStyle/>
        <a:p>
          <a:endParaRPr lang="en-US" sz="3000"/>
        </a:p>
      </dgm:t>
    </dgm:pt>
    <dgm:pt modelId="{F0DA7412-A99E-496D-8817-46F155850294}" type="sibTrans" cxnId="{B6BA52DA-C411-461C-AE7B-CA91AFC5378A}">
      <dgm:prSet custT="1"/>
      <dgm:spPr/>
      <dgm:t>
        <a:bodyPr/>
        <a:lstStyle/>
        <a:p>
          <a:pPr>
            <a:buNone/>
          </a:pPr>
          <a:r>
            <a:rPr lang="vi-VN" sz="3000" dirty="0"/>
            <a:t>Lần vết được</a:t>
          </a:r>
          <a:endParaRPr lang="en-US" sz="3000" dirty="0"/>
        </a:p>
      </dgm:t>
    </dgm:pt>
    <dgm:pt modelId="{F8B13FC6-E71A-4BE3-A2F0-039458508056}">
      <dgm:prSet phldrT="[Text]" custT="1"/>
      <dgm:spPr/>
      <dgm:t>
        <a:bodyPr/>
        <a:lstStyle/>
        <a:p>
          <a:r>
            <a:rPr lang="en-US" sz="3000" dirty="0" err="1"/>
            <a:t>Dễ</a:t>
          </a:r>
          <a:r>
            <a:rPr lang="en-US" sz="3000" dirty="0"/>
            <a:t> </a:t>
          </a:r>
          <a:r>
            <a:rPr lang="en-US" sz="3000" dirty="0" err="1"/>
            <a:t>kiểm</a:t>
          </a:r>
          <a:r>
            <a:rPr lang="en-US" sz="3000" dirty="0"/>
            <a:t> </a:t>
          </a:r>
          <a:r>
            <a:rPr lang="en-US" sz="3000" dirty="0" err="1"/>
            <a:t>chứng</a:t>
          </a:r>
          <a:endParaRPr lang="en-US" sz="3000" dirty="0"/>
        </a:p>
      </dgm:t>
    </dgm:pt>
    <dgm:pt modelId="{433B0F60-7B2B-406F-8A12-EB02F44D5CD4}" type="sibTrans" cxnId="{2050F6FB-8F5C-49DE-9572-7F7F6B474507}">
      <dgm:prSet custT="1"/>
      <dgm:spPr/>
      <dgm:t>
        <a:bodyPr/>
        <a:lstStyle/>
        <a:p>
          <a:r>
            <a:rPr lang="en-US" sz="3000" dirty="0" err="1"/>
            <a:t>Dễ</a:t>
          </a:r>
          <a:r>
            <a:rPr lang="en-US" sz="3000" dirty="0"/>
            <a:t> </a:t>
          </a:r>
          <a:r>
            <a:rPr lang="en-US" sz="3000" dirty="0" err="1"/>
            <a:t>biến</a:t>
          </a:r>
          <a:r>
            <a:rPr lang="en-US" sz="3000" dirty="0"/>
            <a:t> </a:t>
          </a:r>
          <a:r>
            <a:rPr lang="en-US" sz="3000" dirty="0" err="1"/>
            <a:t>đổi</a:t>
          </a:r>
          <a:endParaRPr lang="en-US" sz="3000" dirty="0"/>
        </a:p>
      </dgm:t>
    </dgm:pt>
    <dgm:pt modelId="{21FA0719-8D6D-4A73-B019-7D34C1E6C448}" type="parTrans" cxnId="{2050F6FB-8F5C-49DE-9572-7F7F6B474507}">
      <dgm:prSet/>
      <dgm:spPr/>
      <dgm:t>
        <a:bodyPr/>
        <a:lstStyle/>
        <a:p>
          <a:endParaRPr lang="en-US" sz="3000"/>
        </a:p>
      </dgm:t>
    </dgm:pt>
    <dgm:pt modelId="{3394FA1D-2F0F-4D2A-B638-9CB655ED54BF}" type="pres">
      <dgm:prSet presAssocID="{65EDB1EA-2732-41CD-B718-1E7BE63137CD}" presName="Name0" presStyleCnt="0">
        <dgm:presLayoutVars>
          <dgm:chMax/>
          <dgm:chPref/>
          <dgm:dir/>
          <dgm:animLvl val="lvl"/>
        </dgm:presLayoutVars>
      </dgm:prSet>
      <dgm:spPr/>
    </dgm:pt>
    <dgm:pt modelId="{B9753B24-C9CA-4413-9860-682D4DF31576}" type="pres">
      <dgm:prSet presAssocID="{6A6C8A95-DD61-41D8-9156-F6A6D6218CE7}" presName="composite" presStyleCnt="0"/>
      <dgm:spPr/>
    </dgm:pt>
    <dgm:pt modelId="{75C4B780-E8A2-4FEC-9C04-E1B5DEF7679A}" type="pres">
      <dgm:prSet presAssocID="{6A6C8A95-DD61-41D8-9156-F6A6D6218CE7}" presName="Parent1" presStyleLbl="node1" presStyleIdx="0" presStyleCnt="6" custScaleX="109023" custLinFactNeighborX="-91919" custLinFactNeighborY="36176">
        <dgm:presLayoutVars>
          <dgm:chMax val="1"/>
          <dgm:chPref val="1"/>
          <dgm:bulletEnabled val="1"/>
        </dgm:presLayoutVars>
      </dgm:prSet>
      <dgm:spPr/>
    </dgm:pt>
    <dgm:pt modelId="{778466AB-BBA4-4C6B-A3AB-9B3A78182FD4}" type="pres">
      <dgm:prSet presAssocID="{6A6C8A95-DD61-41D8-9156-F6A6D6218CE7}" presName="Childtext1" presStyleLbl="revTx" presStyleIdx="0" presStyleCnt="3" custLinFactNeighborX="44923" custLinFactNeighborY="3">
        <dgm:presLayoutVars>
          <dgm:chMax val="0"/>
          <dgm:chPref val="0"/>
          <dgm:bulletEnabled val="1"/>
        </dgm:presLayoutVars>
      </dgm:prSet>
      <dgm:spPr/>
    </dgm:pt>
    <dgm:pt modelId="{989B46BA-DBEC-4888-9ADD-7AC51665EB59}" type="pres">
      <dgm:prSet presAssocID="{6A6C8A95-DD61-41D8-9156-F6A6D6218CE7}" presName="BalanceSpacing" presStyleCnt="0"/>
      <dgm:spPr/>
    </dgm:pt>
    <dgm:pt modelId="{472DCA99-F1DA-41B4-916E-AE6AD561E145}" type="pres">
      <dgm:prSet presAssocID="{6A6C8A95-DD61-41D8-9156-F6A6D6218CE7}" presName="BalanceSpacing1" presStyleCnt="0"/>
      <dgm:spPr/>
    </dgm:pt>
    <dgm:pt modelId="{7EB41220-6045-44E0-9141-95B97A077B5E}" type="pres">
      <dgm:prSet presAssocID="{5E96332A-E1F6-458F-B692-91954FF507EF}" presName="Accent1Text" presStyleLbl="node1" presStyleIdx="1" presStyleCnt="6" custScaleX="104932" custScaleY="100000" custLinFactNeighborX="-95256" custLinFactNeighborY="34342"/>
      <dgm:spPr/>
    </dgm:pt>
    <dgm:pt modelId="{1268FDF8-5729-4E48-BF98-4796BA592D4E}" type="pres">
      <dgm:prSet presAssocID="{5E96332A-E1F6-458F-B692-91954FF507EF}" presName="spaceBetweenRectangles" presStyleCnt="0"/>
      <dgm:spPr/>
    </dgm:pt>
    <dgm:pt modelId="{D908DFF9-9DF8-4004-BA4B-2E90CBEC5B31}" type="pres">
      <dgm:prSet presAssocID="{2921DB1E-2E38-4BCD-AC48-AB8FBDBF4002}" presName="composite" presStyleCnt="0"/>
      <dgm:spPr/>
    </dgm:pt>
    <dgm:pt modelId="{71DAE25A-62BE-4FA0-A899-A80A5FB3B879}" type="pres">
      <dgm:prSet presAssocID="{2921DB1E-2E38-4BCD-AC48-AB8FBDBF4002}" presName="Parent1" presStyleLbl="node1" presStyleIdx="2" presStyleCnt="6" custScaleX="101974" custLinFactX="-3116" custLinFactNeighborX="-100000" custLinFactNeighborY="29968">
        <dgm:presLayoutVars>
          <dgm:chMax val="1"/>
          <dgm:chPref val="1"/>
          <dgm:bulletEnabled val="1"/>
        </dgm:presLayoutVars>
      </dgm:prSet>
      <dgm:spPr/>
    </dgm:pt>
    <dgm:pt modelId="{B20B93FB-778C-4369-9F10-AE49A0A624F3}" type="pres">
      <dgm:prSet presAssocID="{2921DB1E-2E38-4BCD-AC48-AB8FBDBF4002}" presName="Childtext1" presStyleLbl="revTx" presStyleIdx="1" presStyleCnt="3" custScaleX="121048" custLinFactX="100000" custLinFactNeighborX="157662" custLinFactNeighborY="15367">
        <dgm:presLayoutVars>
          <dgm:chMax val="0"/>
          <dgm:chPref val="0"/>
          <dgm:bulletEnabled val="1"/>
        </dgm:presLayoutVars>
      </dgm:prSet>
      <dgm:spPr/>
    </dgm:pt>
    <dgm:pt modelId="{4B620363-F25B-4691-A14B-4008F50177DD}" type="pres">
      <dgm:prSet presAssocID="{2921DB1E-2E38-4BCD-AC48-AB8FBDBF4002}" presName="BalanceSpacing" presStyleCnt="0"/>
      <dgm:spPr/>
    </dgm:pt>
    <dgm:pt modelId="{51C14FE7-4B80-48BE-A3E4-5E04B46AAFC1}" type="pres">
      <dgm:prSet presAssocID="{2921DB1E-2E38-4BCD-AC48-AB8FBDBF4002}" presName="BalanceSpacing1" presStyleCnt="0"/>
      <dgm:spPr/>
    </dgm:pt>
    <dgm:pt modelId="{07E2CB30-6D52-47E4-BD69-0051E14496BF}" type="pres">
      <dgm:prSet presAssocID="{F0DA7412-A99E-496D-8817-46F155850294}" presName="Accent1Text" presStyleLbl="node1" presStyleIdx="3" presStyleCnt="6" custScaleX="101974" custLinFactNeighborX="-98374" custLinFactNeighborY="35793"/>
      <dgm:spPr/>
    </dgm:pt>
    <dgm:pt modelId="{7870CB7B-B5E3-4D69-851D-E43A525F3E72}" type="pres">
      <dgm:prSet presAssocID="{F0DA7412-A99E-496D-8817-46F155850294}" presName="spaceBetweenRectangles" presStyleCnt="0"/>
      <dgm:spPr/>
    </dgm:pt>
    <dgm:pt modelId="{665819B7-7D50-4F6A-9969-9DF65E8AB3AE}" type="pres">
      <dgm:prSet presAssocID="{F8B13FC6-E71A-4BE3-A2F0-039458508056}" presName="composite" presStyleCnt="0"/>
      <dgm:spPr/>
    </dgm:pt>
    <dgm:pt modelId="{C03C1103-765D-4B32-8AA1-F3236BD03267}" type="pres">
      <dgm:prSet presAssocID="{F8B13FC6-E71A-4BE3-A2F0-039458508056}" presName="Parent1" presStyleLbl="node1" presStyleIdx="4" presStyleCnt="6" custScaleX="96024" custScaleY="96803" custLinFactY="-32338" custLinFactNeighborX="30877" custLinFactNeighborY="-100000">
        <dgm:presLayoutVars>
          <dgm:chMax val="1"/>
          <dgm:chPref val="1"/>
          <dgm:bulletEnabled val="1"/>
        </dgm:presLayoutVars>
      </dgm:prSet>
      <dgm:spPr/>
    </dgm:pt>
    <dgm:pt modelId="{77052051-6D1B-4283-86E6-5A0F447C0D86}" type="pres">
      <dgm:prSet presAssocID="{F8B13FC6-E71A-4BE3-A2F0-039458508056}" presName="Childtext1" presStyleLbl="revTx" presStyleIdx="2" presStyleCnt="3" custScaleX="145409" custLinFactNeighborX="34596" custLinFactNeighborY="1595">
        <dgm:presLayoutVars>
          <dgm:chMax val="0"/>
          <dgm:chPref val="0"/>
          <dgm:bulletEnabled val="1"/>
        </dgm:presLayoutVars>
      </dgm:prSet>
      <dgm:spPr/>
    </dgm:pt>
    <dgm:pt modelId="{1B411570-DF09-4266-994D-161352EFC97D}" type="pres">
      <dgm:prSet presAssocID="{F8B13FC6-E71A-4BE3-A2F0-039458508056}" presName="BalanceSpacing" presStyleCnt="0"/>
      <dgm:spPr/>
    </dgm:pt>
    <dgm:pt modelId="{438928E6-674A-4FC5-9E6C-2791DC16F940}" type="pres">
      <dgm:prSet presAssocID="{F8B13FC6-E71A-4BE3-A2F0-039458508056}" presName="BalanceSpacing1" presStyleCnt="0"/>
      <dgm:spPr/>
    </dgm:pt>
    <dgm:pt modelId="{6607046E-DB06-4378-8D21-1A70415F7609}" type="pres">
      <dgm:prSet presAssocID="{433B0F60-7B2B-406F-8A12-EB02F44D5CD4}" presName="Accent1Text" presStyleLbl="node1" presStyleIdx="5" presStyleCnt="6" custScaleX="101974" custLinFactX="-36840" custLinFactNeighborX="-100000" custLinFactNeighborY="-54912"/>
      <dgm:spPr/>
    </dgm:pt>
  </dgm:ptLst>
  <dgm:cxnLst>
    <dgm:cxn modelId="{BF352612-992C-484C-99D7-210E3202551D}" type="presOf" srcId="{433B0F60-7B2B-406F-8A12-EB02F44D5CD4}" destId="{6607046E-DB06-4378-8D21-1A70415F7609}" srcOrd="0" destOrd="0" presId="urn:microsoft.com/office/officeart/2008/layout/AlternatingHexagons"/>
    <dgm:cxn modelId="{16CC4C62-EA1D-47A4-93DE-2E48D2085E2C}" type="presOf" srcId="{65EDB1EA-2732-41CD-B718-1E7BE63137CD}" destId="{3394FA1D-2F0F-4D2A-B638-9CB655ED54BF}" srcOrd="0" destOrd="0" presId="urn:microsoft.com/office/officeart/2008/layout/AlternatingHexagons"/>
    <dgm:cxn modelId="{FF9AFD68-3C4E-477C-85EC-2DAFD963468B}" type="presOf" srcId="{F8B13FC6-E71A-4BE3-A2F0-039458508056}" destId="{C03C1103-765D-4B32-8AA1-F3236BD03267}" srcOrd="0" destOrd="0" presId="urn:microsoft.com/office/officeart/2008/layout/AlternatingHexagons"/>
    <dgm:cxn modelId="{5B5695A2-789D-4B81-AF06-60C52DD3A640}" type="presOf" srcId="{F0DA7412-A99E-496D-8817-46F155850294}" destId="{07E2CB30-6D52-47E4-BD69-0051E14496BF}" srcOrd="0" destOrd="0" presId="urn:microsoft.com/office/officeart/2008/layout/AlternatingHexagons"/>
    <dgm:cxn modelId="{6D3F26B5-D56A-4B7B-AD8C-151A355BEB93}" type="presOf" srcId="{6A6C8A95-DD61-41D8-9156-F6A6D6218CE7}" destId="{75C4B780-E8A2-4FEC-9C04-E1B5DEF7679A}" srcOrd="0" destOrd="0" presId="urn:microsoft.com/office/officeart/2008/layout/AlternatingHexagons"/>
    <dgm:cxn modelId="{193A5DBC-CFE7-4076-A851-C624070D9F9E}" type="presOf" srcId="{5E96332A-E1F6-458F-B692-91954FF507EF}" destId="{7EB41220-6045-44E0-9141-95B97A077B5E}" srcOrd="0" destOrd="0" presId="urn:microsoft.com/office/officeart/2008/layout/AlternatingHexagons"/>
    <dgm:cxn modelId="{B6BA52DA-C411-461C-AE7B-CA91AFC5378A}" srcId="{65EDB1EA-2732-41CD-B718-1E7BE63137CD}" destId="{2921DB1E-2E38-4BCD-AC48-AB8FBDBF4002}" srcOrd="1" destOrd="0" parTransId="{212E5960-F6B9-44F3-B862-74B02A63FC0A}" sibTransId="{F0DA7412-A99E-496D-8817-46F155850294}"/>
    <dgm:cxn modelId="{986DC9E1-9689-44BF-B897-0FE8594ED27E}" type="presOf" srcId="{2921DB1E-2E38-4BCD-AC48-AB8FBDBF4002}" destId="{71DAE25A-62BE-4FA0-A899-A80A5FB3B879}" srcOrd="0" destOrd="0" presId="urn:microsoft.com/office/officeart/2008/layout/AlternatingHexagons"/>
    <dgm:cxn modelId="{2050F6FB-8F5C-49DE-9572-7F7F6B474507}" srcId="{65EDB1EA-2732-41CD-B718-1E7BE63137CD}" destId="{F8B13FC6-E71A-4BE3-A2F0-039458508056}" srcOrd="2" destOrd="0" parTransId="{21FA0719-8D6D-4A73-B019-7D34C1E6C448}" sibTransId="{433B0F60-7B2B-406F-8A12-EB02F44D5CD4}"/>
    <dgm:cxn modelId="{0F6334FF-7C97-4740-9B80-522CF0EE3831}" srcId="{65EDB1EA-2732-41CD-B718-1E7BE63137CD}" destId="{6A6C8A95-DD61-41D8-9156-F6A6D6218CE7}" srcOrd="0" destOrd="0" parTransId="{F2FF1A20-6703-4DD9-AF0E-068560A7BB53}" sibTransId="{5E96332A-E1F6-458F-B692-91954FF507EF}"/>
    <dgm:cxn modelId="{1E6A8522-735C-42B2-9E01-4E5D2E3FB09A}" type="presParOf" srcId="{3394FA1D-2F0F-4D2A-B638-9CB655ED54BF}" destId="{B9753B24-C9CA-4413-9860-682D4DF31576}" srcOrd="0" destOrd="0" presId="urn:microsoft.com/office/officeart/2008/layout/AlternatingHexagons"/>
    <dgm:cxn modelId="{8E30B5DF-B110-461C-B3CB-7BE44F8E7F76}" type="presParOf" srcId="{B9753B24-C9CA-4413-9860-682D4DF31576}" destId="{75C4B780-E8A2-4FEC-9C04-E1B5DEF7679A}" srcOrd="0" destOrd="0" presId="urn:microsoft.com/office/officeart/2008/layout/AlternatingHexagons"/>
    <dgm:cxn modelId="{0BEB9A22-2BC5-42F8-AC40-8E2618CE3710}" type="presParOf" srcId="{B9753B24-C9CA-4413-9860-682D4DF31576}" destId="{778466AB-BBA4-4C6B-A3AB-9B3A78182FD4}" srcOrd="1" destOrd="0" presId="urn:microsoft.com/office/officeart/2008/layout/AlternatingHexagons"/>
    <dgm:cxn modelId="{92141764-F3B3-411A-9AC9-7BA6795B0643}" type="presParOf" srcId="{B9753B24-C9CA-4413-9860-682D4DF31576}" destId="{989B46BA-DBEC-4888-9ADD-7AC51665EB59}" srcOrd="2" destOrd="0" presId="urn:microsoft.com/office/officeart/2008/layout/AlternatingHexagons"/>
    <dgm:cxn modelId="{53BFF2B0-BCEE-489B-84E2-730D294FBA1C}" type="presParOf" srcId="{B9753B24-C9CA-4413-9860-682D4DF31576}" destId="{472DCA99-F1DA-41B4-916E-AE6AD561E145}" srcOrd="3" destOrd="0" presId="urn:microsoft.com/office/officeart/2008/layout/AlternatingHexagons"/>
    <dgm:cxn modelId="{9899DA1D-E7D8-4DC2-B563-19A90CB14C98}" type="presParOf" srcId="{B9753B24-C9CA-4413-9860-682D4DF31576}" destId="{7EB41220-6045-44E0-9141-95B97A077B5E}" srcOrd="4" destOrd="0" presId="urn:microsoft.com/office/officeart/2008/layout/AlternatingHexagons"/>
    <dgm:cxn modelId="{84108158-058B-480B-9B05-F580C3502AC9}" type="presParOf" srcId="{3394FA1D-2F0F-4D2A-B638-9CB655ED54BF}" destId="{1268FDF8-5729-4E48-BF98-4796BA592D4E}" srcOrd="1" destOrd="0" presId="urn:microsoft.com/office/officeart/2008/layout/AlternatingHexagons"/>
    <dgm:cxn modelId="{6DD93C0B-1914-43C5-B307-13CC55896283}" type="presParOf" srcId="{3394FA1D-2F0F-4D2A-B638-9CB655ED54BF}" destId="{D908DFF9-9DF8-4004-BA4B-2E90CBEC5B31}" srcOrd="2" destOrd="0" presId="urn:microsoft.com/office/officeart/2008/layout/AlternatingHexagons"/>
    <dgm:cxn modelId="{D69824A9-FB78-4E89-A8E6-3845FD930D3B}" type="presParOf" srcId="{D908DFF9-9DF8-4004-BA4B-2E90CBEC5B31}" destId="{71DAE25A-62BE-4FA0-A899-A80A5FB3B879}" srcOrd="0" destOrd="0" presId="urn:microsoft.com/office/officeart/2008/layout/AlternatingHexagons"/>
    <dgm:cxn modelId="{1116DCA3-C93B-4F78-8BF6-C68A8C95FFE4}" type="presParOf" srcId="{D908DFF9-9DF8-4004-BA4B-2E90CBEC5B31}" destId="{B20B93FB-778C-4369-9F10-AE49A0A624F3}" srcOrd="1" destOrd="0" presId="urn:microsoft.com/office/officeart/2008/layout/AlternatingHexagons"/>
    <dgm:cxn modelId="{7E7A76D4-7BF8-4A99-9C8A-EB2E8EFC29DD}" type="presParOf" srcId="{D908DFF9-9DF8-4004-BA4B-2E90CBEC5B31}" destId="{4B620363-F25B-4691-A14B-4008F50177DD}" srcOrd="2" destOrd="0" presId="urn:microsoft.com/office/officeart/2008/layout/AlternatingHexagons"/>
    <dgm:cxn modelId="{7ABC084C-EB79-4D93-91FD-3E93CFA5FBEC}" type="presParOf" srcId="{D908DFF9-9DF8-4004-BA4B-2E90CBEC5B31}" destId="{51C14FE7-4B80-48BE-A3E4-5E04B46AAFC1}" srcOrd="3" destOrd="0" presId="urn:microsoft.com/office/officeart/2008/layout/AlternatingHexagons"/>
    <dgm:cxn modelId="{5DF4D731-CBF7-4DDD-8B02-73112E24BD65}" type="presParOf" srcId="{D908DFF9-9DF8-4004-BA4B-2E90CBEC5B31}" destId="{07E2CB30-6D52-47E4-BD69-0051E14496BF}" srcOrd="4" destOrd="0" presId="urn:microsoft.com/office/officeart/2008/layout/AlternatingHexagons"/>
    <dgm:cxn modelId="{A302C01C-EB05-4478-B5C2-36A58CFE01CD}" type="presParOf" srcId="{3394FA1D-2F0F-4D2A-B638-9CB655ED54BF}" destId="{7870CB7B-B5E3-4D69-851D-E43A525F3E72}" srcOrd="3" destOrd="0" presId="urn:microsoft.com/office/officeart/2008/layout/AlternatingHexagons"/>
    <dgm:cxn modelId="{8468A3B1-CCCE-4868-A25B-DCD905C90D05}" type="presParOf" srcId="{3394FA1D-2F0F-4D2A-B638-9CB655ED54BF}" destId="{665819B7-7D50-4F6A-9969-9DF65E8AB3AE}" srcOrd="4" destOrd="0" presId="urn:microsoft.com/office/officeart/2008/layout/AlternatingHexagons"/>
    <dgm:cxn modelId="{97DDCE4B-2D18-48C2-A1F6-A1F5E2BB9EC8}" type="presParOf" srcId="{665819B7-7D50-4F6A-9969-9DF65E8AB3AE}" destId="{C03C1103-765D-4B32-8AA1-F3236BD03267}" srcOrd="0" destOrd="0" presId="urn:microsoft.com/office/officeart/2008/layout/AlternatingHexagons"/>
    <dgm:cxn modelId="{D64B8018-C233-4C88-8080-8DA231CEB268}" type="presParOf" srcId="{665819B7-7D50-4F6A-9969-9DF65E8AB3AE}" destId="{77052051-6D1B-4283-86E6-5A0F447C0D86}" srcOrd="1" destOrd="0" presId="urn:microsoft.com/office/officeart/2008/layout/AlternatingHexagons"/>
    <dgm:cxn modelId="{532962B9-CAB6-4714-999B-9C3DF3BE4A48}" type="presParOf" srcId="{665819B7-7D50-4F6A-9969-9DF65E8AB3AE}" destId="{1B411570-DF09-4266-994D-161352EFC97D}" srcOrd="2" destOrd="0" presId="urn:microsoft.com/office/officeart/2008/layout/AlternatingHexagons"/>
    <dgm:cxn modelId="{54D8F914-949A-4230-9C41-E5AA02B1B22D}" type="presParOf" srcId="{665819B7-7D50-4F6A-9969-9DF65E8AB3AE}" destId="{438928E6-674A-4FC5-9E6C-2791DC16F940}" srcOrd="3" destOrd="0" presId="urn:microsoft.com/office/officeart/2008/layout/AlternatingHexagons"/>
    <dgm:cxn modelId="{E0B72FAA-4AD5-4AE5-90D4-C11A45F2564D}" type="presParOf" srcId="{665819B7-7D50-4F6A-9969-9DF65E8AB3AE}" destId="{6607046E-DB06-4378-8D21-1A70415F760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6F3F7-9232-4699-90BB-57A0E82932A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8CCB77-85EF-4A84-9E3D-85D3905BC6FE}">
      <dgm:prSet phldrT="[Text]"/>
      <dgm:spPr/>
      <dgm:t>
        <a:bodyPr/>
        <a:lstStyle/>
        <a:p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endParaRPr lang="en-US" dirty="0"/>
        </a:p>
      </dgm:t>
    </dgm:pt>
    <dgm:pt modelId="{2DF11B04-B5EB-48D6-A19E-6667E4CCD0F5}" type="parTrans" cxnId="{127177F1-522B-482A-A3AD-308D2C0174EF}">
      <dgm:prSet/>
      <dgm:spPr/>
      <dgm:t>
        <a:bodyPr/>
        <a:lstStyle/>
        <a:p>
          <a:endParaRPr lang="en-US"/>
        </a:p>
      </dgm:t>
    </dgm:pt>
    <dgm:pt modelId="{814AD8C7-5A41-4CFC-BCC8-880DB8B6E611}" type="sibTrans" cxnId="{127177F1-522B-482A-A3AD-308D2C0174EF}">
      <dgm:prSet/>
      <dgm:spPr/>
      <dgm:t>
        <a:bodyPr/>
        <a:lstStyle/>
        <a:p>
          <a:endParaRPr lang="en-US"/>
        </a:p>
      </dgm:t>
    </dgm:pt>
    <dgm:pt modelId="{3E5032BC-E721-4A81-A42B-2C6873BE15DB}">
      <dgm:prSet phldrT="[Text]"/>
      <dgm:spPr/>
      <dgm:t>
        <a:bodyPr/>
        <a:lstStyle/>
        <a:p>
          <a:r>
            <a:rPr lang="en-US" dirty="0" err="1"/>
            <a:t>Hành</a:t>
          </a:r>
          <a:r>
            <a:rPr lang="en-US" dirty="0"/>
            <a:t> vi</a:t>
          </a:r>
        </a:p>
      </dgm:t>
    </dgm:pt>
    <dgm:pt modelId="{A97FB732-AF53-46E8-998B-39EAE6E029B9}" type="parTrans" cxnId="{DD939493-E439-487F-9E76-80960858FF27}">
      <dgm:prSet/>
      <dgm:spPr/>
      <dgm:t>
        <a:bodyPr/>
        <a:lstStyle/>
        <a:p>
          <a:endParaRPr lang="en-US"/>
        </a:p>
      </dgm:t>
    </dgm:pt>
    <dgm:pt modelId="{14F45321-A702-4B64-8D18-56A2778BB1B2}" type="sibTrans" cxnId="{DD939493-E439-487F-9E76-80960858FF27}">
      <dgm:prSet/>
      <dgm:spPr/>
      <dgm:t>
        <a:bodyPr/>
        <a:lstStyle/>
        <a:p>
          <a:endParaRPr lang="en-US"/>
        </a:p>
      </dgm:t>
    </dgm:pt>
    <dgm:pt modelId="{BBA727F3-EB72-4DAE-AEFC-DE167BAA2861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endParaRPr lang="en-US" dirty="0"/>
        </a:p>
      </dgm:t>
    </dgm:pt>
    <dgm:pt modelId="{90F97F17-F180-4A9C-B4B9-D166B7A2252F}" type="parTrans" cxnId="{3CD97495-C077-4AA3-87E0-9AB455DA2571}">
      <dgm:prSet/>
      <dgm:spPr/>
      <dgm:t>
        <a:bodyPr/>
        <a:lstStyle/>
        <a:p>
          <a:endParaRPr lang="en-US"/>
        </a:p>
      </dgm:t>
    </dgm:pt>
    <dgm:pt modelId="{D35DD448-4D85-4C52-872E-390362A6E29B}" type="sibTrans" cxnId="{3CD97495-C077-4AA3-87E0-9AB455DA2571}">
      <dgm:prSet/>
      <dgm:spPr/>
      <dgm:t>
        <a:bodyPr/>
        <a:lstStyle/>
        <a:p>
          <a:endParaRPr lang="en-US"/>
        </a:p>
      </dgm:t>
    </dgm:pt>
    <dgm:pt modelId="{44BB2510-559E-4EA4-BA02-4FD46F995486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hiểu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chất</a:t>
          </a:r>
          <a:endParaRPr lang="en-US" dirty="0"/>
        </a:p>
      </dgm:t>
    </dgm:pt>
    <dgm:pt modelId="{EECE3F5D-BB42-46AD-B788-4C1AF80F2816}" type="parTrans" cxnId="{0E375696-C1E2-42CB-8A24-1989248800E1}">
      <dgm:prSet/>
      <dgm:spPr/>
      <dgm:t>
        <a:bodyPr/>
        <a:lstStyle/>
        <a:p>
          <a:endParaRPr lang="en-US"/>
        </a:p>
      </dgm:t>
    </dgm:pt>
    <dgm:pt modelId="{974FB3DB-F5A7-40D6-94EC-B48CB6928889}" type="sibTrans" cxnId="{0E375696-C1E2-42CB-8A24-1989248800E1}">
      <dgm:prSet/>
      <dgm:spPr/>
      <dgm:t>
        <a:bodyPr/>
        <a:lstStyle/>
        <a:p>
          <a:endParaRPr lang="en-US"/>
        </a:p>
      </dgm:t>
    </dgm:pt>
    <dgm:pt modelId="{A6EA5E94-0ADD-4330-B647-0207B0CB7B3E}">
      <dgm:prSet phldrT="[Text]"/>
      <dgm:spPr/>
      <dgm:t>
        <a:bodyPr/>
        <a:lstStyle/>
        <a:p>
          <a:r>
            <a:rPr lang="en-US" dirty="0" err="1"/>
            <a:t>Miền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</a:t>
          </a:r>
        </a:p>
      </dgm:t>
    </dgm:pt>
    <dgm:pt modelId="{17EAAEE9-06D4-4DA6-9255-3449BB53D5DB}" type="parTrans" cxnId="{CD76C406-D7A3-4E51-931C-AE0BDC69D3D1}">
      <dgm:prSet/>
      <dgm:spPr/>
      <dgm:t>
        <a:bodyPr/>
        <a:lstStyle/>
        <a:p>
          <a:endParaRPr lang="en-US"/>
        </a:p>
      </dgm:t>
    </dgm:pt>
    <dgm:pt modelId="{B94C8431-5839-4AAC-84F7-7D4978E9AC81}" type="sibTrans" cxnId="{CD76C406-D7A3-4E51-931C-AE0BDC69D3D1}">
      <dgm:prSet/>
      <dgm:spPr/>
      <dgm:t>
        <a:bodyPr/>
        <a:lstStyle/>
        <a:p>
          <a:endParaRPr lang="en-US"/>
        </a:p>
      </dgm:t>
    </dgm:pt>
    <dgm:pt modelId="{D86A4C8A-D098-4890-AFE1-49A4FF144DC7}" type="pres">
      <dgm:prSet presAssocID="{3F76F3F7-9232-4699-90BB-57A0E82932A5}" presName="cycle" presStyleCnt="0">
        <dgm:presLayoutVars>
          <dgm:dir/>
          <dgm:resizeHandles val="exact"/>
        </dgm:presLayoutVars>
      </dgm:prSet>
      <dgm:spPr/>
    </dgm:pt>
    <dgm:pt modelId="{0A4D6AEE-FE69-4F69-A5E9-8C63EF11A996}" type="pres">
      <dgm:prSet presAssocID="{BF8CCB77-85EF-4A84-9E3D-85D3905BC6FE}" presName="node" presStyleLbl="node1" presStyleIdx="0" presStyleCnt="5" custRadScaleRad="92025">
        <dgm:presLayoutVars>
          <dgm:bulletEnabled val="1"/>
        </dgm:presLayoutVars>
      </dgm:prSet>
      <dgm:spPr/>
    </dgm:pt>
    <dgm:pt modelId="{DB25E577-F091-48BF-9B0C-EEE3A379818D}" type="pres">
      <dgm:prSet presAssocID="{BF8CCB77-85EF-4A84-9E3D-85D3905BC6FE}" presName="spNode" presStyleCnt="0"/>
      <dgm:spPr/>
    </dgm:pt>
    <dgm:pt modelId="{4170BE25-69E0-4F67-98FC-D5DB249381F4}" type="pres">
      <dgm:prSet presAssocID="{814AD8C7-5A41-4CFC-BCC8-880DB8B6E611}" presName="sibTrans" presStyleLbl="sibTrans1D1" presStyleIdx="0" presStyleCnt="5"/>
      <dgm:spPr/>
    </dgm:pt>
    <dgm:pt modelId="{5FEF9060-782D-412F-B88C-34BD61450073}" type="pres">
      <dgm:prSet presAssocID="{3E5032BC-E721-4A81-A42B-2C6873BE15DB}" presName="node" presStyleLbl="node1" presStyleIdx="1" presStyleCnt="5">
        <dgm:presLayoutVars>
          <dgm:bulletEnabled val="1"/>
        </dgm:presLayoutVars>
      </dgm:prSet>
      <dgm:spPr/>
    </dgm:pt>
    <dgm:pt modelId="{C32EC52A-E9F6-455A-BA42-ADE24DCDC79D}" type="pres">
      <dgm:prSet presAssocID="{3E5032BC-E721-4A81-A42B-2C6873BE15DB}" presName="spNode" presStyleCnt="0"/>
      <dgm:spPr/>
    </dgm:pt>
    <dgm:pt modelId="{AE964975-BF9C-4CF9-90C6-25FA54EA37E6}" type="pres">
      <dgm:prSet presAssocID="{14F45321-A702-4B64-8D18-56A2778BB1B2}" presName="sibTrans" presStyleLbl="sibTrans1D1" presStyleIdx="1" presStyleCnt="5"/>
      <dgm:spPr/>
    </dgm:pt>
    <dgm:pt modelId="{2ECF2865-5962-4E9F-BED6-6604DD60CAAF}" type="pres">
      <dgm:prSet presAssocID="{BBA727F3-EB72-4DAE-AEFC-DE167BAA2861}" presName="node" presStyleLbl="node1" presStyleIdx="2" presStyleCnt="5" custRadScaleRad="96984" custRadScaleInc="-54531">
        <dgm:presLayoutVars>
          <dgm:bulletEnabled val="1"/>
        </dgm:presLayoutVars>
      </dgm:prSet>
      <dgm:spPr/>
    </dgm:pt>
    <dgm:pt modelId="{2392D080-85D7-41C3-9010-4884A3CD2C27}" type="pres">
      <dgm:prSet presAssocID="{BBA727F3-EB72-4DAE-AEFC-DE167BAA2861}" presName="spNode" presStyleCnt="0"/>
      <dgm:spPr/>
    </dgm:pt>
    <dgm:pt modelId="{4A2109F1-F1FC-4F34-B3A5-7B0EF205B3EA}" type="pres">
      <dgm:prSet presAssocID="{D35DD448-4D85-4C52-872E-390362A6E29B}" presName="sibTrans" presStyleLbl="sibTrans1D1" presStyleIdx="2" presStyleCnt="5"/>
      <dgm:spPr/>
    </dgm:pt>
    <dgm:pt modelId="{FA3E0ADD-A6ED-49DA-A715-38FB785559C8}" type="pres">
      <dgm:prSet presAssocID="{44BB2510-559E-4EA4-BA02-4FD46F995486}" presName="node" presStyleLbl="node1" presStyleIdx="3" presStyleCnt="5" custRadScaleRad="98237" custRadScaleInc="82990">
        <dgm:presLayoutVars>
          <dgm:bulletEnabled val="1"/>
        </dgm:presLayoutVars>
      </dgm:prSet>
      <dgm:spPr/>
    </dgm:pt>
    <dgm:pt modelId="{0EEF05B2-D13F-45E4-A767-FB416EC70B4A}" type="pres">
      <dgm:prSet presAssocID="{44BB2510-559E-4EA4-BA02-4FD46F995486}" presName="spNode" presStyleCnt="0"/>
      <dgm:spPr/>
    </dgm:pt>
    <dgm:pt modelId="{32F4B956-CFB4-412E-BCBD-0E8BF9116F27}" type="pres">
      <dgm:prSet presAssocID="{974FB3DB-F5A7-40D6-94EC-B48CB6928889}" presName="sibTrans" presStyleLbl="sibTrans1D1" presStyleIdx="3" presStyleCnt="5"/>
      <dgm:spPr/>
    </dgm:pt>
    <dgm:pt modelId="{F01DD4C6-B074-4CB3-B804-961F2C636FF3}" type="pres">
      <dgm:prSet presAssocID="{A6EA5E94-0ADD-4330-B647-0207B0CB7B3E}" presName="node" presStyleLbl="node1" presStyleIdx="4" presStyleCnt="5">
        <dgm:presLayoutVars>
          <dgm:bulletEnabled val="1"/>
        </dgm:presLayoutVars>
      </dgm:prSet>
      <dgm:spPr/>
    </dgm:pt>
    <dgm:pt modelId="{9135B2F1-B2C2-424F-A58F-ED511F803EAB}" type="pres">
      <dgm:prSet presAssocID="{A6EA5E94-0ADD-4330-B647-0207B0CB7B3E}" presName="spNode" presStyleCnt="0"/>
      <dgm:spPr/>
    </dgm:pt>
    <dgm:pt modelId="{439062A4-AE81-452C-9389-64E84C549240}" type="pres">
      <dgm:prSet presAssocID="{B94C8431-5839-4AAC-84F7-7D4978E9AC81}" presName="sibTrans" presStyleLbl="sibTrans1D1" presStyleIdx="4" presStyleCnt="5"/>
      <dgm:spPr/>
    </dgm:pt>
  </dgm:ptLst>
  <dgm:cxnLst>
    <dgm:cxn modelId="{07D46B02-9B50-4613-8EDA-34ED8E3BF1DA}" type="presOf" srcId="{B94C8431-5839-4AAC-84F7-7D4978E9AC81}" destId="{439062A4-AE81-452C-9389-64E84C549240}" srcOrd="0" destOrd="0" presId="urn:microsoft.com/office/officeart/2005/8/layout/cycle6"/>
    <dgm:cxn modelId="{CD76C406-D7A3-4E51-931C-AE0BDC69D3D1}" srcId="{3F76F3F7-9232-4699-90BB-57A0E82932A5}" destId="{A6EA5E94-0ADD-4330-B647-0207B0CB7B3E}" srcOrd="4" destOrd="0" parTransId="{17EAAEE9-06D4-4DA6-9255-3449BB53D5DB}" sibTransId="{B94C8431-5839-4AAC-84F7-7D4978E9AC81}"/>
    <dgm:cxn modelId="{C45CE60B-B964-4763-9298-A2B3B22788AC}" type="presOf" srcId="{14F45321-A702-4B64-8D18-56A2778BB1B2}" destId="{AE964975-BF9C-4CF9-90C6-25FA54EA37E6}" srcOrd="0" destOrd="0" presId="urn:microsoft.com/office/officeart/2005/8/layout/cycle6"/>
    <dgm:cxn modelId="{EC145C1C-3010-4C0B-9EBA-E886E05F1F20}" type="presOf" srcId="{814AD8C7-5A41-4CFC-BCC8-880DB8B6E611}" destId="{4170BE25-69E0-4F67-98FC-D5DB249381F4}" srcOrd="0" destOrd="0" presId="urn:microsoft.com/office/officeart/2005/8/layout/cycle6"/>
    <dgm:cxn modelId="{03E97427-2DD0-43AF-A270-33862FC2CA00}" type="presOf" srcId="{A6EA5E94-0ADD-4330-B647-0207B0CB7B3E}" destId="{F01DD4C6-B074-4CB3-B804-961F2C636FF3}" srcOrd="0" destOrd="0" presId="urn:microsoft.com/office/officeart/2005/8/layout/cycle6"/>
    <dgm:cxn modelId="{E792176C-A436-4E16-B526-64FE1AE79932}" type="presOf" srcId="{974FB3DB-F5A7-40D6-94EC-B48CB6928889}" destId="{32F4B956-CFB4-412E-BCBD-0E8BF9116F27}" srcOrd="0" destOrd="0" presId="urn:microsoft.com/office/officeart/2005/8/layout/cycle6"/>
    <dgm:cxn modelId="{97639653-5584-4A24-B45D-3387DA3EB392}" type="presOf" srcId="{BF8CCB77-85EF-4A84-9E3D-85D3905BC6FE}" destId="{0A4D6AEE-FE69-4F69-A5E9-8C63EF11A996}" srcOrd="0" destOrd="0" presId="urn:microsoft.com/office/officeart/2005/8/layout/cycle6"/>
    <dgm:cxn modelId="{0AD7625A-1F58-4C04-86B2-8A430A8374F6}" type="presOf" srcId="{D35DD448-4D85-4C52-872E-390362A6E29B}" destId="{4A2109F1-F1FC-4F34-B3A5-7B0EF205B3EA}" srcOrd="0" destOrd="0" presId="urn:microsoft.com/office/officeart/2005/8/layout/cycle6"/>
    <dgm:cxn modelId="{DD939493-E439-487F-9E76-80960858FF27}" srcId="{3F76F3F7-9232-4699-90BB-57A0E82932A5}" destId="{3E5032BC-E721-4A81-A42B-2C6873BE15DB}" srcOrd="1" destOrd="0" parTransId="{A97FB732-AF53-46E8-998B-39EAE6E029B9}" sibTransId="{14F45321-A702-4B64-8D18-56A2778BB1B2}"/>
    <dgm:cxn modelId="{3CD97495-C077-4AA3-87E0-9AB455DA2571}" srcId="{3F76F3F7-9232-4699-90BB-57A0E82932A5}" destId="{BBA727F3-EB72-4DAE-AEFC-DE167BAA2861}" srcOrd="2" destOrd="0" parTransId="{90F97F17-F180-4A9C-B4B9-D166B7A2252F}" sibTransId="{D35DD448-4D85-4C52-872E-390362A6E29B}"/>
    <dgm:cxn modelId="{0E375696-C1E2-42CB-8A24-1989248800E1}" srcId="{3F76F3F7-9232-4699-90BB-57A0E82932A5}" destId="{44BB2510-559E-4EA4-BA02-4FD46F995486}" srcOrd="3" destOrd="0" parTransId="{EECE3F5D-BB42-46AD-B788-4C1AF80F2816}" sibTransId="{974FB3DB-F5A7-40D6-94EC-B48CB6928889}"/>
    <dgm:cxn modelId="{276E559F-C6D2-43F6-82E8-CDE39C58CCB9}" type="presOf" srcId="{3E5032BC-E721-4A81-A42B-2C6873BE15DB}" destId="{5FEF9060-782D-412F-B88C-34BD61450073}" srcOrd="0" destOrd="0" presId="urn:microsoft.com/office/officeart/2005/8/layout/cycle6"/>
    <dgm:cxn modelId="{750348A0-CBB5-4B6B-AFFB-3BB6186DD06B}" type="presOf" srcId="{3F76F3F7-9232-4699-90BB-57A0E82932A5}" destId="{D86A4C8A-D098-4890-AFE1-49A4FF144DC7}" srcOrd="0" destOrd="0" presId="urn:microsoft.com/office/officeart/2005/8/layout/cycle6"/>
    <dgm:cxn modelId="{E425D7BC-C4C7-4B4F-A4BB-43F74BDF4D73}" type="presOf" srcId="{44BB2510-559E-4EA4-BA02-4FD46F995486}" destId="{FA3E0ADD-A6ED-49DA-A715-38FB785559C8}" srcOrd="0" destOrd="0" presId="urn:microsoft.com/office/officeart/2005/8/layout/cycle6"/>
    <dgm:cxn modelId="{9C2861D7-C05E-4F31-A680-372A903AB030}" type="presOf" srcId="{BBA727F3-EB72-4DAE-AEFC-DE167BAA2861}" destId="{2ECF2865-5962-4E9F-BED6-6604DD60CAAF}" srcOrd="0" destOrd="0" presId="urn:microsoft.com/office/officeart/2005/8/layout/cycle6"/>
    <dgm:cxn modelId="{127177F1-522B-482A-A3AD-308D2C0174EF}" srcId="{3F76F3F7-9232-4699-90BB-57A0E82932A5}" destId="{BF8CCB77-85EF-4A84-9E3D-85D3905BC6FE}" srcOrd="0" destOrd="0" parTransId="{2DF11B04-B5EB-48D6-A19E-6667E4CCD0F5}" sibTransId="{814AD8C7-5A41-4CFC-BCC8-880DB8B6E611}"/>
    <dgm:cxn modelId="{E06330E8-DE52-4032-BD24-4B46C570FE90}" type="presParOf" srcId="{D86A4C8A-D098-4890-AFE1-49A4FF144DC7}" destId="{0A4D6AEE-FE69-4F69-A5E9-8C63EF11A996}" srcOrd="0" destOrd="0" presId="urn:microsoft.com/office/officeart/2005/8/layout/cycle6"/>
    <dgm:cxn modelId="{D322F99E-0052-439D-82D8-B2F851A316BB}" type="presParOf" srcId="{D86A4C8A-D098-4890-AFE1-49A4FF144DC7}" destId="{DB25E577-F091-48BF-9B0C-EEE3A379818D}" srcOrd="1" destOrd="0" presId="urn:microsoft.com/office/officeart/2005/8/layout/cycle6"/>
    <dgm:cxn modelId="{44E0345B-9E9C-43E0-BB8A-2689607E5378}" type="presParOf" srcId="{D86A4C8A-D098-4890-AFE1-49A4FF144DC7}" destId="{4170BE25-69E0-4F67-98FC-D5DB249381F4}" srcOrd="2" destOrd="0" presId="urn:microsoft.com/office/officeart/2005/8/layout/cycle6"/>
    <dgm:cxn modelId="{22921FC5-941B-4A69-A12E-9EC51630CDDD}" type="presParOf" srcId="{D86A4C8A-D098-4890-AFE1-49A4FF144DC7}" destId="{5FEF9060-782D-412F-B88C-34BD61450073}" srcOrd="3" destOrd="0" presId="urn:microsoft.com/office/officeart/2005/8/layout/cycle6"/>
    <dgm:cxn modelId="{00EC4B54-4B8E-4272-8364-12E584647EF2}" type="presParOf" srcId="{D86A4C8A-D098-4890-AFE1-49A4FF144DC7}" destId="{C32EC52A-E9F6-455A-BA42-ADE24DCDC79D}" srcOrd="4" destOrd="0" presId="urn:microsoft.com/office/officeart/2005/8/layout/cycle6"/>
    <dgm:cxn modelId="{90AC707D-6C6D-41F1-9648-E8A62A9EF8F5}" type="presParOf" srcId="{D86A4C8A-D098-4890-AFE1-49A4FF144DC7}" destId="{AE964975-BF9C-4CF9-90C6-25FA54EA37E6}" srcOrd="5" destOrd="0" presId="urn:microsoft.com/office/officeart/2005/8/layout/cycle6"/>
    <dgm:cxn modelId="{F57DDCCE-9051-4535-969B-8491DC2CEB20}" type="presParOf" srcId="{D86A4C8A-D098-4890-AFE1-49A4FF144DC7}" destId="{2ECF2865-5962-4E9F-BED6-6604DD60CAAF}" srcOrd="6" destOrd="0" presId="urn:microsoft.com/office/officeart/2005/8/layout/cycle6"/>
    <dgm:cxn modelId="{923BF07E-4982-4DA3-8322-601DCAE90F2B}" type="presParOf" srcId="{D86A4C8A-D098-4890-AFE1-49A4FF144DC7}" destId="{2392D080-85D7-41C3-9010-4884A3CD2C27}" srcOrd="7" destOrd="0" presId="urn:microsoft.com/office/officeart/2005/8/layout/cycle6"/>
    <dgm:cxn modelId="{AE34335D-EEA5-4BDE-9658-1EEDDA937274}" type="presParOf" srcId="{D86A4C8A-D098-4890-AFE1-49A4FF144DC7}" destId="{4A2109F1-F1FC-4F34-B3A5-7B0EF205B3EA}" srcOrd="8" destOrd="0" presId="urn:microsoft.com/office/officeart/2005/8/layout/cycle6"/>
    <dgm:cxn modelId="{F5197094-2534-4EDA-8110-E19720E496A8}" type="presParOf" srcId="{D86A4C8A-D098-4890-AFE1-49A4FF144DC7}" destId="{FA3E0ADD-A6ED-49DA-A715-38FB785559C8}" srcOrd="9" destOrd="0" presId="urn:microsoft.com/office/officeart/2005/8/layout/cycle6"/>
    <dgm:cxn modelId="{C4444AFD-9F2F-4F7C-BDF1-659E3F084F21}" type="presParOf" srcId="{D86A4C8A-D098-4890-AFE1-49A4FF144DC7}" destId="{0EEF05B2-D13F-45E4-A767-FB416EC70B4A}" srcOrd="10" destOrd="0" presId="urn:microsoft.com/office/officeart/2005/8/layout/cycle6"/>
    <dgm:cxn modelId="{D33B1AFE-E933-4D12-A38F-C8EB5967C9A5}" type="presParOf" srcId="{D86A4C8A-D098-4890-AFE1-49A4FF144DC7}" destId="{32F4B956-CFB4-412E-BCBD-0E8BF9116F27}" srcOrd="11" destOrd="0" presId="urn:microsoft.com/office/officeart/2005/8/layout/cycle6"/>
    <dgm:cxn modelId="{013DB3FC-3F0A-40AC-AD57-A1D159304478}" type="presParOf" srcId="{D86A4C8A-D098-4890-AFE1-49A4FF144DC7}" destId="{F01DD4C6-B074-4CB3-B804-961F2C636FF3}" srcOrd="12" destOrd="0" presId="urn:microsoft.com/office/officeart/2005/8/layout/cycle6"/>
    <dgm:cxn modelId="{9AEA9C25-66A7-4E3A-B71C-A2B8CA415FFF}" type="presParOf" srcId="{D86A4C8A-D098-4890-AFE1-49A4FF144DC7}" destId="{9135B2F1-B2C2-424F-A58F-ED511F803EAB}" srcOrd="13" destOrd="0" presId="urn:microsoft.com/office/officeart/2005/8/layout/cycle6"/>
    <dgm:cxn modelId="{7A7CCF10-60EC-4CAD-97E3-70A7AD51A3B3}" type="presParOf" srcId="{D86A4C8A-D098-4890-AFE1-49A4FF144DC7}" destId="{439062A4-AE81-452C-9389-64E84C54924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41B14-7013-41EF-8686-6C2EF664E0B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E17F7-3717-4675-98DB-C801E713DC62}">
      <dgm:prSet phldrT="[Text]" phldr="1"/>
      <dgm:spPr/>
      <dgm:t>
        <a:bodyPr/>
        <a:lstStyle/>
        <a:p>
          <a:endParaRPr lang="en-US"/>
        </a:p>
      </dgm:t>
    </dgm:pt>
    <dgm:pt modelId="{2764FA32-B941-4CF9-875E-645F572CE334}" type="parTrans" cxnId="{F94C55D9-96A6-4A75-9BA7-1DC52149E4E6}">
      <dgm:prSet/>
      <dgm:spPr/>
      <dgm:t>
        <a:bodyPr/>
        <a:lstStyle/>
        <a:p>
          <a:endParaRPr lang="en-US"/>
        </a:p>
      </dgm:t>
    </dgm:pt>
    <dgm:pt modelId="{EC984542-43BA-4E60-A396-640E4ACEE72C}" type="sibTrans" cxnId="{F94C55D9-96A6-4A75-9BA7-1DC52149E4E6}">
      <dgm:prSet/>
      <dgm:spPr/>
      <dgm:t>
        <a:bodyPr/>
        <a:lstStyle/>
        <a:p>
          <a:endParaRPr lang="en-US"/>
        </a:p>
      </dgm:t>
    </dgm:pt>
    <dgm:pt modelId="{006573D7-066A-40A1-A3C5-E200CE878CE4}">
      <dgm:prSet phldrT="[Text]" phldr="1"/>
      <dgm:spPr/>
      <dgm:t>
        <a:bodyPr/>
        <a:lstStyle/>
        <a:p>
          <a:endParaRPr lang="en-US"/>
        </a:p>
      </dgm:t>
    </dgm:pt>
    <dgm:pt modelId="{45AB8F0B-0C9B-459E-A9F5-E0A415365330}" type="parTrans" cxnId="{84E6A4D4-0094-4A4F-B0F7-E7074EF3F25E}">
      <dgm:prSet/>
      <dgm:spPr/>
      <dgm:t>
        <a:bodyPr/>
        <a:lstStyle/>
        <a:p>
          <a:endParaRPr lang="en-US"/>
        </a:p>
      </dgm:t>
    </dgm:pt>
    <dgm:pt modelId="{BAB5B6C7-C837-440A-BFD3-1D5657BB6CE4}" type="sibTrans" cxnId="{84E6A4D4-0094-4A4F-B0F7-E7074EF3F25E}">
      <dgm:prSet/>
      <dgm:spPr/>
      <dgm:t>
        <a:bodyPr/>
        <a:lstStyle/>
        <a:p>
          <a:endParaRPr lang="en-US"/>
        </a:p>
      </dgm:t>
    </dgm:pt>
    <dgm:pt modelId="{D9F18CB9-4FE3-45FF-8DE4-98A7E7CC7FCE}">
      <dgm:prSet phldrT="[Text]" phldr="1"/>
      <dgm:spPr/>
      <dgm:t>
        <a:bodyPr/>
        <a:lstStyle/>
        <a:p>
          <a:endParaRPr lang="en-US" dirty="0"/>
        </a:p>
      </dgm:t>
    </dgm:pt>
    <dgm:pt modelId="{27870945-95CB-4010-BD66-2620BDBDA54A}" type="sibTrans" cxnId="{DEC66C81-32C7-4899-98EE-F500BB5BD2C8}">
      <dgm:prSet/>
      <dgm:spPr/>
      <dgm:t>
        <a:bodyPr/>
        <a:lstStyle/>
        <a:p>
          <a:endParaRPr lang="en-US"/>
        </a:p>
      </dgm:t>
    </dgm:pt>
    <dgm:pt modelId="{1E531B68-AD1A-4B53-8B1A-3B1D3608F9B0}" type="parTrans" cxnId="{DEC66C81-32C7-4899-98EE-F500BB5BD2C8}">
      <dgm:prSet/>
      <dgm:spPr/>
      <dgm:t>
        <a:bodyPr/>
        <a:lstStyle/>
        <a:p>
          <a:endParaRPr lang="en-US"/>
        </a:p>
      </dgm:t>
    </dgm:pt>
    <dgm:pt modelId="{D813D5C9-FFC6-443F-9BDE-C737B44EFAED}" type="pres">
      <dgm:prSet presAssocID="{DD141B14-7013-41EF-8686-6C2EF664E0B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5687484-1667-4EAC-BF54-DAA3D76C1B1F}" type="pres">
      <dgm:prSet presAssocID="{DD141B14-7013-41EF-8686-6C2EF664E0B4}" presName="cycle" presStyleCnt="0"/>
      <dgm:spPr/>
    </dgm:pt>
    <dgm:pt modelId="{C89602CC-334D-44D2-A385-BC6139C57E50}" type="pres">
      <dgm:prSet presAssocID="{DD141B14-7013-41EF-8686-6C2EF664E0B4}" presName="centerShape" presStyleCnt="0"/>
      <dgm:spPr/>
    </dgm:pt>
    <dgm:pt modelId="{09FB9C38-2EF6-42F3-80A1-AC9F1754E3D0}" type="pres">
      <dgm:prSet presAssocID="{DD141B14-7013-41EF-8686-6C2EF664E0B4}" presName="connSite" presStyleLbl="node1" presStyleIdx="0" presStyleCnt="4"/>
      <dgm:spPr/>
    </dgm:pt>
    <dgm:pt modelId="{4279B676-DBA8-4338-8A8C-113F7E0E392E}" type="pres">
      <dgm:prSet presAssocID="{DD141B14-7013-41EF-8686-6C2EF664E0B4}" presName="visible" presStyleLbl="node1" presStyleIdx="0" presStyleCnt="4" custLinFactNeighborX="30928" custLinFactNeighborY="3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</dgm:pt>
    <dgm:pt modelId="{ABD7F8CF-DCC6-4C85-B668-E6629A2ACDFD}" type="pres">
      <dgm:prSet presAssocID="{2764FA32-B941-4CF9-875E-645F572CE334}" presName="Name25" presStyleLbl="parChTrans1D1" presStyleIdx="0" presStyleCnt="3"/>
      <dgm:spPr/>
    </dgm:pt>
    <dgm:pt modelId="{43F919D3-7766-43FC-BB18-B76D594FAD30}" type="pres">
      <dgm:prSet presAssocID="{8ABE17F7-3717-4675-98DB-C801E713DC62}" presName="node" presStyleCnt="0"/>
      <dgm:spPr/>
    </dgm:pt>
    <dgm:pt modelId="{3C439AE2-73D3-4AAB-933E-D8B50889CDB4}" type="pres">
      <dgm:prSet presAssocID="{8ABE17F7-3717-4675-98DB-C801E713DC62}" presName="parentNode" presStyleLbl="node1" presStyleIdx="1" presStyleCnt="4" custScaleX="70308" custScaleY="54663" custLinFactNeighborX="48246" custLinFactNeighborY="-31814">
        <dgm:presLayoutVars>
          <dgm:chMax val="1"/>
          <dgm:bulletEnabled val="1"/>
        </dgm:presLayoutVars>
      </dgm:prSet>
      <dgm:spPr/>
    </dgm:pt>
    <dgm:pt modelId="{A09C2D3D-1B8E-4E7A-9C94-4888FA88EDDE}" type="pres">
      <dgm:prSet presAssocID="{8ABE17F7-3717-4675-98DB-C801E713DC62}" presName="childNode" presStyleLbl="revTx" presStyleIdx="0" presStyleCnt="0">
        <dgm:presLayoutVars>
          <dgm:bulletEnabled val="1"/>
        </dgm:presLayoutVars>
      </dgm:prSet>
      <dgm:spPr/>
    </dgm:pt>
    <dgm:pt modelId="{8BE850FC-6945-4F6A-859B-CE7ADB0383C7}" type="pres">
      <dgm:prSet presAssocID="{1E531B68-AD1A-4B53-8B1A-3B1D3608F9B0}" presName="Name25" presStyleLbl="parChTrans1D1" presStyleIdx="1" presStyleCnt="3"/>
      <dgm:spPr/>
    </dgm:pt>
    <dgm:pt modelId="{1EDF3516-ECC2-414F-9EB0-B74A2EE66D37}" type="pres">
      <dgm:prSet presAssocID="{D9F18CB9-4FE3-45FF-8DE4-98A7E7CC7FCE}" presName="node" presStyleCnt="0"/>
      <dgm:spPr/>
    </dgm:pt>
    <dgm:pt modelId="{BFB5BC39-F6E5-46BA-866F-153F8BE62269}" type="pres">
      <dgm:prSet presAssocID="{D9F18CB9-4FE3-45FF-8DE4-98A7E7CC7FCE}" presName="parentNode" presStyleLbl="node1" presStyleIdx="2" presStyleCnt="4" custScaleX="62477" custScaleY="77609" custLinFactNeighborX="11300" custLinFactNeighborY="-3055">
        <dgm:presLayoutVars>
          <dgm:chMax val="1"/>
          <dgm:bulletEnabled val="1"/>
        </dgm:presLayoutVars>
      </dgm:prSet>
      <dgm:spPr/>
    </dgm:pt>
    <dgm:pt modelId="{BB4197C7-3EE0-4F0B-8F5C-6256EEF99D0E}" type="pres">
      <dgm:prSet presAssocID="{D9F18CB9-4FE3-45FF-8DE4-98A7E7CC7FCE}" presName="childNode" presStyleLbl="revTx" presStyleIdx="0" presStyleCnt="0">
        <dgm:presLayoutVars>
          <dgm:bulletEnabled val="1"/>
        </dgm:presLayoutVars>
      </dgm:prSet>
      <dgm:spPr/>
    </dgm:pt>
    <dgm:pt modelId="{69BDCFAB-678A-46F8-8F9D-3BB96124B845}" type="pres">
      <dgm:prSet presAssocID="{45AB8F0B-0C9B-459E-A9F5-E0A415365330}" presName="Name25" presStyleLbl="parChTrans1D1" presStyleIdx="2" presStyleCnt="3"/>
      <dgm:spPr/>
    </dgm:pt>
    <dgm:pt modelId="{96AFD682-C398-49C0-84D8-5B24391B2D75}" type="pres">
      <dgm:prSet presAssocID="{006573D7-066A-40A1-A3C5-E200CE878CE4}" presName="node" presStyleCnt="0"/>
      <dgm:spPr/>
    </dgm:pt>
    <dgm:pt modelId="{D533369C-3EA0-4362-9929-CCE5E2F16E0A}" type="pres">
      <dgm:prSet presAssocID="{006573D7-066A-40A1-A3C5-E200CE878CE4}" presName="parentNode" presStyleLbl="node1" presStyleIdx="3" presStyleCnt="4" custScaleX="72086" custScaleY="65910" custLinFactNeighborX="48298" custLinFactNeighborY="27892">
        <dgm:presLayoutVars>
          <dgm:chMax val="1"/>
          <dgm:bulletEnabled val="1"/>
        </dgm:presLayoutVars>
      </dgm:prSet>
      <dgm:spPr/>
    </dgm:pt>
    <dgm:pt modelId="{449A0256-124E-41C0-91EE-53E66E047F63}" type="pres">
      <dgm:prSet presAssocID="{006573D7-066A-40A1-A3C5-E200CE878CE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3F92416-7090-4BC8-94E6-A72617F0C5FA}" type="presOf" srcId="{1E531B68-AD1A-4B53-8B1A-3B1D3608F9B0}" destId="{8BE850FC-6945-4F6A-859B-CE7ADB0383C7}" srcOrd="0" destOrd="0" presId="urn:microsoft.com/office/officeart/2005/8/layout/radial2"/>
    <dgm:cxn modelId="{9FAA6320-E8B3-4F33-8EAA-F96847C4258F}" type="presOf" srcId="{DD141B14-7013-41EF-8686-6C2EF664E0B4}" destId="{D813D5C9-FFC6-443F-9BDE-C737B44EFAED}" srcOrd="0" destOrd="0" presId="urn:microsoft.com/office/officeart/2005/8/layout/radial2"/>
    <dgm:cxn modelId="{B199D521-F540-44F5-A4DA-B9580D4CC6CF}" type="presOf" srcId="{006573D7-066A-40A1-A3C5-E200CE878CE4}" destId="{D533369C-3EA0-4362-9929-CCE5E2F16E0A}" srcOrd="0" destOrd="0" presId="urn:microsoft.com/office/officeart/2005/8/layout/radial2"/>
    <dgm:cxn modelId="{7678B132-FEE8-48D7-9CFD-9459325E5880}" type="presOf" srcId="{D9F18CB9-4FE3-45FF-8DE4-98A7E7CC7FCE}" destId="{BFB5BC39-F6E5-46BA-866F-153F8BE62269}" srcOrd="0" destOrd="0" presId="urn:microsoft.com/office/officeart/2005/8/layout/radial2"/>
    <dgm:cxn modelId="{E773FC65-1341-48B1-A477-31409716013C}" type="presOf" srcId="{2764FA32-B941-4CF9-875E-645F572CE334}" destId="{ABD7F8CF-DCC6-4C85-B668-E6629A2ACDFD}" srcOrd="0" destOrd="0" presId="urn:microsoft.com/office/officeart/2005/8/layout/radial2"/>
    <dgm:cxn modelId="{47D0D96D-6846-4F89-BE90-B986028754B4}" type="presOf" srcId="{8ABE17F7-3717-4675-98DB-C801E713DC62}" destId="{3C439AE2-73D3-4AAB-933E-D8B50889CDB4}" srcOrd="0" destOrd="0" presId="urn:microsoft.com/office/officeart/2005/8/layout/radial2"/>
    <dgm:cxn modelId="{DEC66C81-32C7-4899-98EE-F500BB5BD2C8}" srcId="{DD141B14-7013-41EF-8686-6C2EF664E0B4}" destId="{D9F18CB9-4FE3-45FF-8DE4-98A7E7CC7FCE}" srcOrd="1" destOrd="0" parTransId="{1E531B68-AD1A-4B53-8B1A-3B1D3608F9B0}" sibTransId="{27870945-95CB-4010-BD66-2620BDBDA54A}"/>
    <dgm:cxn modelId="{5F9412CF-6925-4F2F-AB0D-9A59D99DAD03}" type="presOf" srcId="{45AB8F0B-0C9B-459E-A9F5-E0A415365330}" destId="{69BDCFAB-678A-46F8-8F9D-3BB96124B845}" srcOrd="0" destOrd="0" presId="urn:microsoft.com/office/officeart/2005/8/layout/radial2"/>
    <dgm:cxn modelId="{84E6A4D4-0094-4A4F-B0F7-E7074EF3F25E}" srcId="{DD141B14-7013-41EF-8686-6C2EF664E0B4}" destId="{006573D7-066A-40A1-A3C5-E200CE878CE4}" srcOrd="2" destOrd="0" parTransId="{45AB8F0B-0C9B-459E-A9F5-E0A415365330}" sibTransId="{BAB5B6C7-C837-440A-BFD3-1D5657BB6CE4}"/>
    <dgm:cxn modelId="{F94C55D9-96A6-4A75-9BA7-1DC52149E4E6}" srcId="{DD141B14-7013-41EF-8686-6C2EF664E0B4}" destId="{8ABE17F7-3717-4675-98DB-C801E713DC62}" srcOrd="0" destOrd="0" parTransId="{2764FA32-B941-4CF9-875E-645F572CE334}" sibTransId="{EC984542-43BA-4E60-A396-640E4ACEE72C}"/>
    <dgm:cxn modelId="{26D29BBF-8E5C-4462-BCBC-B431601FAB13}" type="presParOf" srcId="{D813D5C9-FFC6-443F-9BDE-C737B44EFAED}" destId="{55687484-1667-4EAC-BF54-DAA3D76C1B1F}" srcOrd="0" destOrd="0" presId="urn:microsoft.com/office/officeart/2005/8/layout/radial2"/>
    <dgm:cxn modelId="{4E0CD84E-2F70-4E64-8E11-4DD6C51B6807}" type="presParOf" srcId="{55687484-1667-4EAC-BF54-DAA3D76C1B1F}" destId="{C89602CC-334D-44D2-A385-BC6139C57E50}" srcOrd="0" destOrd="0" presId="urn:microsoft.com/office/officeart/2005/8/layout/radial2"/>
    <dgm:cxn modelId="{3A203D5B-97DB-4128-85E0-E2CFEE0B40A0}" type="presParOf" srcId="{C89602CC-334D-44D2-A385-BC6139C57E50}" destId="{09FB9C38-2EF6-42F3-80A1-AC9F1754E3D0}" srcOrd="0" destOrd="0" presId="urn:microsoft.com/office/officeart/2005/8/layout/radial2"/>
    <dgm:cxn modelId="{78F0B609-C403-4411-8992-4A4AC2B27B5A}" type="presParOf" srcId="{C89602CC-334D-44D2-A385-BC6139C57E50}" destId="{4279B676-DBA8-4338-8A8C-113F7E0E392E}" srcOrd="1" destOrd="0" presId="urn:microsoft.com/office/officeart/2005/8/layout/radial2"/>
    <dgm:cxn modelId="{872A476D-F95B-4F9C-8C4C-EA4B244E7103}" type="presParOf" srcId="{55687484-1667-4EAC-BF54-DAA3D76C1B1F}" destId="{ABD7F8CF-DCC6-4C85-B668-E6629A2ACDFD}" srcOrd="1" destOrd="0" presId="urn:microsoft.com/office/officeart/2005/8/layout/radial2"/>
    <dgm:cxn modelId="{5122F180-12A6-4490-B530-7EEF10B248AD}" type="presParOf" srcId="{55687484-1667-4EAC-BF54-DAA3D76C1B1F}" destId="{43F919D3-7766-43FC-BB18-B76D594FAD30}" srcOrd="2" destOrd="0" presId="urn:microsoft.com/office/officeart/2005/8/layout/radial2"/>
    <dgm:cxn modelId="{F2AA7734-F237-47BE-A8DB-3F6807E45497}" type="presParOf" srcId="{43F919D3-7766-43FC-BB18-B76D594FAD30}" destId="{3C439AE2-73D3-4AAB-933E-D8B50889CDB4}" srcOrd="0" destOrd="0" presId="urn:microsoft.com/office/officeart/2005/8/layout/radial2"/>
    <dgm:cxn modelId="{C0FF5C26-F296-4632-A52C-3ECEFBB87193}" type="presParOf" srcId="{43F919D3-7766-43FC-BB18-B76D594FAD30}" destId="{A09C2D3D-1B8E-4E7A-9C94-4888FA88EDDE}" srcOrd="1" destOrd="0" presId="urn:microsoft.com/office/officeart/2005/8/layout/radial2"/>
    <dgm:cxn modelId="{C9B418D4-DB63-4321-83D2-67F3A8F082D7}" type="presParOf" srcId="{55687484-1667-4EAC-BF54-DAA3D76C1B1F}" destId="{8BE850FC-6945-4F6A-859B-CE7ADB0383C7}" srcOrd="3" destOrd="0" presId="urn:microsoft.com/office/officeart/2005/8/layout/radial2"/>
    <dgm:cxn modelId="{CA11706F-0E4E-4F3B-BA53-447F6B30FA42}" type="presParOf" srcId="{55687484-1667-4EAC-BF54-DAA3D76C1B1F}" destId="{1EDF3516-ECC2-414F-9EB0-B74A2EE66D37}" srcOrd="4" destOrd="0" presId="urn:microsoft.com/office/officeart/2005/8/layout/radial2"/>
    <dgm:cxn modelId="{043B0AE8-D567-46B2-A62A-727CE9D47F3D}" type="presParOf" srcId="{1EDF3516-ECC2-414F-9EB0-B74A2EE66D37}" destId="{BFB5BC39-F6E5-46BA-866F-153F8BE62269}" srcOrd="0" destOrd="0" presId="urn:microsoft.com/office/officeart/2005/8/layout/radial2"/>
    <dgm:cxn modelId="{E94F4379-85E6-474F-840A-78D9BEF2880D}" type="presParOf" srcId="{1EDF3516-ECC2-414F-9EB0-B74A2EE66D37}" destId="{BB4197C7-3EE0-4F0B-8F5C-6256EEF99D0E}" srcOrd="1" destOrd="0" presId="urn:microsoft.com/office/officeart/2005/8/layout/radial2"/>
    <dgm:cxn modelId="{5CEB1A82-E077-458F-BF00-6FFE91D90681}" type="presParOf" srcId="{55687484-1667-4EAC-BF54-DAA3D76C1B1F}" destId="{69BDCFAB-678A-46F8-8F9D-3BB96124B845}" srcOrd="5" destOrd="0" presId="urn:microsoft.com/office/officeart/2005/8/layout/radial2"/>
    <dgm:cxn modelId="{2FA5D296-1369-49F7-B49C-E3FE87EB9EFC}" type="presParOf" srcId="{55687484-1667-4EAC-BF54-DAA3D76C1B1F}" destId="{96AFD682-C398-49C0-84D8-5B24391B2D75}" srcOrd="6" destOrd="0" presId="urn:microsoft.com/office/officeart/2005/8/layout/radial2"/>
    <dgm:cxn modelId="{F691D2E2-EA8E-41B2-BB65-17895D50D798}" type="presParOf" srcId="{96AFD682-C398-49C0-84D8-5B24391B2D75}" destId="{D533369C-3EA0-4362-9929-CCE5E2F16E0A}" srcOrd="0" destOrd="0" presId="urn:microsoft.com/office/officeart/2005/8/layout/radial2"/>
    <dgm:cxn modelId="{F98234CC-27F4-449A-B7B8-8F0E1715E121}" type="presParOf" srcId="{96AFD682-C398-49C0-84D8-5B24391B2D75}" destId="{449A0256-124E-41C0-91EE-53E66E047F6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782D7-FD98-4F04-8E82-72C4D371518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F8333AC-A473-42B7-B1A9-2F34B3958876}">
      <dgm:prSet phldrT="[Text]" custT="1"/>
      <dgm:spPr/>
      <dgm:t>
        <a:bodyPr/>
        <a:lstStyle/>
        <a:p>
          <a:r>
            <a:rPr lang="en-US" sz="3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Kỹ</a:t>
          </a:r>
          <a:r>
            <a: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2AF24608-C3BE-4376-A1FD-A38BF7C94097}" type="parTrans" cxnId="{2C364D90-9FED-455E-8399-B3BF88B926EF}">
      <dgm:prSet/>
      <dgm:spPr/>
      <dgm:t>
        <a:bodyPr/>
        <a:lstStyle/>
        <a:p>
          <a:endParaRPr lang="en-US"/>
        </a:p>
      </dgm:t>
    </dgm:pt>
    <dgm:pt modelId="{01F610D7-4749-4659-B288-D22CE44B3AB2}" type="sibTrans" cxnId="{2C364D90-9FED-455E-8399-B3BF88B926EF}">
      <dgm:prSet/>
      <dgm:spPr/>
      <dgm:t>
        <a:bodyPr/>
        <a:lstStyle/>
        <a:p>
          <a:endParaRPr lang="en-US"/>
        </a:p>
      </dgm:t>
    </dgm:pt>
    <dgm:pt modelId="{1895DBB0-2AC4-4AF4-A772-BABFB75DA65C}" type="pres">
      <dgm:prSet presAssocID="{B7D782D7-FD98-4F04-8E82-72C4D3715180}" presName="Name0" presStyleCnt="0">
        <dgm:presLayoutVars>
          <dgm:dir/>
          <dgm:animLvl val="lvl"/>
          <dgm:resizeHandles val="exact"/>
        </dgm:presLayoutVars>
      </dgm:prSet>
      <dgm:spPr/>
    </dgm:pt>
    <dgm:pt modelId="{99A1B19B-8473-4826-A558-48B15EE4E2AC}" type="pres">
      <dgm:prSet presAssocID="{B7D782D7-FD98-4F04-8E82-72C4D3715180}" presName="dummy" presStyleCnt="0"/>
      <dgm:spPr/>
    </dgm:pt>
    <dgm:pt modelId="{C84A1055-5348-40DC-8454-B11D5E8AA2C8}" type="pres">
      <dgm:prSet presAssocID="{B7D782D7-FD98-4F04-8E82-72C4D3715180}" presName="linH" presStyleCnt="0"/>
      <dgm:spPr/>
    </dgm:pt>
    <dgm:pt modelId="{DFD6D919-CB14-45D3-99A2-5583E962B3C8}" type="pres">
      <dgm:prSet presAssocID="{B7D782D7-FD98-4F04-8E82-72C4D3715180}" presName="padding1" presStyleCnt="0"/>
      <dgm:spPr/>
    </dgm:pt>
    <dgm:pt modelId="{E8BF4796-A037-4195-BE0A-C64044B7FC45}" type="pres">
      <dgm:prSet presAssocID="{9F8333AC-A473-42B7-B1A9-2F34B3958876}" presName="linV" presStyleCnt="0"/>
      <dgm:spPr/>
    </dgm:pt>
    <dgm:pt modelId="{4C25780E-2EF2-4F2F-883F-4A556E6C970A}" type="pres">
      <dgm:prSet presAssocID="{9F8333AC-A473-42B7-B1A9-2F34B3958876}" presName="spVertical1" presStyleCnt="0"/>
      <dgm:spPr/>
    </dgm:pt>
    <dgm:pt modelId="{CCF6FC23-BD19-41DD-B00A-8875343DA4D3}" type="pres">
      <dgm:prSet presAssocID="{9F8333AC-A473-42B7-B1A9-2F34B3958876}" presName="parTx" presStyleLbl="revTx" presStyleIdx="0" presStyleCnt="1" custLinFactNeighborX="-7759" custLinFactNeighborY="-8936">
        <dgm:presLayoutVars>
          <dgm:chMax val="0"/>
          <dgm:chPref val="0"/>
          <dgm:bulletEnabled val="1"/>
        </dgm:presLayoutVars>
      </dgm:prSet>
      <dgm:spPr/>
    </dgm:pt>
    <dgm:pt modelId="{D686BAC6-0A23-478E-AA6E-AE01417DA520}" type="pres">
      <dgm:prSet presAssocID="{9F8333AC-A473-42B7-B1A9-2F34B3958876}" presName="spVertical2" presStyleCnt="0"/>
      <dgm:spPr/>
    </dgm:pt>
    <dgm:pt modelId="{397FD3CB-75D3-4828-AFF3-387DF5C99264}" type="pres">
      <dgm:prSet presAssocID="{9F8333AC-A473-42B7-B1A9-2F34B3958876}" presName="spVertical3" presStyleCnt="0"/>
      <dgm:spPr/>
    </dgm:pt>
    <dgm:pt modelId="{3125BDAC-A1B8-4154-B296-D77658B1661D}" type="pres">
      <dgm:prSet presAssocID="{B7D782D7-FD98-4F04-8E82-72C4D3715180}" presName="padding2" presStyleCnt="0"/>
      <dgm:spPr/>
    </dgm:pt>
    <dgm:pt modelId="{2A50828A-7A8C-40E3-BFB1-DC2C9AB2C4B8}" type="pres">
      <dgm:prSet presAssocID="{B7D782D7-FD98-4F04-8E82-72C4D3715180}" presName="negArrow" presStyleCnt="0"/>
      <dgm:spPr/>
    </dgm:pt>
    <dgm:pt modelId="{DD2F3AE7-D6D9-4063-8303-B9584454F349}" type="pres">
      <dgm:prSet presAssocID="{B7D782D7-FD98-4F04-8E82-72C4D3715180}" presName="backgroundArrow" presStyleLbl="node1" presStyleIdx="0" presStyleCnt="1" custLinFactNeighborX="-795" custLinFactNeighborY="-1001"/>
      <dgm:spPr>
        <a:solidFill>
          <a:srgbClr val="00B0F0"/>
        </a:solidFill>
      </dgm:spPr>
    </dgm:pt>
  </dgm:ptLst>
  <dgm:cxnLst>
    <dgm:cxn modelId="{1B0E966C-A747-40E1-8B29-121A4902CBAC}" type="presOf" srcId="{9F8333AC-A473-42B7-B1A9-2F34B3958876}" destId="{CCF6FC23-BD19-41DD-B00A-8875343DA4D3}" srcOrd="0" destOrd="0" presId="urn:microsoft.com/office/officeart/2005/8/layout/hProcess3"/>
    <dgm:cxn modelId="{2C364D90-9FED-455E-8399-B3BF88B926EF}" srcId="{B7D782D7-FD98-4F04-8E82-72C4D3715180}" destId="{9F8333AC-A473-42B7-B1A9-2F34B3958876}" srcOrd="0" destOrd="0" parTransId="{2AF24608-C3BE-4376-A1FD-A38BF7C94097}" sibTransId="{01F610D7-4749-4659-B288-D22CE44B3AB2}"/>
    <dgm:cxn modelId="{56E01AF5-79F2-48CE-BD59-3AFF452DE4FF}" type="presOf" srcId="{B7D782D7-FD98-4F04-8E82-72C4D3715180}" destId="{1895DBB0-2AC4-4AF4-A772-BABFB75DA65C}" srcOrd="0" destOrd="0" presId="urn:microsoft.com/office/officeart/2005/8/layout/hProcess3"/>
    <dgm:cxn modelId="{06A9145E-9305-4996-8683-C12430596FA5}" type="presParOf" srcId="{1895DBB0-2AC4-4AF4-A772-BABFB75DA65C}" destId="{99A1B19B-8473-4826-A558-48B15EE4E2AC}" srcOrd="0" destOrd="0" presId="urn:microsoft.com/office/officeart/2005/8/layout/hProcess3"/>
    <dgm:cxn modelId="{5989D3C1-DC57-4EDE-8719-41F83067F2AE}" type="presParOf" srcId="{1895DBB0-2AC4-4AF4-A772-BABFB75DA65C}" destId="{C84A1055-5348-40DC-8454-B11D5E8AA2C8}" srcOrd="1" destOrd="0" presId="urn:microsoft.com/office/officeart/2005/8/layout/hProcess3"/>
    <dgm:cxn modelId="{98002CA7-09F5-4A9C-BDD2-BA17EF1346B7}" type="presParOf" srcId="{C84A1055-5348-40DC-8454-B11D5E8AA2C8}" destId="{DFD6D919-CB14-45D3-99A2-5583E962B3C8}" srcOrd="0" destOrd="0" presId="urn:microsoft.com/office/officeart/2005/8/layout/hProcess3"/>
    <dgm:cxn modelId="{7266E813-3C85-4141-998C-A38948DF9913}" type="presParOf" srcId="{C84A1055-5348-40DC-8454-B11D5E8AA2C8}" destId="{E8BF4796-A037-4195-BE0A-C64044B7FC45}" srcOrd="1" destOrd="0" presId="urn:microsoft.com/office/officeart/2005/8/layout/hProcess3"/>
    <dgm:cxn modelId="{A13B88DB-1E10-4058-A958-4ADD7B94A163}" type="presParOf" srcId="{E8BF4796-A037-4195-BE0A-C64044B7FC45}" destId="{4C25780E-2EF2-4F2F-883F-4A556E6C970A}" srcOrd="0" destOrd="0" presId="urn:microsoft.com/office/officeart/2005/8/layout/hProcess3"/>
    <dgm:cxn modelId="{4413FF4B-8A3F-4CDA-95A7-36F9059C567E}" type="presParOf" srcId="{E8BF4796-A037-4195-BE0A-C64044B7FC45}" destId="{CCF6FC23-BD19-41DD-B00A-8875343DA4D3}" srcOrd="1" destOrd="0" presId="urn:microsoft.com/office/officeart/2005/8/layout/hProcess3"/>
    <dgm:cxn modelId="{78145297-B8A4-4350-A574-063F6FDBBC86}" type="presParOf" srcId="{E8BF4796-A037-4195-BE0A-C64044B7FC45}" destId="{D686BAC6-0A23-478E-AA6E-AE01417DA520}" srcOrd="2" destOrd="0" presId="urn:microsoft.com/office/officeart/2005/8/layout/hProcess3"/>
    <dgm:cxn modelId="{414C98EF-BF49-4192-9C3A-AE2435B29FEF}" type="presParOf" srcId="{E8BF4796-A037-4195-BE0A-C64044B7FC45}" destId="{397FD3CB-75D3-4828-AFF3-387DF5C99264}" srcOrd="3" destOrd="0" presId="urn:microsoft.com/office/officeart/2005/8/layout/hProcess3"/>
    <dgm:cxn modelId="{4102B261-A7E6-428A-BB68-5888262C4D43}" type="presParOf" srcId="{C84A1055-5348-40DC-8454-B11D5E8AA2C8}" destId="{3125BDAC-A1B8-4154-B296-D77658B1661D}" srcOrd="2" destOrd="0" presId="urn:microsoft.com/office/officeart/2005/8/layout/hProcess3"/>
    <dgm:cxn modelId="{4BA55745-E5EA-4DC8-B5C7-BB4CC0CD3DE3}" type="presParOf" srcId="{C84A1055-5348-40DC-8454-B11D5E8AA2C8}" destId="{2A50828A-7A8C-40E3-BFB1-DC2C9AB2C4B8}" srcOrd="3" destOrd="0" presId="urn:microsoft.com/office/officeart/2005/8/layout/hProcess3"/>
    <dgm:cxn modelId="{0076B083-79A3-413B-A1DB-323A71B249FD}" type="presParOf" srcId="{C84A1055-5348-40DC-8454-B11D5E8AA2C8}" destId="{DD2F3AE7-D6D9-4063-8303-B9584454F34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15E470-4409-417E-86B1-E141EA20800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E6794-2CCA-4A74-B240-4C1C281FC12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0F415A5-969F-42BE-8897-017916B7EE5E}" type="parTrans" cxnId="{B9A98C73-508B-4B5E-8642-F0A5A3CB1ED5}">
      <dgm:prSet/>
      <dgm:spPr/>
      <dgm:t>
        <a:bodyPr/>
        <a:lstStyle/>
        <a:p>
          <a:endParaRPr lang="en-US"/>
        </a:p>
      </dgm:t>
    </dgm:pt>
    <dgm:pt modelId="{6E815555-774E-4A30-AC23-84B8F97A57F6}" type="sibTrans" cxnId="{B9A98C73-508B-4B5E-8642-F0A5A3CB1ED5}">
      <dgm:prSet/>
      <dgm:spPr/>
      <dgm:t>
        <a:bodyPr/>
        <a:lstStyle/>
        <a:p>
          <a:endParaRPr lang="en-US"/>
        </a:p>
      </dgm:t>
    </dgm:pt>
    <dgm:pt modelId="{B84144FC-473F-4191-B3AB-3F20AE8B548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6149F67-82FF-48E0-BA6F-18E0C7894723}" type="parTrans" cxnId="{45888718-C7A0-445A-94B4-09FC99F5AF6C}">
      <dgm:prSet/>
      <dgm:spPr/>
      <dgm:t>
        <a:bodyPr/>
        <a:lstStyle/>
        <a:p>
          <a:endParaRPr lang="en-US"/>
        </a:p>
      </dgm:t>
    </dgm:pt>
    <dgm:pt modelId="{FA78AEC8-9787-43A9-A4B8-3A40093F8816}" type="sibTrans" cxnId="{45888718-C7A0-445A-94B4-09FC99F5AF6C}">
      <dgm:prSet/>
      <dgm:spPr/>
      <dgm:t>
        <a:bodyPr/>
        <a:lstStyle/>
        <a:p>
          <a:endParaRPr lang="en-US"/>
        </a:p>
      </dgm:t>
    </dgm:pt>
    <dgm:pt modelId="{FC4295C4-23E6-4290-9C0E-62ADD35AD4B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B104954-52E3-403F-B14F-AA429C9F20BF}" type="parTrans" cxnId="{3B9BCB1B-E2D7-45E4-BC18-81EF70C8D21F}">
      <dgm:prSet/>
      <dgm:spPr/>
      <dgm:t>
        <a:bodyPr/>
        <a:lstStyle/>
        <a:p>
          <a:endParaRPr lang="en-US"/>
        </a:p>
      </dgm:t>
    </dgm:pt>
    <dgm:pt modelId="{6DD65ECF-AE31-44E2-B2D7-F2389EF38D7B}" type="sibTrans" cxnId="{3B9BCB1B-E2D7-45E4-BC18-81EF70C8D21F}">
      <dgm:prSet/>
      <dgm:spPr/>
      <dgm:t>
        <a:bodyPr/>
        <a:lstStyle/>
        <a:p>
          <a:endParaRPr lang="en-US"/>
        </a:p>
      </dgm:t>
    </dgm:pt>
    <dgm:pt modelId="{E492DB87-C54E-448C-B8C2-3129B848C334}">
      <dgm:prSet phldrT="[Text]"/>
      <dgm:spPr/>
      <dgm:t>
        <a:bodyPr/>
        <a:lstStyle/>
        <a:p>
          <a:r>
            <a:rPr lang="en-US" b="1" dirty="0" err="1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dirty="0" err="1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Chính</a:t>
          </a:r>
        </a:p>
      </dgm:t>
    </dgm:pt>
    <dgm:pt modelId="{BEDE3F37-7694-49D4-880F-388D01FEEE23}" type="parTrans" cxnId="{86367024-9E36-47C9-B31C-5B82C45A30DE}">
      <dgm:prSet/>
      <dgm:spPr/>
      <dgm:t>
        <a:bodyPr/>
        <a:lstStyle/>
        <a:p>
          <a:endParaRPr lang="en-US"/>
        </a:p>
      </dgm:t>
    </dgm:pt>
    <dgm:pt modelId="{FD8D1391-D46F-4DD9-8B46-D2D50A26558D}" type="sibTrans" cxnId="{86367024-9E36-47C9-B31C-5B82C45A30DE}">
      <dgm:prSet/>
      <dgm:spPr/>
      <dgm:t>
        <a:bodyPr/>
        <a:lstStyle/>
        <a:p>
          <a:endParaRPr lang="en-US"/>
        </a:p>
      </dgm:t>
    </dgm:pt>
    <dgm:pt modelId="{EA15E3A6-FAD8-4F56-9F1E-1B92511DE8DD}" type="pres">
      <dgm:prSet presAssocID="{8015E470-4409-417E-86B1-E141EA20800E}" presName="Name0" presStyleCnt="0">
        <dgm:presLayoutVars>
          <dgm:chMax val="4"/>
          <dgm:resizeHandles val="exact"/>
        </dgm:presLayoutVars>
      </dgm:prSet>
      <dgm:spPr/>
    </dgm:pt>
    <dgm:pt modelId="{E973B7B2-4DF5-4FC1-8B0F-DED3E131CBB2}" type="pres">
      <dgm:prSet presAssocID="{8015E470-4409-417E-86B1-E141EA20800E}" presName="ellipse" presStyleLbl="trBgShp" presStyleIdx="0" presStyleCnt="1"/>
      <dgm:spPr/>
    </dgm:pt>
    <dgm:pt modelId="{363A1BD1-F2E7-4A0C-824E-8FD6E8E3FD63}" type="pres">
      <dgm:prSet presAssocID="{8015E470-4409-417E-86B1-E141EA20800E}" presName="arrow1" presStyleLbl="fgShp" presStyleIdx="0" presStyleCnt="1" custLinFactNeighborX="2200" custLinFactNeighborY="13040"/>
      <dgm:spPr/>
    </dgm:pt>
    <dgm:pt modelId="{4AF472A5-F51F-46DC-8736-6C90D406386F}" type="pres">
      <dgm:prSet presAssocID="{8015E470-4409-417E-86B1-E141EA20800E}" presName="rectangle" presStyleLbl="revTx" presStyleIdx="0" presStyleCnt="1">
        <dgm:presLayoutVars>
          <dgm:bulletEnabled val="1"/>
        </dgm:presLayoutVars>
      </dgm:prSet>
      <dgm:spPr/>
    </dgm:pt>
    <dgm:pt modelId="{97AFBA75-7DC1-4DC9-B193-2A5C46A5F8FD}" type="pres">
      <dgm:prSet presAssocID="{B84144FC-473F-4191-B3AB-3F20AE8B5489}" presName="item1" presStyleLbl="node1" presStyleIdx="0" presStyleCnt="3">
        <dgm:presLayoutVars>
          <dgm:bulletEnabled val="1"/>
        </dgm:presLayoutVars>
      </dgm:prSet>
      <dgm:spPr/>
    </dgm:pt>
    <dgm:pt modelId="{ADB6434C-3EE3-4EBE-8901-CEB3BD271AE1}" type="pres">
      <dgm:prSet presAssocID="{FC4295C4-23E6-4290-9C0E-62ADD35AD4BE}" presName="item2" presStyleLbl="node1" presStyleIdx="1" presStyleCnt="3">
        <dgm:presLayoutVars>
          <dgm:bulletEnabled val="1"/>
        </dgm:presLayoutVars>
      </dgm:prSet>
      <dgm:spPr/>
    </dgm:pt>
    <dgm:pt modelId="{44A5F6E8-AEF5-4AA6-B22A-B3DB9D1BC559}" type="pres">
      <dgm:prSet presAssocID="{E492DB87-C54E-448C-B8C2-3129B848C334}" presName="item3" presStyleLbl="node1" presStyleIdx="2" presStyleCnt="3">
        <dgm:presLayoutVars>
          <dgm:bulletEnabled val="1"/>
        </dgm:presLayoutVars>
      </dgm:prSet>
      <dgm:spPr/>
    </dgm:pt>
    <dgm:pt modelId="{8843BE2A-316F-4065-8653-65C1A9C2C032}" type="pres">
      <dgm:prSet presAssocID="{8015E470-4409-417E-86B1-E141EA20800E}" presName="funnel" presStyleLbl="trAlignAcc1" presStyleIdx="0" presStyleCnt="1" custLinFactNeighborX="179" custLinFactNeighborY="1563"/>
      <dgm:spPr/>
    </dgm:pt>
  </dgm:ptLst>
  <dgm:cxnLst>
    <dgm:cxn modelId="{45888718-C7A0-445A-94B4-09FC99F5AF6C}" srcId="{8015E470-4409-417E-86B1-E141EA20800E}" destId="{B84144FC-473F-4191-B3AB-3F20AE8B5489}" srcOrd="1" destOrd="0" parTransId="{E6149F67-82FF-48E0-BA6F-18E0C7894723}" sibTransId="{FA78AEC8-9787-43A9-A4B8-3A40093F8816}"/>
    <dgm:cxn modelId="{3B9BCB1B-E2D7-45E4-BC18-81EF70C8D21F}" srcId="{8015E470-4409-417E-86B1-E141EA20800E}" destId="{FC4295C4-23E6-4290-9C0E-62ADD35AD4BE}" srcOrd="2" destOrd="0" parTransId="{EB104954-52E3-403F-B14F-AA429C9F20BF}" sibTransId="{6DD65ECF-AE31-44E2-B2D7-F2389EF38D7B}"/>
    <dgm:cxn modelId="{86367024-9E36-47C9-B31C-5B82C45A30DE}" srcId="{8015E470-4409-417E-86B1-E141EA20800E}" destId="{E492DB87-C54E-448C-B8C2-3129B848C334}" srcOrd="3" destOrd="0" parTransId="{BEDE3F37-7694-49D4-880F-388D01FEEE23}" sibTransId="{FD8D1391-D46F-4DD9-8B46-D2D50A26558D}"/>
    <dgm:cxn modelId="{8D3CAA25-E31E-48F1-83B2-83BEA52B87CD}" type="presOf" srcId="{E492DB87-C54E-448C-B8C2-3129B848C334}" destId="{4AF472A5-F51F-46DC-8736-6C90D406386F}" srcOrd="0" destOrd="0" presId="urn:microsoft.com/office/officeart/2005/8/layout/funnel1"/>
    <dgm:cxn modelId="{B9226726-4640-47CF-8243-1C360A85AB9E}" type="presOf" srcId="{FC4295C4-23E6-4290-9C0E-62ADD35AD4BE}" destId="{97AFBA75-7DC1-4DC9-B193-2A5C46A5F8FD}" srcOrd="0" destOrd="0" presId="urn:microsoft.com/office/officeart/2005/8/layout/funnel1"/>
    <dgm:cxn modelId="{1DFD8640-1550-4D0F-B609-83EFB3532A25}" type="presOf" srcId="{BA8E6794-2CCA-4A74-B240-4C1C281FC12C}" destId="{44A5F6E8-AEF5-4AA6-B22A-B3DB9D1BC559}" srcOrd="0" destOrd="0" presId="urn:microsoft.com/office/officeart/2005/8/layout/funnel1"/>
    <dgm:cxn modelId="{B9A98C73-508B-4B5E-8642-F0A5A3CB1ED5}" srcId="{8015E470-4409-417E-86B1-E141EA20800E}" destId="{BA8E6794-2CCA-4A74-B240-4C1C281FC12C}" srcOrd="0" destOrd="0" parTransId="{F0F415A5-969F-42BE-8897-017916B7EE5E}" sibTransId="{6E815555-774E-4A30-AC23-84B8F97A57F6}"/>
    <dgm:cxn modelId="{1D3BDB9E-A57F-47E7-9C80-919740A82E0C}" type="presOf" srcId="{B84144FC-473F-4191-B3AB-3F20AE8B5489}" destId="{ADB6434C-3EE3-4EBE-8901-CEB3BD271AE1}" srcOrd="0" destOrd="0" presId="urn:microsoft.com/office/officeart/2005/8/layout/funnel1"/>
    <dgm:cxn modelId="{573FF2EC-EA69-4ED4-B677-8D2C61A424EF}" type="presOf" srcId="{8015E470-4409-417E-86B1-E141EA20800E}" destId="{EA15E3A6-FAD8-4F56-9F1E-1B92511DE8DD}" srcOrd="0" destOrd="0" presId="urn:microsoft.com/office/officeart/2005/8/layout/funnel1"/>
    <dgm:cxn modelId="{B693EF60-35F5-484A-BB61-54A0473BA3EA}" type="presParOf" srcId="{EA15E3A6-FAD8-4F56-9F1E-1B92511DE8DD}" destId="{E973B7B2-4DF5-4FC1-8B0F-DED3E131CBB2}" srcOrd="0" destOrd="0" presId="urn:microsoft.com/office/officeart/2005/8/layout/funnel1"/>
    <dgm:cxn modelId="{0DD7FB83-D943-40BD-AD2A-BE472B37648D}" type="presParOf" srcId="{EA15E3A6-FAD8-4F56-9F1E-1B92511DE8DD}" destId="{363A1BD1-F2E7-4A0C-824E-8FD6E8E3FD63}" srcOrd="1" destOrd="0" presId="urn:microsoft.com/office/officeart/2005/8/layout/funnel1"/>
    <dgm:cxn modelId="{40F000B5-11EA-4F82-8604-ED774DF2E5BA}" type="presParOf" srcId="{EA15E3A6-FAD8-4F56-9F1E-1B92511DE8DD}" destId="{4AF472A5-F51F-46DC-8736-6C90D406386F}" srcOrd="2" destOrd="0" presId="urn:microsoft.com/office/officeart/2005/8/layout/funnel1"/>
    <dgm:cxn modelId="{B4C9744E-A039-4A60-A543-BD893C6F4C03}" type="presParOf" srcId="{EA15E3A6-FAD8-4F56-9F1E-1B92511DE8DD}" destId="{97AFBA75-7DC1-4DC9-B193-2A5C46A5F8FD}" srcOrd="3" destOrd="0" presId="urn:microsoft.com/office/officeart/2005/8/layout/funnel1"/>
    <dgm:cxn modelId="{24FB9922-0DFF-4E45-8AB5-00DCDF2A358D}" type="presParOf" srcId="{EA15E3A6-FAD8-4F56-9F1E-1B92511DE8DD}" destId="{ADB6434C-3EE3-4EBE-8901-CEB3BD271AE1}" srcOrd="4" destOrd="0" presId="urn:microsoft.com/office/officeart/2005/8/layout/funnel1"/>
    <dgm:cxn modelId="{5796BE56-2E6A-4417-B8BD-9721DCEAA64C}" type="presParOf" srcId="{EA15E3A6-FAD8-4F56-9F1E-1B92511DE8DD}" destId="{44A5F6E8-AEF5-4AA6-B22A-B3DB9D1BC559}" srcOrd="5" destOrd="0" presId="urn:microsoft.com/office/officeart/2005/8/layout/funnel1"/>
    <dgm:cxn modelId="{422122EE-6842-4D0A-A8FE-DAA2BB8422A8}" type="presParOf" srcId="{EA15E3A6-FAD8-4F56-9F1E-1B92511DE8DD}" destId="{8843BE2A-316F-4065-8653-65C1A9C2C03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4B780-E8A2-4FEC-9C04-E1B5DEF7679A}">
      <dsp:nvSpPr>
        <dsp:cNvPr id="0" name=""/>
        <dsp:cNvSpPr/>
      </dsp:nvSpPr>
      <dsp:spPr>
        <a:xfrm rot="5400000">
          <a:off x="4208204" y="962481"/>
          <a:ext cx="2483252" cy="235536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Đầy</a:t>
          </a:r>
          <a:r>
            <a:rPr lang="en-US" sz="3000" kern="1200" dirty="0"/>
            <a:t> </a:t>
          </a:r>
          <a:r>
            <a:rPr lang="en-US" sz="3000" kern="1200" dirty="0" err="1"/>
            <a:t>đủ</a:t>
          </a:r>
          <a:endParaRPr lang="en-US" sz="3000" kern="1200" dirty="0"/>
        </a:p>
      </dsp:txBody>
      <dsp:txXfrm rot="-5400000">
        <a:off x="4654599" y="1301756"/>
        <a:ext cx="1590461" cy="1676816"/>
      </dsp:txXfrm>
    </dsp:sp>
    <dsp:sp modelId="{778466AB-BBA4-4C6B-A3AB-9B3A78182FD4}">
      <dsp:nvSpPr>
        <dsp:cNvPr id="0" name=""/>
        <dsp:cNvSpPr/>
      </dsp:nvSpPr>
      <dsp:spPr>
        <a:xfrm>
          <a:off x="9826405" y="496891"/>
          <a:ext cx="2771310" cy="1489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41220-6045-44E0-9141-95B97A077B5E}">
      <dsp:nvSpPr>
        <dsp:cNvPr id="0" name=""/>
        <dsp:cNvSpPr/>
      </dsp:nvSpPr>
      <dsp:spPr>
        <a:xfrm rot="5400000">
          <a:off x="1802846" y="961130"/>
          <a:ext cx="2483252" cy="22669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54253"/>
                <a:satOff val="1035"/>
                <a:lumOff val="45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54253"/>
                <a:satOff val="1035"/>
                <a:lumOff val="45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54253"/>
                <a:satOff val="1035"/>
                <a:lumOff val="45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Toàn</a:t>
          </a:r>
          <a:r>
            <a:rPr lang="en-US" sz="3000" kern="1200" dirty="0"/>
            <a:t> </a:t>
          </a:r>
          <a:r>
            <a:rPr lang="en-US" sz="3000" kern="1200" dirty="0" err="1"/>
            <a:t>vẹ</a:t>
          </a:r>
          <a:endParaRPr lang="en-US" sz="3000" kern="1200" dirty="0"/>
        </a:p>
      </dsp:txBody>
      <dsp:txXfrm rot="-5400000">
        <a:off x="2272358" y="1248848"/>
        <a:ext cx="1544228" cy="1691546"/>
      </dsp:txXfrm>
    </dsp:sp>
    <dsp:sp modelId="{71DAE25A-62BE-4FA0-A899-A80A5FB3B879}">
      <dsp:nvSpPr>
        <dsp:cNvPr id="0" name=""/>
        <dsp:cNvSpPr/>
      </dsp:nvSpPr>
      <dsp:spPr>
        <a:xfrm rot="5400000">
          <a:off x="2936321" y="2992250"/>
          <a:ext cx="2483252" cy="220307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108505"/>
                <a:satOff val="2070"/>
                <a:lumOff val="91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08505"/>
                <a:satOff val="2070"/>
                <a:lumOff val="91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08505"/>
                <a:satOff val="2070"/>
                <a:lumOff val="91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Khả</a:t>
          </a:r>
          <a:r>
            <a:rPr lang="en-US" sz="3000" kern="1200" dirty="0"/>
            <a:t> </a:t>
          </a:r>
          <a:r>
            <a:rPr lang="en-US" sz="3000" kern="1200" dirty="0" err="1"/>
            <a:t>thi</a:t>
          </a:r>
          <a:endParaRPr lang="en-US" sz="3000" kern="1200" dirty="0"/>
        </a:p>
      </dsp:txBody>
      <dsp:txXfrm rot="-5400000">
        <a:off x="3422875" y="3242689"/>
        <a:ext cx="1510144" cy="1702198"/>
      </dsp:txXfrm>
    </dsp:sp>
    <dsp:sp modelId="{B20B93FB-778C-4369-9F10-AE49A0A624F3}">
      <dsp:nvSpPr>
        <dsp:cNvPr id="0" name=""/>
        <dsp:cNvSpPr/>
      </dsp:nvSpPr>
      <dsp:spPr>
        <a:xfrm>
          <a:off x="9182197" y="2833592"/>
          <a:ext cx="3246402" cy="1489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2CB30-6D52-47E4-BD69-0051E14496BF}">
      <dsp:nvSpPr>
        <dsp:cNvPr id="0" name=""/>
        <dsp:cNvSpPr/>
      </dsp:nvSpPr>
      <dsp:spPr>
        <a:xfrm rot="5400000">
          <a:off x="5372033" y="3136899"/>
          <a:ext cx="2483252" cy="220307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162758"/>
                <a:satOff val="3105"/>
                <a:lumOff val="137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62758"/>
                <a:satOff val="3105"/>
                <a:lumOff val="137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62758"/>
                <a:satOff val="3105"/>
                <a:lumOff val="137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/>
            <a:t>Lần vết được</a:t>
          </a:r>
          <a:endParaRPr lang="en-US" sz="3000" kern="1200" dirty="0"/>
        </a:p>
      </dsp:txBody>
      <dsp:txXfrm rot="-5400000">
        <a:off x="5858587" y="3387338"/>
        <a:ext cx="1510144" cy="1702198"/>
      </dsp:txXfrm>
    </dsp:sp>
    <dsp:sp modelId="{C03C1103-765D-4B32-8AA1-F3236BD03267}">
      <dsp:nvSpPr>
        <dsp:cNvPr id="0" name=""/>
        <dsp:cNvSpPr/>
      </dsp:nvSpPr>
      <dsp:spPr>
        <a:xfrm rot="5400000">
          <a:off x="6586214" y="1133839"/>
          <a:ext cx="2403863" cy="20745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217011"/>
                <a:satOff val="4140"/>
                <a:lumOff val="182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17011"/>
                <a:satOff val="4140"/>
                <a:lumOff val="182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17011"/>
                <a:satOff val="4140"/>
                <a:lumOff val="182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Dễ</a:t>
          </a:r>
          <a:r>
            <a:rPr lang="en-US" sz="3000" kern="1200" dirty="0"/>
            <a:t> </a:t>
          </a:r>
          <a:r>
            <a:rPr lang="en-US" sz="3000" kern="1200" dirty="0" err="1"/>
            <a:t>kiểm</a:t>
          </a:r>
          <a:r>
            <a:rPr lang="en-US" sz="3000" kern="1200" dirty="0"/>
            <a:t> </a:t>
          </a:r>
          <a:r>
            <a:rPr lang="en-US" sz="3000" kern="1200" dirty="0" err="1"/>
            <a:t>chứng</a:t>
          </a:r>
          <a:endParaRPr lang="en-US" sz="3000" kern="1200" dirty="0"/>
        </a:p>
      </dsp:txBody>
      <dsp:txXfrm rot="-5400000">
        <a:off x="7072951" y="1342374"/>
        <a:ext cx="1430389" cy="1657464"/>
      </dsp:txXfrm>
    </dsp:sp>
    <dsp:sp modelId="{77052051-6D1B-4283-86E6-5A0F447C0D86}">
      <dsp:nvSpPr>
        <dsp:cNvPr id="0" name=""/>
        <dsp:cNvSpPr/>
      </dsp:nvSpPr>
      <dsp:spPr>
        <a:xfrm>
          <a:off x="8596393" y="4736181"/>
          <a:ext cx="4029734" cy="1489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7046E-DB06-4378-8D21-1A70415F7609}">
      <dsp:nvSpPr>
        <dsp:cNvPr id="0" name=""/>
        <dsp:cNvSpPr/>
      </dsp:nvSpPr>
      <dsp:spPr>
        <a:xfrm rot="5400000">
          <a:off x="589847" y="2992250"/>
          <a:ext cx="2483252" cy="220307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Dễ</a:t>
          </a:r>
          <a:r>
            <a:rPr lang="en-US" sz="3000" kern="1200" dirty="0"/>
            <a:t> </a:t>
          </a:r>
          <a:r>
            <a:rPr lang="en-US" sz="3000" kern="1200" dirty="0" err="1"/>
            <a:t>biến</a:t>
          </a:r>
          <a:r>
            <a:rPr lang="en-US" sz="3000" kern="1200" dirty="0"/>
            <a:t> </a:t>
          </a:r>
          <a:r>
            <a:rPr lang="en-US" sz="3000" kern="1200" dirty="0" err="1"/>
            <a:t>đổi</a:t>
          </a:r>
          <a:endParaRPr lang="en-US" sz="3000" kern="1200" dirty="0"/>
        </a:p>
      </dsp:txBody>
      <dsp:txXfrm rot="-5400000">
        <a:off x="1076401" y="3242689"/>
        <a:ext cx="1510144" cy="1702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D6AEE-FE69-4F69-A5E9-8C63EF11A996}">
      <dsp:nvSpPr>
        <dsp:cNvPr id="0" name=""/>
        <dsp:cNvSpPr/>
      </dsp:nvSpPr>
      <dsp:spPr>
        <a:xfrm>
          <a:off x="3174007" y="187393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Chức</a:t>
          </a:r>
          <a:r>
            <a:rPr lang="en-US" sz="2200" kern="1200" dirty="0"/>
            <a:t> </a:t>
          </a:r>
          <a:r>
            <a:rPr lang="en-US" sz="2200" kern="1200" dirty="0" err="1"/>
            <a:t>năng</a:t>
          </a:r>
          <a:endParaRPr lang="en-US" sz="2200" kern="1200" dirty="0"/>
        </a:p>
      </dsp:txBody>
      <dsp:txXfrm>
        <a:off x="3230487" y="243873"/>
        <a:ext cx="1667024" cy="1044029"/>
      </dsp:txXfrm>
    </dsp:sp>
    <dsp:sp modelId="{4170BE25-69E0-4F67-98FC-D5DB249381F4}">
      <dsp:nvSpPr>
        <dsp:cNvPr id="0" name=""/>
        <dsp:cNvSpPr/>
      </dsp:nvSpPr>
      <dsp:spPr>
        <a:xfrm>
          <a:off x="1977426" y="862933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988116" y="101730"/>
              </a:moveTo>
              <a:arcTo wR="2310126" hR="2310126" stAng="17224008" swAng="17818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F9060-782D-412F-B88C-34BD61450073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Hành</a:t>
          </a:r>
          <a:r>
            <a:rPr lang="en-US" sz="2200" kern="1200" dirty="0"/>
            <a:t> vi</a:t>
          </a:r>
        </a:p>
      </dsp:txBody>
      <dsp:txXfrm>
        <a:off x="5427548" y="1655898"/>
        <a:ext cx="1667024" cy="1044029"/>
      </dsp:txXfrm>
    </dsp:sp>
    <dsp:sp modelId="{AE964975-BF9C-4CF9-90C6-25FA54EA37E6}">
      <dsp:nvSpPr>
        <dsp:cNvPr id="0" name=""/>
        <dsp:cNvSpPr/>
      </dsp:nvSpPr>
      <dsp:spPr>
        <a:xfrm>
          <a:off x="1749993" y="425923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20045" y="2341025"/>
              </a:moveTo>
              <a:arcTo wR="2310126" hR="2310126" stAng="45983" swAng="15512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F2865-5962-4E9F-BED6-6604DD60CAAF}">
      <dsp:nvSpPr>
        <dsp:cNvPr id="0" name=""/>
        <dsp:cNvSpPr/>
      </dsp:nvSpPr>
      <dsp:spPr>
        <a:xfrm>
          <a:off x="4867140" y="3780573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Phân</a:t>
          </a:r>
          <a:r>
            <a:rPr lang="en-US" sz="2200" kern="1200" dirty="0"/>
            <a:t> </a:t>
          </a:r>
          <a:r>
            <a:rPr lang="en-US" sz="2200" kern="1200" dirty="0" err="1"/>
            <a:t>hoạch</a:t>
          </a:r>
          <a:r>
            <a:rPr lang="en-US" sz="2200" kern="1200" dirty="0"/>
            <a:t> </a:t>
          </a:r>
          <a:r>
            <a:rPr lang="en-US" sz="2200" kern="1200" dirty="0" err="1"/>
            <a:t>Mô</a:t>
          </a:r>
          <a:r>
            <a:rPr lang="en-US" sz="2200" kern="1200" dirty="0"/>
            <a:t> </a:t>
          </a:r>
          <a:r>
            <a:rPr lang="en-US" sz="2200" kern="1200" dirty="0" err="1"/>
            <a:t>hình</a:t>
          </a:r>
          <a:endParaRPr lang="en-US" sz="2200" kern="1200" dirty="0"/>
        </a:p>
      </dsp:txBody>
      <dsp:txXfrm>
        <a:off x="4923620" y="3837053"/>
        <a:ext cx="1667024" cy="1044029"/>
      </dsp:txXfrm>
    </dsp:sp>
    <dsp:sp modelId="{4A2109F1-F1FC-4F34-B3A5-7B0EF205B3EA}">
      <dsp:nvSpPr>
        <dsp:cNvPr id="0" name=""/>
        <dsp:cNvSpPr/>
      </dsp:nvSpPr>
      <dsp:spPr>
        <a:xfrm>
          <a:off x="1730347" y="515863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26626" y="4430670"/>
              </a:moveTo>
              <a:arcTo wR="2310126" hR="2310126" stAng="3997558" swAng="340692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E0ADD-A6ED-49DA-A715-38FB785559C8}">
      <dsp:nvSpPr>
        <dsp:cNvPr id="0" name=""/>
        <dsp:cNvSpPr/>
      </dsp:nvSpPr>
      <dsp:spPr>
        <a:xfrm>
          <a:off x="1294418" y="3585022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Tìm</a:t>
          </a:r>
          <a:r>
            <a:rPr lang="en-US" sz="2200" kern="1200" dirty="0"/>
            <a:t> </a:t>
          </a:r>
          <a:r>
            <a:rPr lang="en-US" sz="2200" kern="1200" dirty="0" err="1"/>
            <a:t>hiểu</a:t>
          </a:r>
          <a:r>
            <a:rPr lang="en-US" sz="2200" kern="1200" dirty="0"/>
            <a:t> </a:t>
          </a:r>
          <a:r>
            <a:rPr lang="en-US" sz="2200" kern="1200" dirty="0" err="1"/>
            <a:t>vấn</a:t>
          </a:r>
          <a:r>
            <a:rPr lang="en-US" sz="2200" kern="1200" dirty="0"/>
            <a:t> </a:t>
          </a:r>
          <a:r>
            <a:rPr lang="en-US" sz="2200" kern="1200" dirty="0" err="1"/>
            <a:t>đề</a:t>
          </a:r>
          <a:r>
            <a:rPr lang="en-US" sz="2200" kern="1200" dirty="0"/>
            <a:t> </a:t>
          </a:r>
          <a:r>
            <a:rPr lang="en-US" sz="2200" kern="1200" dirty="0" err="1"/>
            <a:t>bản</a:t>
          </a:r>
          <a:r>
            <a:rPr lang="en-US" sz="2200" kern="1200" dirty="0"/>
            <a:t> </a:t>
          </a:r>
          <a:r>
            <a:rPr lang="en-US" sz="2200" kern="1200" dirty="0" err="1"/>
            <a:t>chất</a:t>
          </a:r>
          <a:endParaRPr lang="en-US" sz="2200" kern="1200" dirty="0"/>
        </a:p>
      </dsp:txBody>
      <dsp:txXfrm>
        <a:off x="1350898" y="3641502"/>
        <a:ext cx="1667024" cy="1044029"/>
      </dsp:txXfrm>
    </dsp:sp>
    <dsp:sp modelId="{32F4B956-CFB4-412E-BCBD-0E8BF9116F27}">
      <dsp:nvSpPr>
        <dsp:cNvPr id="0" name=""/>
        <dsp:cNvSpPr/>
      </dsp:nvSpPr>
      <dsp:spPr>
        <a:xfrm>
          <a:off x="1757737" y="468433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142417" y="3108700"/>
              </a:moveTo>
              <a:arcTo wR="2310126" hR="2310126" stAng="9586585" swAng="123386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DD4C6-B074-4CB3-B804-961F2C636FF3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Miền</a:t>
          </a:r>
          <a:r>
            <a:rPr lang="en-US" sz="2200" kern="1200" dirty="0"/>
            <a:t> </a:t>
          </a:r>
          <a:r>
            <a:rPr lang="en-US" sz="2200" kern="1200" dirty="0" err="1"/>
            <a:t>thông</a:t>
          </a:r>
          <a:r>
            <a:rPr lang="en-US" sz="2200" kern="1200" dirty="0"/>
            <a:t> tin</a:t>
          </a:r>
        </a:p>
      </dsp:txBody>
      <dsp:txXfrm>
        <a:off x="1033427" y="1655898"/>
        <a:ext cx="1667024" cy="1044029"/>
      </dsp:txXfrm>
    </dsp:sp>
    <dsp:sp modelId="{439062A4-AE81-452C-9389-64E84C549240}">
      <dsp:nvSpPr>
        <dsp:cNvPr id="0" name=""/>
        <dsp:cNvSpPr/>
      </dsp:nvSpPr>
      <dsp:spPr>
        <a:xfrm>
          <a:off x="1530321" y="862933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627119" y="727668"/>
              </a:moveTo>
              <a:arcTo wR="2310126" hR="2310126" stAng="13394180" swAng="17818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DCFAB-678A-46F8-8F9D-3BB96124B845}">
      <dsp:nvSpPr>
        <dsp:cNvPr id="0" name=""/>
        <dsp:cNvSpPr/>
      </dsp:nvSpPr>
      <dsp:spPr>
        <a:xfrm rot="2352407">
          <a:off x="1589388" y="3399622"/>
          <a:ext cx="1477531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477531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850FC-6945-4F6A-859B-CE7ADB0383C7}">
      <dsp:nvSpPr>
        <dsp:cNvPr id="0" name=""/>
        <dsp:cNvSpPr/>
      </dsp:nvSpPr>
      <dsp:spPr>
        <a:xfrm rot="21542469">
          <a:off x="1755632" y="2368139"/>
          <a:ext cx="1063728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063728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7F8CF-DCC6-4C85-B668-E6629A2ACDFD}">
      <dsp:nvSpPr>
        <dsp:cNvPr id="0" name=""/>
        <dsp:cNvSpPr/>
      </dsp:nvSpPr>
      <dsp:spPr>
        <a:xfrm rot="19205910">
          <a:off x="1576523" y="1336550"/>
          <a:ext cx="1539035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539035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9B676-DBA8-4338-8A8C-113F7E0E392E}">
      <dsp:nvSpPr>
        <dsp:cNvPr id="0" name=""/>
        <dsp:cNvSpPr/>
      </dsp:nvSpPr>
      <dsp:spPr>
        <a:xfrm>
          <a:off x="724680" y="1474279"/>
          <a:ext cx="1906766" cy="19067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39AE2-73D3-4AAB-933E-D8B50889CDB4}">
      <dsp:nvSpPr>
        <dsp:cNvPr id="0" name=""/>
        <dsp:cNvSpPr/>
      </dsp:nvSpPr>
      <dsp:spPr>
        <a:xfrm>
          <a:off x="2808053" y="333851"/>
          <a:ext cx="804365" cy="6253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925850" y="425435"/>
        <a:ext cx="568771" cy="442209"/>
      </dsp:txXfrm>
    </dsp:sp>
    <dsp:sp modelId="{BFB5BC39-F6E5-46BA-866F-153F8BE62269}">
      <dsp:nvSpPr>
        <dsp:cNvPr id="0" name=""/>
        <dsp:cNvSpPr/>
      </dsp:nvSpPr>
      <dsp:spPr>
        <a:xfrm>
          <a:off x="2819254" y="1941919"/>
          <a:ext cx="714774" cy="8878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923930" y="2071948"/>
        <a:ext cx="505422" cy="627835"/>
      </dsp:txXfrm>
    </dsp:sp>
    <dsp:sp modelId="{D533369C-3EA0-4362-9929-CCE5E2F16E0A}">
      <dsp:nvSpPr>
        <dsp:cNvPr id="0" name=""/>
        <dsp:cNvSpPr/>
      </dsp:nvSpPr>
      <dsp:spPr>
        <a:xfrm>
          <a:off x="2795935" y="3773198"/>
          <a:ext cx="824706" cy="754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16710" y="3883626"/>
        <a:ext cx="583156" cy="533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F3AE7-D6D9-4063-8303-B9584454F349}">
      <dsp:nvSpPr>
        <dsp:cNvPr id="0" name=""/>
        <dsp:cNvSpPr/>
      </dsp:nvSpPr>
      <dsp:spPr>
        <a:xfrm>
          <a:off x="0" y="0"/>
          <a:ext cx="3835400" cy="3456000"/>
        </a:xfrm>
        <a:prstGeom prst="rightArrow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6FC23-BD19-41DD-B00A-8875343DA4D3}">
      <dsp:nvSpPr>
        <dsp:cNvPr id="0" name=""/>
        <dsp:cNvSpPr/>
      </dsp:nvSpPr>
      <dsp:spPr>
        <a:xfrm>
          <a:off x="65553" y="819012"/>
          <a:ext cx="3142481" cy="17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0" rIns="0" bIns="3048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Kỹ</a:t>
          </a:r>
          <a:r>
            <a:rPr lang="en-US" sz="3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cần</a:t>
          </a:r>
          <a:r>
            <a:rPr lang="en-US" sz="3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000" b="1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có</a:t>
          </a:r>
          <a:r>
            <a:rPr lang="en-US" sz="3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65553" y="819012"/>
        <a:ext cx="3142481" cy="172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3B7B2-4DF5-4FC1-8B0F-DED3E131CBB2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A1BD1-F2E7-4A0C-824E-8FD6E8E3FD63}">
      <dsp:nvSpPr>
        <dsp:cNvPr id="0" name=""/>
        <dsp:cNvSpPr/>
      </dsp:nvSpPr>
      <dsp:spPr>
        <a:xfrm>
          <a:off x="3659293" y="400596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472A5-F51F-46DC-8736-6C90D406386F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3300" b="1" kern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300" b="1" kern="1200" dirty="0" err="1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3300" b="1" kern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Chính</a:t>
          </a:r>
        </a:p>
      </dsp:txBody>
      <dsp:txXfrm>
        <a:off x="2031999" y="4368800"/>
        <a:ext cx="4064000" cy="1016000"/>
      </dsp:txXfrm>
    </dsp:sp>
    <dsp:sp modelId="{97AFBA75-7DC1-4DC9-B193-2A5C46A5F8FD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684358" y="2077723"/>
        <a:ext cx="1077630" cy="1077630"/>
      </dsp:txXfrm>
    </dsp:sp>
    <dsp:sp modelId="{ADB6434C-3EE3-4EBE-8901-CEB3BD271AE1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593851" y="934385"/>
        <a:ext cx="1077630" cy="1077630"/>
      </dsp:txXfrm>
    </dsp:sp>
    <dsp:sp modelId="{44A5F6E8-AEF5-4AA6-B22A-B3DB9D1BC559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151718" y="565915"/>
        <a:ext cx="1077630" cy="1077630"/>
      </dsp:txXfrm>
    </dsp:sp>
    <dsp:sp modelId="{8843BE2A-316F-4065-8653-65C1A9C2C032}">
      <dsp:nvSpPr>
        <dsp:cNvPr id="0" name=""/>
        <dsp:cNvSpPr/>
      </dsp:nvSpPr>
      <dsp:spPr>
        <a:xfrm>
          <a:off x="1701820" y="93152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11AB-6DCA-5688-FD76-69D2BB9A5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3740-32A5-7D26-BFDA-188F366F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1D78-DB27-BAC5-2289-DD41FE27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858D-CA81-9E63-2972-84D5DF9E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AA0F-3165-8844-ABD9-BD3D7D69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EF1F-123B-6B81-89E7-38620CF9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8B857-B2BE-359C-7075-3A5C5C09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6C39-FD78-6D8A-5F6A-57850038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FFAB-A286-874F-67A5-DCA308B7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6F4F-FDB4-91DA-1D5A-7C6D7F3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69FF7-D637-FB2C-832C-A3EF04956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0D98-E980-AAD2-AB33-42CC1C23B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9043-7071-006C-78D9-A1F225ED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9DB2-6635-D593-4D1B-DE9367D8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74C35-1B87-6850-B4FD-FD47D0BC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7DCA-E18D-1E39-D10A-4BA7843B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0F0D-D6E6-65C9-81FF-FC92CF4D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BDC7E-B1E7-26E2-D20E-69796E55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2519-988E-BC12-C172-3B86B55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CB24-98CB-8714-F7AF-C41F40C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D03E-3C07-6F8D-1103-50E593A2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1922-55D0-7E4F-404D-DC6D3194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2DD5-CCB0-22F4-9042-E1D5FEA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10DF-94B2-6F7B-21A8-3574E8F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ECB2-BA0C-5FA0-1917-14F7AF0E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D5C-E9F4-46A9-0538-C449441C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C8E0-5964-4CB4-9E4B-7DE3750F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9EEBF-EDD1-2163-1B98-DD39EF11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B176F-20A8-1EF0-BDEC-7224F9D2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0E17-F007-B916-C921-B2A3CF45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4E06-D41B-7863-F98C-1321BCB6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B127-752A-7A25-E15C-9D1CD1B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6E935-FD4E-5FBC-D20D-E04256BE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34EE-EBCF-F90F-90EB-044B112DC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2E616-C4BA-B723-ACC1-2610EE9C6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322D4-1C5F-F63C-1B72-635C8F579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1FBE9-56BF-5E37-A8E3-3C8898FA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D731C-1F3F-6C1B-6CB6-87033EBB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C25A9-3B36-0E47-79A3-606D0D83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834-6F56-022A-F5FE-CEE59525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89337-E7B2-11B4-4F14-481DE906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8206-93CF-8975-EC77-858E990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97AD-D4CE-37A1-36A7-7EBA1C4D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D8699-C468-8299-559B-22C2198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10B39-4F2C-12FB-938E-E90C87A1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308B-15DB-AF4F-912F-F7653BDE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166E-81B4-DA3B-12A3-062BA834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3D01-C710-4AA9-B67F-338DAFA9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41365-3875-76C5-4038-3E29E8A6E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0350B-B5C8-3415-8A8E-9A95F8EA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5377-521A-66F2-B363-50FF000B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5C8C-8D9D-C6D4-FCD5-3381E4B5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5DF0-837D-8CAE-E68E-3734CF95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370D2-0680-B2D3-B2F8-869F6756C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5360-F86E-24E6-9580-AEE7FFE79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70F7-F273-15F3-2601-056232E0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699CC-0576-EE96-94F3-CD4C5E47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EF49-789A-F878-FC14-9075A170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0788E-D72C-8378-8AD5-88BAB92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6595-E3A5-2017-235E-7906F30F8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AF19-4B40-2C54-14C2-146BCE29F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A3E1-05B2-4628-A597-7BEE96493C2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4BCD-F625-E13D-A901-47E3DF0A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E4F70-CC41-D386-92DA-2DAF79AB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2D2F-5A73-46BB-81F2-F5BEC7D6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9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svg"/><Relationship Id="rId21" Type="http://schemas.openxmlformats.org/officeDocument/2006/relationships/image" Target="../media/image69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17" Type="http://schemas.openxmlformats.org/officeDocument/2006/relationships/image" Target="../media/image65.svg"/><Relationship Id="rId25" Type="http://schemas.openxmlformats.org/officeDocument/2006/relationships/image" Target="../media/image73.sv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24" Type="http://schemas.openxmlformats.org/officeDocument/2006/relationships/image" Target="../media/image72.png"/><Relationship Id="rId5" Type="http://schemas.openxmlformats.org/officeDocument/2006/relationships/image" Target="../media/image53.svg"/><Relationship Id="rId15" Type="http://schemas.openxmlformats.org/officeDocument/2006/relationships/image" Target="../media/image63.svg"/><Relationship Id="rId23" Type="http://schemas.openxmlformats.org/officeDocument/2006/relationships/image" Target="../media/image71.svg"/><Relationship Id="rId28" Type="http://schemas.openxmlformats.org/officeDocument/2006/relationships/image" Target="../media/image76.png"/><Relationship Id="rId10" Type="http://schemas.openxmlformats.org/officeDocument/2006/relationships/image" Target="../media/image58.png"/><Relationship Id="rId19" Type="http://schemas.openxmlformats.org/officeDocument/2006/relationships/image" Target="../media/image67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C2729-82E1-D6F0-AB93-D18F7D10624C}"/>
              </a:ext>
            </a:extLst>
          </p:cNvPr>
          <p:cNvSpPr/>
          <p:nvPr/>
        </p:nvSpPr>
        <p:spPr>
          <a:xfrm>
            <a:off x="380560" y="106680"/>
            <a:ext cx="11430879" cy="5778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D95DA638-F3C9-D6C0-DA75-CB7E516D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19606"/>
            <a:ext cx="760243" cy="760243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D856D2F-76CA-7EAE-091C-291DD46A6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646" y="6119606"/>
            <a:ext cx="760243" cy="760243"/>
          </a:xfrm>
          <a:prstGeom prst="rect">
            <a:avLst/>
          </a:prstGeom>
        </p:spPr>
      </p:pic>
      <p:pic>
        <p:nvPicPr>
          <p:cNvPr id="9" name="Graphic 8" descr="Presentation with bar chart RTL">
            <a:extLst>
              <a:ext uri="{FF2B5EF4-FFF2-40B4-BE49-F238E27FC236}">
                <a16:creationId xmlns:a16="http://schemas.microsoft.com/office/drawing/2014/main" id="{076717EE-1ECA-F6D6-8538-44CBEF891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2823" y="6119606"/>
            <a:ext cx="760243" cy="760243"/>
          </a:xfrm>
          <a:prstGeom prst="rect">
            <a:avLst/>
          </a:prstGeom>
        </p:spPr>
      </p:pic>
      <p:pic>
        <p:nvPicPr>
          <p:cNvPr id="11" name="Graphic 10" descr="Statistics RTL">
            <a:extLst>
              <a:ext uri="{FF2B5EF4-FFF2-40B4-BE49-F238E27FC236}">
                <a16:creationId xmlns:a16="http://schemas.microsoft.com/office/drawing/2014/main" id="{1814115A-11D2-87D1-9E8C-5F5DC9E0D6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1292" y="6119606"/>
            <a:ext cx="760243" cy="760243"/>
          </a:xfrm>
          <a:prstGeom prst="rect">
            <a:avLst/>
          </a:prstGeom>
        </p:spPr>
      </p:pic>
      <p:pic>
        <p:nvPicPr>
          <p:cNvPr id="18" name="Graphic 17" descr="Earth globe Americas">
            <a:extLst>
              <a:ext uri="{FF2B5EF4-FFF2-40B4-BE49-F238E27FC236}">
                <a16:creationId xmlns:a16="http://schemas.microsoft.com/office/drawing/2014/main" id="{0EB43793-1237-6482-4901-5E67A130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7301" y="-147297"/>
            <a:ext cx="3327059" cy="3327059"/>
          </a:xfrm>
          <a:prstGeom prst="rect">
            <a:avLst/>
          </a:prstGeom>
        </p:spPr>
      </p:pic>
      <p:pic>
        <p:nvPicPr>
          <p:cNvPr id="13" name="Graphic 12" descr="Theatre">
            <a:extLst>
              <a:ext uri="{FF2B5EF4-FFF2-40B4-BE49-F238E27FC236}">
                <a16:creationId xmlns:a16="http://schemas.microsoft.com/office/drawing/2014/main" id="{2B30A9E3-F4EA-3F16-38A8-E2A3813B8B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8469" y="6119606"/>
            <a:ext cx="760243" cy="760243"/>
          </a:xfrm>
          <a:prstGeom prst="rect">
            <a:avLst/>
          </a:prstGeom>
        </p:spPr>
      </p:pic>
      <p:pic>
        <p:nvPicPr>
          <p:cNvPr id="15" name="Graphic 14" descr="Hierarchy">
            <a:extLst>
              <a:ext uri="{FF2B5EF4-FFF2-40B4-BE49-F238E27FC236}">
                <a16:creationId xmlns:a16="http://schemas.microsoft.com/office/drawing/2014/main" id="{CFFB8C78-7B42-1C80-49DF-536E6CA6B6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64117" y="6119606"/>
            <a:ext cx="760243" cy="760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C411A-E066-CE59-F6AC-4C73DFE6A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92162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38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endParaRPr lang="en-US" sz="13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0D890-6F7D-E3AD-03D9-E86DE910F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271837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5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26277-82B3-967F-624C-D9D86357F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A56D9-48B3-2A7D-8F28-7F381E6DBDF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84960-0E71-A15A-D984-47806D76EDA3}"/>
              </a:ext>
            </a:extLst>
          </p:cNvPr>
          <p:cNvSpPr txBox="1"/>
          <p:nvPr/>
        </p:nvSpPr>
        <p:spPr>
          <a:xfrm>
            <a:off x="-769717" y="1267957"/>
            <a:ext cx="85016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2.5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trưng của yêu cầu phần mềm</a:t>
            </a:r>
            <a:endParaRPr lang="en-US" sz="30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6B7CC5-6B9C-59C2-BC23-9E3F069F476D}"/>
              </a:ext>
            </a:extLst>
          </p:cNvPr>
          <p:cNvGrpSpPr/>
          <p:nvPr/>
        </p:nvGrpSpPr>
        <p:grpSpPr>
          <a:xfrm>
            <a:off x="-138896" y="1148421"/>
            <a:ext cx="13765809" cy="6699215"/>
            <a:chOff x="-625033" y="1136846"/>
            <a:chExt cx="13765809" cy="6537169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8BF3DE33-6C07-E1F7-FDFF-04BDA88DE7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6803485"/>
                </p:ext>
              </p:extLst>
            </p:nvPr>
          </p:nvGraphicFramePr>
          <p:xfrm>
            <a:off x="-625033" y="1136846"/>
            <a:ext cx="13765809" cy="6537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C6F9E9-01E2-4ACA-3BF0-7BFF73C28C95}"/>
                </a:ext>
              </a:extLst>
            </p:cNvPr>
            <p:cNvGrpSpPr/>
            <p:nvPr/>
          </p:nvGrpSpPr>
          <p:grpSpPr>
            <a:xfrm>
              <a:off x="7231192" y="4072140"/>
              <a:ext cx="2225323" cy="2421722"/>
              <a:chOff x="7849694" y="2590489"/>
              <a:chExt cx="1925377" cy="2271314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6C6343E4-04B2-54E6-174F-997C3C696BEB}"/>
                  </a:ext>
                </a:extLst>
              </p:cNvPr>
              <p:cNvSpPr/>
              <p:nvPr/>
            </p:nvSpPr>
            <p:spPr>
              <a:xfrm rot="5400000">
                <a:off x="7676726" y="2763457"/>
                <a:ext cx="2271314" cy="1925377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shade val="80000"/>
                  <a:hueOff val="162758"/>
                  <a:satOff val="3105"/>
                  <a:lumOff val="13713"/>
                  <a:alphaOff val="0"/>
                </a:schemeClr>
              </a:fillRef>
              <a:effectRef idx="2">
                <a:schemeClr val="accent5">
                  <a:shade val="80000"/>
                  <a:hueOff val="162758"/>
                  <a:satOff val="3105"/>
                  <a:lumOff val="13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Hexagon 4">
                <a:extLst>
                  <a:ext uri="{FF2B5EF4-FFF2-40B4-BE49-F238E27FC236}">
                    <a16:creationId xmlns:a16="http://schemas.microsoft.com/office/drawing/2014/main" id="{EE33A4C3-AF78-9105-3CFE-3B9A709642DB}"/>
                  </a:ext>
                </a:extLst>
              </p:cNvPr>
              <p:cNvSpPr txBox="1"/>
              <p:nvPr/>
            </p:nvSpPr>
            <p:spPr>
              <a:xfrm>
                <a:off x="8166590" y="2947686"/>
                <a:ext cx="1381259" cy="155692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 err="1"/>
                  <a:t>Có</a:t>
                </a:r>
                <a:r>
                  <a:rPr lang="en-US" sz="3000" kern="1200" dirty="0"/>
                  <a:t> </a:t>
                </a:r>
                <a:r>
                  <a:rPr lang="en-US" sz="3000" kern="1200" dirty="0" err="1"/>
                  <a:t>giá</a:t>
                </a:r>
                <a:r>
                  <a:rPr lang="en-US" sz="3000" kern="1200" dirty="0"/>
                  <a:t> </a:t>
                </a:r>
                <a:r>
                  <a:rPr lang="en-US" sz="3000" kern="1200" dirty="0" err="1"/>
                  <a:t>trị</a:t>
                </a:r>
                <a:endParaRPr lang="en-US" sz="3000" kern="1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45C111-E39F-9C15-551D-F70FADBB2CDF}"/>
                </a:ext>
              </a:extLst>
            </p:cNvPr>
            <p:cNvGrpSpPr/>
            <p:nvPr/>
          </p:nvGrpSpPr>
          <p:grpSpPr>
            <a:xfrm>
              <a:off x="8395677" y="2031269"/>
              <a:ext cx="2508640" cy="2421722"/>
              <a:chOff x="7849694" y="2590489"/>
              <a:chExt cx="2170506" cy="2271314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BC74DAA6-1BBD-5616-8463-0ED13A874AAB}"/>
                  </a:ext>
                </a:extLst>
              </p:cNvPr>
              <p:cNvSpPr/>
              <p:nvPr/>
            </p:nvSpPr>
            <p:spPr>
              <a:xfrm rot="5400000">
                <a:off x="7721563" y="2718620"/>
                <a:ext cx="2271314" cy="2015051"/>
              </a:xfrm>
              <a:prstGeom prst="hexagon">
                <a:avLst>
                  <a:gd name="adj" fmla="val 25000"/>
                  <a:gd name="vf" fmla="val 115470"/>
                </a:avLst>
              </a:prstGeom>
              <a:effectLst>
                <a:glow rad="609600">
                  <a:schemeClr val="accent1">
                    <a:alpha val="12000"/>
                  </a:schemeClr>
                </a:glow>
              </a:effectLst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shade val="80000"/>
                  <a:hueOff val="162758"/>
                  <a:satOff val="3105"/>
                  <a:lumOff val="13713"/>
                  <a:alphaOff val="0"/>
                </a:schemeClr>
              </a:fillRef>
              <a:effectRef idx="2">
                <a:schemeClr val="accent5">
                  <a:shade val="80000"/>
                  <a:hueOff val="162758"/>
                  <a:satOff val="3105"/>
                  <a:lumOff val="1371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Hexagon 4">
                <a:extLst>
                  <a:ext uri="{FF2B5EF4-FFF2-40B4-BE49-F238E27FC236}">
                    <a16:creationId xmlns:a16="http://schemas.microsoft.com/office/drawing/2014/main" id="{B2127D42-D45A-6AD8-FBFA-71997C499653}"/>
                  </a:ext>
                </a:extLst>
              </p:cNvPr>
              <p:cNvSpPr txBox="1"/>
              <p:nvPr/>
            </p:nvSpPr>
            <p:spPr>
              <a:xfrm>
                <a:off x="8005148" y="2769287"/>
                <a:ext cx="2015052" cy="1735318"/>
              </a:xfrm>
              <a:prstGeom prst="rect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indent="457200"/>
                <a:r>
                  <a:rPr lang="en-US" sz="30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Không</a:t>
                </a:r>
                <a:r>
                  <a:rPr lang="en-US" sz="30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30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nhập</a:t>
                </a:r>
                <a:r>
                  <a:rPr lang="en-US" sz="30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30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nhằng</a:t>
                </a:r>
                <a:endParaRPr lang="en-US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55EB7-80C4-2F23-5A7D-EF00E35D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A952C1-41C2-BAD5-15E0-FD98EE79CB25}"/>
              </a:ext>
            </a:extLst>
          </p:cNvPr>
          <p:cNvSpPr/>
          <p:nvPr/>
        </p:nvSpPr>
        <p:spPr>
          <a:xfrm>
            <a:off x="380560" y="106680"/>
            <a:ext cx="11430879" cy="5778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D2FB7542-1633-4FF9-E148-4AEA62A5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200" y="-82344"/>
            <a:ext cx="2178001" cy="2178001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295A506-269D-6A11-8AFA-293F4E980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646" y="6119606"/>
            <a:ext cx="760243" cy="760243"/>
          </a:xfrm>
          <a:prstGeom prst="rect">
            <a:avLst/>
          </a:prstGeom>
        </p:spPr>
      </p:pic>
      <p:pic>
        <p:nvPicPr>
          <p:cNvPr id="9" name="Graphic 8" descr="Presentation with bar chart RTL">
            <a:extLst>
              <a:ext uri="{FF2B5EF4-FFF2-40B4-BE49-F238E27FC236}">
                <a16:creationId xmlns:a16="http://schemas.microsoft.com/office/drawing/2014/main" id="{02FA202D-CC5C-B318-3CB5-A7A961CA5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8894" y="5884862"/>
            <a:ext cx="1080933" cy="1080933"/>
          </a:xfrm>
          <a:prstGeom prst="rect">
            <a:avLst/>
          </a:prstGeom>
        </p:spPr>
      </p:pic>
      <p:pic>
        <p:nvPicPr>
          <p:cNvPr id="11" name="Graphic 10" descr="Statistics RTL">
            <a:extLst>
              <a:ext uri="{FF2B5EF4-FFF2-40B4-BE49-F238E27FC236}">
                <a16:creationId xmlns:a16="http://schemas.microsoft.com/office/drawing/2014/main" id="{00C89F27-7345-B9BF-C48D-A99F33C14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1292" y="6119606"/>
            <a:ext cx="760243" cy="760243"/>
          </a:xfrm>
          <a:prstGeom prst="rect">
            <a:avLst/>
          </a:prstGeom>
        </p:spPr>
      </p:pic>
      <p:pic>
        <p:nvPicPr>
          <p:cNvPr id="18" name="Graphic 17" descr="Earth globe Americas">
            <a:extLst>
              <a:ext uri="{FF2B5EF4-FFF2-40B4-BE49-F238E27FC236}">
                <a16:creationId xmlns:a16="http://schemas.microsoft.com/office/drawing/2014/main" id="{F371473D-E2B4-17D2-BD34-37AE9F3A4C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7301" y="-147297"/>
            <a:ext cx="3327059" cy="3327059"/>
          </a:xfrm>
          <a:prstGeom prst="rect">
            <a:avLst/>
          </a:prstGeom>
        </p:spPr>
      </p:pic>
      <p:pic>
        <p:nvPicPr>
          <p:cNvPr id="13" name="Graphic 12" descr="Theatre">
            <a:extLst>
              <a:ext uri="{FF2B5EF4-FFF2-40B4-BE49-F238E27FC236}">
                <a16:creationId xmlns:a16="http://schemas.microsoft.com/office/drawing/2014/main" id="{C7FA6C9B-5736-316A-E5F5-A25E22ABAE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8469" y="6119606"/>
            <a:ext cx="760243" cy="760243"/>
          </a:xfrm>
          <a:prstGeom prst="rect">
            <a:avLst/>
          </a:prstGeom>
        </p:spPr>
      </p:pic>
      <p:pic>
        <p:nvPicPr>
          <p:cNvPr id="15" name="Graphic 14" descr="Hierarchy">
            <a:extLst>
              <a:ext uri="{FF2B5EF4-FFF2-40B4-BE49-F238E27FC236}">
                <a16:creationId xmlns:a16="http://schemas.microsoft.com/office/drawing/2014/main" id="{6C1960A1-17AD-42B0-1E58-1879B49B19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90976" y="4901650"/>
            <a:ext cx="2201169" cy="2201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0134B-30F7-AB2A-DED6-570FBE838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801" y="1249680"/>
            <a:ext cx="9144000" cy="3123882"/>
          </a:xfrm>
        </p:spPr>
        <p:txBody>
          <a:bodyPr>
            <a:noAutofit/>
          </a:bodyPr>
          <a:lstStyle/>
          <a:p>
            <a:pPr lvl="0"/>
            <a:r>
              <a:rPr lang="en-US" sz="7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</a:t>
            </a:r>
            <a:r>
              <a:rPr lang="vi-VN" sz="7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72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0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B23A-3351-DC57-D9E9-BFCBD35F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11AC94-CDFD-AB90-45A0-2D8DA2B91FA4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9E9E1-0919-0FE2-6B0C-58149B4F2E5E}"/>
              </a:ext>
            </a:extLst>
          </p:cNvPr>
          <p:cNvSpPr txBox="1"/>
          <p:nvPr/>
        </p:nvSpPr>
        <p:spPr>
          <a:xfrm>
            <a:off x="90282" y="1207432"/>
            <a:ext cx="6005718" cy="484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3000" b="1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endParaRPr lang="en-US" sz="3000" b="1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các kỹ thuật xác định </a:t>
            </a:r>
            <a:r>
              <a:rPr lang="en-US" sz="3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tường minh về các yêu cầu.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phải phù hợp với nhu cầu của quá trình, dự án, sản phẩm và những người tham gia dự án.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31510-1B55-89B4-50C8-FAE0D496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9729"/>
            <a:ext cx="6008798" cy="395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93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88444-19CF-0FE7-A5D9-44A134FB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1F84A2-8C2D-F2FC-2308-68FDACCDA60E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07E01-9878-8046-0A4E-BC3A6D8FE486}"/>
              </a:ext>
            </a:extLst>
          </p:cNvPr>
          <p:cNvSpPr txBox="1"/>
          <p:nvPr/>
        </p:nvSpPr>
        <p:spPr>
          <a:xfrm>
            <a:off x="-361950" y="125771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thành phần cơ bản của kỹ thuật yêu cầu phần mềm</a:t>
            </a:r>
            <a:endParaRPr lang="en-US" sz="3000" b="1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F000A-5E23-1E9F-3904-9C4537B0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865033"/>
            <a:ext cx="11003280" cy="4779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274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41120-40D3-80C5-3BEC-0DB67025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18DB97-830E-4307-65D3-E73C3232BC4A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9ABB7-E41B-422A-B568-D407402425AB}"/>
              </a:ext>
            </a:extLst>
          </p:cNvPr>
          <p:cNvSpPr txBox="1"/>
          <p:nvPr/>
        </p:nvSpPr>
        <p:spPr>
          <a:xfrm>
            <a:off x="-361950" y="125771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thành phần cơ bản của kỹ thuật yêu cầu phần mềm</a:t>
            </a:r>
            <a:endParaRPr lang="en-US" sz="3000" b="1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6C317-1DC1-20B8-D46B-427D472F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76437"/>
            <a:ext cx="8841035" cy="45920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05D60-5D6F-5899-7384-15BC67EE8D3E}"/>
              </a:ext>
            </a:extLst>
          </p:cNvPr>
          <p:cNvSpPr txBox="1"/>
          <p:nvPr/>
        </p:nvSpPr>
        <p:spPr>
          <a:xfrm>
            <a:off x="9081150" y="5046286"/>
            <a:ext cx="2409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vi-VN" sz="24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dựa trên mô hình xoắn ốc</a:t>
            </a:r>
            <a:endParaRPr lang="en-US" sz="1400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4249-7D68-8E6B-A031-CA4A88978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E19E0D-2A6B-0F4B-55F9-572F864B3EFC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CB61D-8061-3F30-12B1-CE8EE9A3326B}"/>
              </a:ext>
            </a:extLst>
          </p:cNvPr>
          <p:cNvSpPr txBox="1"/>
          <p:nvPr/>
        </p:nvSpPr>
        <p:spPr>
          <a:xfrm>
            <a:off x="-361950" y="125771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thành phần cơ bản của kỹ thuật yêu cầu phần mềm</a:t>
            </a:r>
            <a:endParaRPr lang="en-US" sz="3000" b="1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A5864C-AA49-5A54-16D0-47E272ED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0" y="1895118"/>
            <a:ext cx="8811470" cy="4726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5882A-E729-453E-FAAD-B867E629609C}"/>
              </a:ext>
            </a:extLst>
          </p:cNvPr>
          <p:cNvSpPr txBox="1"/>
          <p:nvPr/>
        </p:nvSpPr>
        <p:spPr>
          <a:xfrm>
            <a:off x="9081150" y="5046286"/>
            <a:ext cx="24098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"/>
              <a:tabLst>
                <a:tab pos="266700" algn="l"/>
              </a:tabLst>
            </a:pPr>
            <a:r>
              <a:rPr lang="vi-VN" sz="24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dựa trên mô hình </a:t>
            </a:r>
            <a:r>
              <a:rPr lang="en-US" sz="2400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4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endParaRPr lang="en-US" sz="1400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61232-98AF-0FF4-047D-27F00307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7F8989-0FA6-B2EA-432B-41B222777561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2DC81-95FD-D33D-B77B-A2CF25F9F66F}"/>
              </a:ext>
            </a:extLst>
          </p:cNvPr>
          <p:cNvSpPr txBox="1"/>
          <p:nvPr/>
        </p:nvSpPr>
        <p:spPr>
          <a:xfrm>
            <a:off x="-361950" y="125771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thành phần cơ bản của kỹ thuật yêu cầu phần mềm</a:t>
            </a:r>
            <a:endParaRPr lang="en-US" sz="3000" b="1" i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05854-68C6-AB56-A9CC-FC89562E3BEE}"/>
              </a:ext>
            </a:extLst>
          </p:cNvPr>
          <p:cNvSpPr txBox="1"/>
          <p:nvPr/>
        </p:nvSpPr>
        <p:spPr>
          <a:xfrm>
            <a:off x="152400" y="1811715"/>
            <a:ext cx="12039600" cy="484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Phát triển yêu cầu (Requirements Development) 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 hiện các yêu cầu phần mềm (Requirements elicitation)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các yêu cầu phần mềm (Requirements analysis)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tả các yêu cầu phần mềm (Requirements specification)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tính hợp lý các yêu cầu phần mềm (Requirements validation)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yêu cầu (Requirements Management)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1C588-5A35-5F4F-B1B0-8AEC4829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8ED411-AEC7-A58D-E42D-BA5216A4EFEE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1A7DF-9801-D244-76F5-268ECBB8F70E}"/>
              </a:ext>
            </a:extLst>
          </p:cNvPr>
          <p:cNvSpPr txBox="1"/>
          <p:nvPr/>
        </p:nvSpPr>
        <p:spPr>
          <a:xfrm>
            <a:off x="-361950" y="1059597"/>
            <a:ext cx="124015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mô hình hóa trong quy trình kỹ thuật yêu cầu phần mềm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76838-CF1C-FAA4-18F1-64C48FA3001D}"/>
              </a:ext>
            </a:extLst>
          </p:cNvPr>
          <p:cNvSpPr txBox="1"/>
          <p:nvPr/>
        </p:nvSpPr>
        <p:spPr>
          <a:xfrm>
            <a:off x="339090" y="2274837"/>
            <a:ext cx="4568190" cy="322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hiểu chi tiết hơn một cách trực quan </a:t>
            </a:r>
            <a:r>
              <a:rPr lang="en-US" sz="3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bản chất của yêu cầu.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None/>
            </a:pP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nguyên lý mô hình hóa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864E5D5-F735-0B66-2E98-9A5A87824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809011"/>
              </p:ext>
            </p:extLst>
          </p:nvPr>
        </p:nvGraphicFramePr>
        <p:xfrm>
          <a:off x="39116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9763-1530-4F3A-0361-313E95FA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E01825-66F6-5070-061B-778793F033E5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9AB18-8410-5B19-8ECB-7CAA2281D356}"/>
              </a:ext>
            </a:extLst>
          </p:cNvPr>
          <p:cNvSpPr txBox="1"/>
          <p:nvPr/>
        </p:nvSpPr>
        <p:spPr>
          <a:xfrm>
            <a:off x="-361950" y="105959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hương pháp biểu diễn bằng mô hình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8D5B40-0441-0815-6900-C8C7DC2A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314" y="6044922"/>
            <a:ext cx="79501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phân dã chức năng BFD/FDD/WBC</a:t>
            </a:r>
            <a:endParaRPr kumimoji="0" lang="en-US" altLang="zh-CN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5">
            <a:extLst>
              <a:ext uri="{FF2B5EF4-FFF2-40B4-BE49-F238E27FC236}">
                <a16:creationId xmlns:a16="http://schemas.microsoft.com/office/drawing/2014/main" id="{E2060764-A880-F92E-31C2-91164662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4" y="1710175"/>
            <a:ext cx="10744686" cy="40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6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70A7-9B82-D0D6-3B3A-F817DF6B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1F44B5-AC4A-472A-3740-54BC8E3AD8B4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AF203-0DF4-8AF0-0B1A-3F9F4302FC01}"/>
              </a:ext>
            </a:extLst>
          </p:cNvPr>
          <p:cNvSpPr txBox="1"/>
          <p:nvPr/>
        </p:nvSpPr>
        <p:spPr>
          <a:xfrm>
            <a:off x="-361950" y="105959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hương pháp biểu diễn bằng mô hình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E22699-8E74-A454-7FB6-B5F66B1B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236" y="6085282"/>
            <a:ext cx="51129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30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luồng dữ liệu DFD</a:t>
            </a:r>
            <a:endParaRPr kumimoji="0" lang="en-US" altLang="zh-CN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8B333-8510-E07A-83B1-90EEE007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31" y="1796202"/>
            <a:ext cx="9094938" cy="4106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88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84FC-F228-0213-4454-E07B6345C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7000"/>
            <a:ext cx="9194800" cy="980017"/>
          </a:xfrm>
        </p:spPr>
        <p:txBody>
          <a:bodyPr>
            <a:normAutofit/>
          </a:bodyPr>
          <a:lstStyle/>
          <a:p>
            <a:r>
              <a:rPr lang="en-US" sz="5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THÀNH VIÊN NHÓM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46EA3-B853-2450-A2B9-14B0CD3B855E}"/>
              </a:ext>
            </a:extLst>
          </p:cNvPr>
          <p:cNvSpPr txBox="1">
            <a:spLocks/>
          </p:cNvSpPr>
          <p:nvPr/>
        </p:nvSpPr>
        <p:spPr>
          <a:xfrm>
            <a:off x="558800" y="1107017"/>
            <a:ext cx="8026400" cy="1102783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Seo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F4E04-B7A5-E19A-044F-375079749B01}"/>
              </a:ext>
            </a:extLst>
          </p:cNvPr>
          <p:cNvSpPr txBox="1"/>
          <p:nvPr/>
        </p:nvSpPr>
        <p:spPr>
          <a:xfrm>
            <a:off x="558800" y="22098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Đức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Hiệp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FABD2-8E94-0518-C3A0-1319012FFA6E}"/>
              </a:ext>
            </a:extLst>
          </p:cNvPr>
          <p:cNvSpPr txBox="1"/>
          <p:nvPr/>
        </p:nvSpPr>
        <p:spPr>
          <a:xfrm>
            <a:off x="558800" y="3193852"/>
            <a:ext cx="7868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Tống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Lộc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FEA50-1A9F-F861-81F6-8E8B9E763761}"/>
              </a:ext>
            </a:extLst>
          </p:cNvPr>
          <p:cNvSpPr txBox="1"/>
          <p:nvPr/>
        </p:nvSpPr>
        <p:spPr>
          <a:xfrm>
            <a:off x="558800" y="4177904"/>
            <a:ext cx="919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Duy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Bắc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897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4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4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7 -1.11111E-6 L 4.16667E-7 -0.07222 " pathEditMode="relative" rAng="0" ptsTypes="AA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4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4" grpId="0"/>
      <p:bldP spid="4" grpId="1"/>
      <p:bldP spid="4" grpId="2"/>
      <p:bldP spid="6" grpId="0"/>
      <p:bldP spid="6" grpId="1"/>
      <p:bldP spid="6" grpId="2"/>
      <p:bldP spid="8" grpId="0"/>
      <p:bldP spid="8" grpId="1"/>
      <p:bldP spid="8" grpId="2"/>
      <p:bldP spid="10" grpId="0"/>
      <p:bldP spid="10" grpId="1"/>
      <p:bldP spid="10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2A3A-C9E6-DA40-30AC-2773BA27A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57691C-0E76-339F-ED91-BF92D4D3223E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3DB5B-13C5-3C27-A73F-B5B216049615}"/>
              </a:ext>
            </a:extLst>
          </p:cNvPr>
          <p:cNvSpPr txBox="1"/>
          <p:nvPr/>
        </p:nvSpPr>
        <p:spPr>
          <a:xfrm>
            <a:off x="-361950" y="105959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hương pháp biểu diễn bằng mô hình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4F4175F-CE6E-9E46-8D81-9639AB2A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54" y="5798403"/>
            <a:ext cx="351115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</a:t>
            </a:r>
            <a:r>
              <a:rPr kumimoji="0" lang="en-US" altLang="zh-CN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ues</a:t>
            </a:r>
            <a:r>
              <a:rPr kumimoji="0" lang="en-US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cas</a:t>
            </a:r>
            <a:r>
              <a:rPr lang="en-US" altLang="zh-CN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endParaRPr kumimoji="0" lang="en-US" altLang="zh-CN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5D4711-FABB-B236-CB9C-CF7A6CCF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1707537"/>
            <a:ext cx="9037320" cy="38880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09C26-5B7A-01E8-04E4-077790033C1A}"/>
              </a:ext>
            </a:extLst>
          </p:cNvPr>
          <p:cNvSpPr txBox="1"/>
          <p:nvPr/>
        </p:nvSpPr>
        <p:spPr>
          <a:xfrm>
            <a:off x="365760" y="4131767"/>
            <a:ext cx="1813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hướng đối tượng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8D956-82CB-D9D5-BE24-E51C650B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E0812F-E0C0-CF93-84D6-8BD11D7A1231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9EDF4-5E9E-60F5-8AC1-4CDCBEC37904}"/>
              </a:ext>
            </a:extLst>
          </p:cNvPr>
          <p:cNvSpPr txBox="1"/>
          <p:nvPr/>
        </p:nvSpPr>
        <p:spPr>
          <a:xfrm>
            <a:off x="-361950" y="105959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hương pháp biểu diễn bằng mô hình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72203C-50FF-8EE0-03CB-F418BAFF0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23" y="5851326"/>
            <a:ext cx="378045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</a:t>
            </a:r>
            <a:r>
              <a:rPr kumimoji="0" lang="en-US" altLang="zh-CN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kumimoji="0" lang="en-US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kumimoji="0" lang="en-US" altLang="zh-CN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8C4C-661B-76D4-2E0A-96D607CC3776}"/>
              </a:ext>
            </a:extLst>
          </p:cNvPr>
          <p:cNvSpPr txBox="1"/>
          <p:nvPr/>
        </p:nvSpPr>
        <p:spPr>
          <a:xfrm>
            <a:off x="365760" y="4131767"/>
            <a:ext cx="1813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hướng đối tượng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24B93-1F5D-72C0-F1A6-CB82A846A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664008"/>
            <a:ext cx="8138160" cy="3945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2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3462-12A2-6830-2D5C-8A3715093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5E0BF4-AC33-4AB1-0D78-5C5DA189F264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14CB9-7BF5-91E9-1DFF-3091504E4CA6}"/>
              </a:ext>
            </a:extLst>
          </p:cNvPr>
          <p:cNvSpPr txBox="1"/>
          <p:nvPr/>
        </p:nvSpPr>
        <p:spPr>
          <a:xfrm>
            <a:off x="-361950" y="105959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hương pháp biểu diễn bằng mô hình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CDF33CD-F482-3514-D6E6-26959450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23" y="5851326"/>
            <a:ext cx="36842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</a:t>
            </a:r>
            <a:r>
              <a:rPr lang="en-US" altLang="zh-CN" sz="3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altLang="zh-CN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3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endParaRPr kumimoji="0" lang="en-US" altLang="zh-CN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E20BF-F697-999F-BC7D-9892D5AD24EA}"/>
              </a:ext>
            </a:extLst>
          </p:cNvPr>
          <p:cNvSpPr txBox="1"/>
          <p:nvPr/>
        </p:nvSpPr>
        <p:spPr>
          <a:xfrm>
            <a:off x="365760" y="4131767"/>
            <a:ext cx="1813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hướng đối tượng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549B1-101D-8C15-B754-A904B5C6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80" y="1743552"/>
            <a:ext cx="8170679" cy="4107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5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334A6-D31D-7B97-0813-C726C4BD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0B7671-B5C6-67DE-F44A-E814C9712DB3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B5104-C366-145F-628C-AE5BBA370B2D}"/>
              </a:ext>
            </a:extLst>
          </p:cNvPr>
          <p:cNvSpPr txBox="1"/>
          <p:nvPr/>
        </p:nvSpPr>
        <p:spPr>
          <a:xfrm>
            <a:off x="-361950" y="1059597"/>
            <a:ext cx="12401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3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hương pháp biểu diễn bằng mô hình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9FE586-D18E-0EA6-75BF-12BC282B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950" y="5851326"/>
            <a:ext cx="41892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zh-CN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đồ </a:t>
            </a:r>
            <a:r>
              <a:rPr lang="en-US" altLang="zh-CN" sz="3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altLang="zh-CN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3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altLang="zh-CN" sz="3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3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tĩnh</a:t>
            </a:r>
            <a:endParaRPr kumimoji="0" lang="en-US" altLang="zh-CN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03FA9-D23B-969C-6B1F-7C56057EE555}"/>
              </a:ext>
            </a:extLst>
          </p:cNvPr>
          <p:cNvSpPr txBox="1"/>
          <p:nvPr/>
        </p:nvSpPr>
        <p:spPr>
          <a:xfrm>
            <a:off x="365760" y="4131767"/>
            <a:ext cx="1813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hướng đối tượng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3AB2-4983-96A6-26D6-E3360068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82" y="1733182"/>
            <a:ext cx="6080760" cy="411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62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5E5CCF2-81DE-92CA-BFD7-B2A80F62A10B}"/>
              </a:ext>
            </a:extLst>
          </p:cNvPr>
          <p:cNvSpPr/>
          <p:nvPr/>
        </p:nvSpPr>
        <p:spPr>
          <a:xfrm>
            <a:off x="320040" y="2612708"/>
            <a:ext cx="2819400" cy="3506152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519805"/>
            <a:ext cx="2362200" cy="1417003"/>
          </a:xfrm>
        </p:spPr>
        <p:txBody>
          <a:bodyPr/>
          <a:lstStyle/>
          <a:p>
            <a:pPr algn="ctr">
              <a:defRPr sz="3200"/>
            </a:pPr>
            <a:r>
              <a:rPr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ên</a:t>
            </a:r>
            <a:r>
              <a:rPr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iên</a:t>
            </a:r>
            <a:r>
              <a:rPr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uan</a:t>
            </a:r>
            <a:endParaRPr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31920" y="2179320"/>
            <a:ext cx="7985760" cy="715328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/>
              <a:t>Nhà tài trợ/chủ đầu tư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31920" y="3093720"/>
            <a:ext cx="7985760" cy="715328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/>
              <a:t>Quản </a:t>
            </a:r>
            <a:r>
              <a:rPr sz="3000" dirty="0" err="1"/>
              <a:t>lý</a:t>
            </a:r>
            <a:r>
              <a:rPr sz="3000" dirty="0"/>
              <a:t> </a:t>
            </a:r>
            <a:r>
              <a:rPr sz="3000" dirty="0" err="1"/>
              <a:t>dự</a:t>
            </a:r>
            <a:r>
              <a:rPr sz="3000" dirty="0"/>
              <a:t> </a:t>
            </a:r>
            <a:r>
              <a:rPr sz="3000" dirty="0" err="1"/>
              <a:t>án</a:t>
            </a:r>
            <a:endParaRPr sz="3000" dirty="0"/>
          </a:p>
        </p:txBody>
      </p:sp>
      <p:sp>
        <p:nvSpPr>
          <p:cNvPr id="5" name="Rounded Rectangle 4"/>
          <p:cNvSpPr/>
          <p:nvPr/>
        </p:nvSpPr>
        <p:spPr>
          <a:xfrm>
            <a:off x="3931920" y="4008120"/>
            <a:ext cx="7985760" cy="715328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/>
              <a:t>Người dùng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31920" y="4922520"/>
            <a:ext cx="7985760" cy="715328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/>
              <a:t>Các bên liên quan khác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31920" y="5836920"/>
            <a:ext cx="7985760" cy="715328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/>
              <a:t>Người phát triển,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124BFD-598A-6829-B85A-3A3210324CB5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9304A-40F0-FF54-508C-BFF41E711F22}"/>
              </a:ext>
            </a:extLst>
          </p:cNvPr>
          <p:cNvSpPr txBox="1"/>
          <p:nvPr/>
        </p:nvSpPr>
        <p:spPr>
          <a:xfrm>
            <a:off x="320040" y="1217176"/>
            <a:ext cx="11871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của người phân tích yêu cầu </a:t>
            </a: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Các </a:t>
            </a:r>
            <a:r>
              <a:rPr lang="en-US" sz="3000" b="1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endParaRPr lang="en-US" sz="3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03E49A8C-D5C7-C797-E823-9AC8BB31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1920" y="5773936"/>
            <a:ext cx="731520" cy="731520"/>
          </a:xfrm>
          <a:prstGeom prst="rect">
            <a:avLst/>
          </a:prstGeom>
        </p:spPr>
      </p:pic>
      <p:pic>
        <p:nvPicPr>
          <p:cNvPr id="19" name="Graphic 18" descr="Checklist">
            <a:extLst>
              <a:ext uri="{FF2B5EF4-FFF2-40B4-BE49-F238E27FC236}">
                <a16:creationId xmlns:a16="http://schemas.microsoft.com/office/drawing/2014/main" id="{DF8FEFDB-2B0F-CE82-3206-4E6ACEE3D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920" y="3097888"/>
            <a:ext cx="731520" cy="731520"/>
          </a:xfrm>
          <a:prstGeom prst="rect">
            <a:avLst/>
          </a:prstGeom>
        </p:spPr>
      </p:pic>
      <p:pic>
        <p:nvPicPr>
          <p:cNvPr id="21" name="Graphic 20" descr="Connections">
            <a:extLst>
              <a:ext uri="{FF2B5EF4-FFF2-40B4-BE49-F238E27FC236}">
                <a16:creationId xmlns:a16="http://schemas.microsoft.com/office/drawing/2014/main" id="{AB266D11-A3B8-9996-143C-D735B4BF6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1920" y="3987760"/>
            <a:ext cx="778312" cy="778312"/>
          </a:xfrm>
          <a:prstGeom prst="rect">
            <a:avLst/>
          </a:prstGeom>
        </p:spPr>
      </p:pic>
      <p:pic>
        <p:nvPicPr>
          <p:cNvPr id="23" name="Graphic 22" descr="Bar graph with upward trend">
            <a:extLst>
              <a:ext uri="{FF2B5EF4-FFF2-40B4-BE49-F238E27FC236}">
                <a16:creationId xmlns:a16="http://schemas.microsoft.com/office/drawing/2014/main" id="{D81B50FF-E52F-8819-A8E9-18F1771ECE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6720" y="2179320"/>
            <a:ext cx="731520" cy="731520"/>
          </a:xfrm>
          <a:prstGeom prst="rect">
            <a:avLst/>
          </a:prstGeom>
        </p:spPr>
      </p:pic>
      <p:pic>
        <p:nvPicPr>
          <p:cNvPr id="25" name="Graphic 24" descr="Cycle with people">
            <a:extLst>
              <a:ext uri="{FF2B5EF4-FFF2-40B4-BE49-F238E27FC236}">
                <a16:creationId xmlns:a16="http://schemas.microsoft.com/office/drawing/2014/main" id="{7DD7867D-51FD-CA5A-25C1-7DECA38C10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1920" y="4922520"/>
            <a:ext cx="731520" cy="73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5A03-A8B9-6984-B057-4748D96D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265517-035B-B897-22C7-3B3D386ABC5C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26F65-7270-0351-4534-EAAFDA0D564E}"/>
              </a:ext>
            </a:extLst>
          </p:cNvPr>
          <p:cNvSpPr txBox="1"/>
          <p:nvPr/>
        </p:nvSpPr>
        <p:spPr>
          <a:xfrm>
            <a:off x="320040" y="1217176"/>
            <a:ext cx="118719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của người phân tích yêu cầu </a:t>
            </a:r>
            <a:endParaRPr lang="en-US" sz="3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2"/>
          <p:cNvSpPr/>
          <p:nvPr/>
        </p:nvSpPr>
        <p:spPr>
          <a:xfrm>
            <a:off x="3215640" y="2103755"/>
            <a:ext cx="8412480" cy="731520"/>
          </a:xfrm>
          <a:prstGeom prst="round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ý tưởng thành yêu cầu</a:t>
            </a:r>
          </a:p>
        </p:txBody>
      </p:sp>
      <p:sp>
        <p:nvSpPr>
          <p:cNvPr id="15" name="Rounded Rectangle 3"/>
          <p:cNvSpPr/>
          <p:nvPr/>
        </p:nvSpPr>
        <p:spPr>
          <a:xfrm>
            <a:off x="3215640" y="3018155"/>
            <a:ext cx="8412480" cy="73152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 thông với các bên liên quan</a:t>
            </a:r>
          </a:p>
        </p:txBody>
      </p:sp>
      <p:sp>
        <p:nvSpPr>
          <p:cNvPr id="16" name="Rounded Rectangle 4"/>
          <p:cNvSpPr/>
          <p:nvPr/>
        </p:nvSpPr>
        <p:spPr>
          <a:xfrm>
            <a:off x="3215640" y="3932555"/>
            <a:ext cx="8412480" cy="731520"/>
          </a:xfrm>
          <a:prstGeom prst="round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biệt giữa 'muốn' và 'cần'</a:t>
            </a:r>
          </a:p>
        </p:txBody>
      </p:sp>
      <p:sp>
        <p:nvSpPr>
          <p:cNvPr id="17" name="Rounded Rectangle 5"/>
          <p:cNvSpPr/>
          <p:nvPr/>
        </p:nvSpPr>
        <p:spPr>
          <a:xfrm>
            <a:off x="3215640" y="4846955"/>
            <a:ext cx="8412480" cy="73152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thập, phân tích, kiểm tra</a:t>
            </a:r>
          </a:p>
        </p:txBody>
      </p:sp>
      <p:sp>
        <p:nvSpPr>
          <p:cNvPr id="18" name="Rounded Rectangle 6"/>
          <p:cNvSpPr/>
          <p:nvPr/>
        </p:nvSpPr>
        <p:spPr>
          <a:xfrm>
            <a:off x="3215640" y="5761355"/>
            <a:ext cx="8412480" cy="731520"/>
          </a:xfrm>
          <a:prstGeom prst="round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B5C231-F012-258B-CDF1-2D5F416AF438}"/>
              </a:ext>
            </a:extLst>
          </p:cNvPr>
          <p:cNvSpPr/>
          <p:nvPr/>
        </p:nvSpPr>
        <p:spPr>
          <a:xfrm>
            <a:off x="594360" y="2103755"/>
            <a:ext cx="2103120" cy="45256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0109-7B96-0774-9468-0A4B5C0D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5F7213B-1865-A90F-2AF9-912C48F36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912251"/>
              </p:ext>
            </p:extLst>
          </p:nvPr>
        </p:nvGraphicFramePr>
        <p:xfrm>
          <a:off x="523240" y="1952030"/>
          <a:ext cx="5262880" cy="490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EDB15FE-F8D0-E656-0F3E-2D009B08872F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97F53-830A-78E4-187C-303BA3EC9DF9}"/>
              </a:ext>
            </a:extLst>
          </p:cNvPr>
          <p:cNvSpPr txBox="1"/>
          <p:nvPr/>
        </p:nvSpPr>
        <p:spPr>
          <a:xfrm>
            <a:off x="320040" y="1217176"/>
            <a:ext cx="118719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của người phân tích yêu cầu</a:t>
            </a: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54680" y="2103755"/>
            <a:ext cx="8763000" cy="989965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stakeholder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54680" y="3871595"/>
            <a:ext cx="8763000" cy="989965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54680" y="5639435"/>
            <a:ext cx="8763000" cy="989965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A03F54-B37A-8FB2-0D90-7A906CB54C68}"/>
              </a:ext>
            </a:extLst>
          </p:cNvPr>
          <p:cNvGrpSpPr/>
          <p:nvPr/>
        </p:nvGrpSpPr>
        <p:grpSpPr>
          <a:xfrm>
            <a:off x="274320" y="3093720"/>
            <a:ext cx="1539240" cy="2672795"/>
            <a:chOff x="114300" y="3093720"/>
            <a:chExt cx="1539240" cy="2672795"/>
          </a:xfrm>
          <a:effectLst>
            <a:glow>
              <a:schemeClr val="accent1"/>
            </a:glow>
            <a:outerShdw blurRad="50800" dir="5400000" sx="1000" sy="1000" algn="ctr" rotWithShape="0">
              <a:srgbClr val="000000"/>
            </a:outerShdw>
          </a:effectLst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AF1268F-431F-49FF-DA68-1BF0342F1A96}"/>
                </a:ext>
              </a:extLst>
            </p:cNvPr>
            <p:cNvSpPr/>
            <p:nvPr/>
          </p:nvSpPr>
          <p:spPr>
            <a:xfrm>
              <a:off x="114300" y="3093720"/>
              <a:ext cx="1539240" cy="2672795"/>
            </a:xfrm>
            <a:prstGeom prst="round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FAE72D-FBE7-0826-B2EF-35A79ECBCD91}"/>
                </a:ext>
              </a:extLst>
            </p:cNvPr>
            <p:cNvSpPr txBox="1"/>
            <p:nvPr/>
          </p:nvSpPr>
          <p:spPr>
            <a:xfrm>
              <a:off x="152400" y="3609499"/>
              <a:ext cx="146304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b="1" dirty="0" err="1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r>
                <a:rPr lang="en-US" sz="3000" b="1" dirty="0" err="1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hiệm</a:t>
              </a:r>
              <a:r>
                <a:rPr lang="en-US" sz="3000" b="1" dirty="0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000" b="1" dirty="0" err="1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vụ</a:t>
              </a:r>
              <a:r>
                <a:rPr lang="en-US" sz="3000" b="1" dirty="0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000" b="1" dirty="0" err="1"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chính</a:t>
              </a:r>
              <a:endParaRPr lang="en-US" sz="3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4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8FCD-0303-07DF-3C3E-7DD35A6D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495A34-9A59-686E-157A-6D642B6477CF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trình kỹ thuật yêu cầu phần mềm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6E686-8752-E6B5-422A-21DA6F0A02FE}"/>
              </a:ext>
            </a:extLst>
          </p:cNvPr>
          <p:cNvSpPr txBox="1"/>
          <p:nvPr/>
        </p:nvSpPr>
        <p:spPr>
          <a:xfrm>
            <a:off x="320040" y="1048881"/>
            <a:ext cx="118719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của người phân tích yêu cầu </a:t>
            </a:r>
            <a:endParaRPr lang="en-US" sz="30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ounded Rectangle 2"/>
          <p:cNvSpPr/>
          <p:nvPr/>
        </p:nvSpPr>
        <p:spPr>
          <a:xfrm>
            <a:off x="5120640" y="1871841"/>
            <a:ext cx="6858000" cy="73152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phỏng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ounded Rectangle 3"/>
          <p:cNvSpPr/>
          <p:nvPr/>
        </p:nvSpPr>
        <p:spPr>
          <a:xfrm>
            <a:off x="5120640" y="3192405"/>
            <a:ext cx="6858000" cy="73152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sát, viết, tổ chức</a:t>
            </a:r>
          </a:p>
        </p:txBody>
      </p:sp>
      <p:sp>
        <p:nvSpPr>
          <p:cNvPr id="13" name="Rounded Rectangle 4"/>
          <p:cNvSpPr/>
          <p:nvPr/>
        </p:nvSpPr>
        <p:spPr>
          <a:xfrm>
            <a:off x="5120640" y="4512969"/>
            <a:ext cx="6858000" cy="73152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hóa, giao tiếp tốt</a:t>
            </a:r>
          </a:p>
        </p:txBody>
      </p:sp>
      <p:sp>
        <p:nvSpPr>
          <p:cNvPr id="14" name="Rounded Rectangle 5"/>
          <p:cNvSpPr/>
          <p:nvPr/>
        </p:nvSpPr>
        <p:spPr>
          <a:xfrm>
            <a:off x="5120640" y="5833533"/>
            <a:ext cx="6858000" cy="73152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endParaRPr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668C418-5A33-7DB5-70CC-C9A5A58A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590041"/>
              </p:ext>
            </p:extLst>
          </p:nvPr>
        </p:nvGraphicFramePr>
        <p:xfrm>
          <a:off x="767080" y="2606040"/>
          <a:ext cx="3835400" cy="352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0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Graphic spid="1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8AD8-55C1-C6D3-73EB-E3061928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5E92D2-B923-DB5A-D9A2-602D842D9B7E}"/>
              </a:ext>
            </a:extLst>
          </p:cNvPr>
          <p:cNvSpPr/>
          <p:nvPr/>
        </p:nvSpPr>
        <p:spPr>
          <a:xfrm>
            <a:off x="380560" y="106680"/>
            <a:ext cx="11430879" cy="5778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56D5ABDE-41E2-5C3F-6238-21FE473C1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200" y="-82344"/>
            <a:ext cx="2178001" cy="2178001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51A9702-6AB6-E98B-FBE0-B800B6688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8904" y="5624775"/>
            <a:ext cx="1255074" cy="1255074"/>
          </a:xfrm>
          <a:prstGeom prst="rect">
            <a:avLst/>
          </a:prstGeom>
        </p:spPr>
      </p:pic>
      <p:pic>
        <p:nvPicPr>
          <p:cNvPr id="9" name="Graphic 8" descr="Presentation with bar chart RTL">
            <a:extLst>
              <a:ext uri="{FF2B5EF4-FFF2-40B4-BE49-F238E27FC236}">
                <a16:creationId xmlns:a16="http://schemas.microsoft.com/office/drawing/2014/main" id="{B41ADCD6-0B4A-18B8-3CAE-C67F8FCE4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8894" y="6034224"/>
            <a:ext cx="931571" cy="931571"/>
          </a:xfrm>
          <a:prstGeom prst="rect">
            <a:avLst/>
          </a:prstGeom>
        </p:spPr>
      </p:pic>
      <p:pic>
        <p:nvPicPr>
          <p:cNvPr id="11" name="Graphic 10" descr="Statistics RTL">
            <a:extLst>
              <a:ext uri="{FF2B5EF4-FFF2-40B4-BE49-F238E27FC236}">
                <a16:creationId xmlns:a16="http://schemas.microsoft.com/office/drawing/2014/main" id="{D8DC03CE-E7E6-9213-3324-AF16C6C0B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1292" y="6119606"/>
            <a:ext cx="760243" cy="760243"/>
          </a:xfrm>
          <a:prstGeom prst="rect">
            <a:avLst/>
          </a:prstGeom>
        </p:spPr>
      </p:pic>
      <p:pic>
        <p:nvPicPr>
          <p:cNvPr id="18" name="Graphic 17" descr="Earth globe Americas">
            <a:extLst>
              <a:ext uri="{FF2B5EF4-FFF2-40B4-BE49-F238E27FC236}">
                <a16:creationId xmlns:a16="http://schemas.microsoft.com/office/drawing/2014/main" id="{1F100CC0-F7BA-BBA2-450E-2D125259A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7301" y="-147297"/>
            <a:ext cx="3327059" cy="3327059"/>
          </a:xfrm>
          <a:prstGeom prst="rect">
            <a:avLst/>
          </a:prstGeom>
        </p:spPr>
      </p:pic>
      <p:pic>
        <p:nvPicPr>
          <p:cNvPr id="13" name="Graphic 12" descr="Theatre">
            <a:extLst>
              <a:ext uri="{FF2B5EF4-FFF2-40B4-BE49-F238E27FC236}">
                <a16:creationId xmlns:a16="http://schemas.microsoft.com/office/drawing/2014/main" id="{78583C8A-90A9-7D71-0CB9-E8983C041B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8469" y="6119606"/>
            <a:ext cx="760243" cy="760243"/>
          </a:xfrm>
          <a:prstGeom prst="rect">
            <a:avLst/>
          </a:prstGeom>
        </p:spPr>
      </p:pic>
      <p:pic>
        <p:nvPicPr>
          <p:cNvPr id="15" name="Graphic 14" descr="Hierarchy">
            <a:extLst>
              <a:ext uri="{FF2B5EF4-FFF2-40B4-BE49-F238E27FC236}">
                <a16:creationId xmlns:a16="http://schemas.microsoft.com/office/drawing/2014/main" id="{E7DEE121-E907-ECCC-FDFB-C5C61FA8B2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90976" y="4901650"/>
            <a:ext cx="2201169" cy="2201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F9974-A9DE-24E9-2E05-CB62A097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801" y="1645920"/>
            <a:ext cx="9144000" cy="3116424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vi-VN" sz="72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của quản trị yêu cầu phần mềm</a:t>
            </a:r>
            <a:endParaRPr lang="en-US" sz="72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F02FF-9ACA-AC7C-9C3E-3F67CF52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E6DCF53-E9E9-304F-BE7C-7A08C2EE3AA8}"/>
              </a:ext>
            </a:extLst>
          </p:cNvPr>
          <p:cNvGrpSpPr/>
          <p:nvPr/>
        </p:nvGrpSpPr>
        <p:grpSpPr>
          <a:xfrm>
            <a:off x="3089486" y="1952877"/>
            <a:ext cx="9468274" cy="4905178"/>
            <a:chOff x="3089486" y="1952877"/>
            <a:chExt cx="9468274" cy="49051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2D1C19-6248-E991-AD36-C20BCF01DF5F}"/>
                </a:ext>
              </a:extLst>
            </p:cNvPr>
            <p:cNvGrpSpPr/>
            <p:nvPr/>
          </p:nvGrpSpPr>
          <p:grpSpPr>
            <a:xfrm>
              <a:off x="3089486" y="1952877"/>
              <a:ext cx="9193954" cy="4905178"/>
              <a:chOff x="3089486" y="1952877"/>
              <a:chExt cx="9193954" cy="490517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6212FEA-EDE5-A825-2DCA-75770A44F00F}"/>
                  </a:ext>
                </a:extLst>
              </p:cNvPr>
              <p:cNvCxnSpPr/>
              <p:nvPr/>
            </p:nvCxnSpPr>
            <p:spPr>
              <a:xfrm>
                <a:off x="4693920" y="6004560"/>
                <a:ext cx="75895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4CCDB2-12A0-9EF6-6247-86399448DD0B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V="1">
                <a:off x="7005320" y="1952877"/>
                <a:ext cx="0" cy="405168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7886DCC-3AB5-F84B-698D-C95E75A14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9400" y="2314787"/>
                <a:ext cx="0" cy="3685923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6F1AE93B-9DC5-2C05-A850-088F4A6EFC78}"/>
                  </a:ext>
                </a:extLst>
              </p:cNvPr>
              <p:cNvSpPr/>
              <p:nvPr/>
            </p:nvSpPr>
            <p:spPr>
              <a:xfrm rot="2878849">
                <a:off x="2905759" y="5152022"/>
                <a:ext cx="1889760" cy="1522306"/>
              </a:xfrm>
              <a:prstGeom prst="arc">
                <a:avLst>
                  <a:gd name="adj1" fmla="val 18289567"/>
                  <a:gd name="adj2" fmla="val 20060563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1D8A48-4626-E31B-7096-BF17245F4FC4}"/>
                </a:ext>
              </a:extLst>
            </p:cNvPr>
            <p:cNvSpPr/>
            <p:nvPr/>
          </p:nvSpPr>
          <p:spPr>
            <a:xfrm>
              <a:off x="10474676" y="5913175"/>
              <a:ext cx="2083084" cy="223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126E234-CE0F-FCFD-7BD1-A4F3192D8F23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vi-VN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hoạt động của quản trị yêu cầu phần mềm</a:t>
            </a:r>
            <a:endParaRPr lang="en-US" sz="300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062720" y="1949027"/>
            <a:ext cx="2743200" cy="731520"/>
          </a:xfrm>
          <a:prstGeom prst="round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633720" y="1221357"/>
            <a:ext cx="2743200" cy="731520"/>
          </a:xfrm>
          <a:prstGeom prst="round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soát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33720" y="2880361"/>
            <a:ext cx="2743200" cy="731520"/>
          </a:xfrm>
          <a:prstGeom prst="round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62720" y="3794759"/>
            <a:ext cx="2743200" cy="731520"/>
          </a:xfrm>
          <a:prstGeom prst="round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33720" y="4539364"/>
            <a:ext cx="2743200" cy="731520"/>
          </a:xfrm>
          <a:prstGeom prst="round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Đàm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phán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cam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22F50EE-5EBE-7EA0-0EB4-928DBFF0D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177013"/>
              </p:ext>
            </p:extLst>
          </p:nvPr>
        </p:nvGraphicFramePr>
        <p:xfrm>
          <a:off x="-1397000" y="10854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7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Graphic spid="16" grpId="0">
        <p:bldAsOne/>
      </p:bldGraphic>
      <p:bldGraphic spid="16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3A9C6-DC44-932E-1D39-EF64A52A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A93A6C-F79F-3841-AB07-809D1F900220}"/>
              </a:ext>
            </a:extLst>
          </p:cNvPr>
          <p:cNvSpPr/>
          <p:nvPr/>
        </p:nvSpPr>
        <p:spPr>
          <a:xfrm>
            <a:off x="380560" y="106680"/>
            <a:ext cx="11430879" cy="57781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F68AAEF6-DA38-5928-BEE7-67292DC6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19200" y="-82344"/>
            <a:ext cx="2178001" cy="2178001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EA1A1A1-7A34-AC1B-87DD-C357E9170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646" y="6119606"/>
            <a:ext cx="760243" cy="760243"/>
          </a:xfrm>
          <a:prstGeom prst="rect">
            <a:avLst/>
          </a:prstGeom>
        </p:spPr>
      </p:pic>
      <p:pic>
        <p:nvPicPr>
          <p:cNvPr id="9" name="Graphic 8" descr="Presentation with bar chart RTL">
            <a:extLst>
              <a:ext uri="{FF2B5EF4-FFF2-40B4-BE49-F238E27FC236}">
                <a16:creationId xmlns:a16="http://schemas.microsoft.com/office/drawing/2014/main" id="{AD9972C4-4304-33ED-BDC8-B857D8C50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2823" y="6119606"/>
            <a:ext cx="760243" cy="760243"/>
          </a:xfrm>
          <a:prstGeom prst="rect">
            <a:avLst/>
          </a:prstGeom>
        </p:spPr>
      </p:pic>
      <p:pic>
        <p:nvPicPr>
          <p:cNvPr id="11" name="Graphic 10" descr="Statistics RTL">
            <a:extLst>
              <a:ext uri="{FF2B5EF4-FFF2-40B4-BE49-F238E27FC236}">
                <a16:creationId xmlns:a16="http://schemas.microsoft.com/office/drawing/2014/main" id="{13D0D2D2-330D-81B3-4B3E-64A96D6AB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1292" y="6119606"/>
            <a:ext cx="760243" cy="760243"/>
          </a:xfrm>
          <a:prstGeom prst="rect">
            <a:avLst/>
          </a:prstGeom>
        </p:spPr>
      </p:pic>
      <p:pic>
        <p:nvPicPr>
          <p:cNvPr id="18" name="Graphic 17" descr="Earth globe Americas">
            <a:extLst>
              <a:ext uri="{FF2B5EF4-FFF2-40B4-BE49-F238E27FC236}">
                <a16:creationId xmlns:a16="http://schemas.microsoft.com/office/drawing/2014/main" id="{3ECADEEE-663C-BE76-8C0C-32037412F2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7301" y="-147297"/>
            <a:ext cx="3327059" cy="3327059"/>
          </a:xfrm>
          <a:prstGeom prst="rect">
            <a:avLst/>
          </a:prstGeom>
        </p:spPr>
      </p:pic>
      <p:pic>
        <p:nvPicPr>
          <p:cNvPr id="13" name="Graphic 12" descr="Theatre">
            <a:extLst>
              <a:ext uri="{FF2B5EF4-FFF2-40B4-BE49-F238E27FC236}">
                <a16:creationId xmlns:a16="http://schemas.microsoft.com/office/drawing/2014/main" id="{E2D04035-67BF-2C2A-11A8-E2CA1D52A7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58469" y="6119606"/>
            <a:ext cx="760243" cy="760243"/>
          </a:xfrm>
          <a:prstGeom prst="rect">
            <a:avLst/>
          </a:prstGeom>
        </p:spPr>
      </p:pic>
      <p:pic>
        <p:nvPicPr>
          <p:cNvPr id="15" name="Graphic 14" descr="Hierarchy">
            <a:extLst>
              <a:ext uri="{FF2B5EF4-FFF2-40B4-BE49-F238E27FC236}">
                <a16:creationId xmlns:a16="http://schemas.microsoft.com/office/drawing/2014/main" id="{1063EE24-5B06-B550-934F-4766777A3E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90976" y="4901650"/>
            <a:ext cx="2201169" cy="2201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57CDB-5290-BB5F-47DF-A00A48036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19" y="1203960"/>
            <a:ext cx="9144000" cy="3604474"/>
          </a:xfrm>
        </p:spPr>
        <p:txBody>
          <a:bodyPr>
            <a:normAutofit fontScale="90000"/>
          </a:bodyPr>
          <a:lstStyle/>
          <a:p>
            <a:r>
              <a:rPr lang="en-US" sz="13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</a:t>
            </a:r>
            <a:r>
              <a:rPr lang="en-US" sz="13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13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13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3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138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9EF1DA-2FF7-4EE0-088B-A011FF37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1879108"/>
            <a:ext cx="7021873" cy="1555115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39DDC4C4-6879-ED15-BCBA-B58AF2A2DF22}"/>
              </a:ext>
            </a:extLst>
          </p:cNvPr>
          <p:cNvSpPr txBox="1">
            <a:spLocks/>
          </p:cNvSpPr>
          <p:nvPr/>
        </p:nvSpPr>
        <p:spPr>
          <a:xfrm>
            <a:off x="1688661" y="3188479"/>
            <a:ext cx="64660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YOUR WATCHING </a:t>
            </a:r>
          </a:p>
        </p:txBody>
      </p:sp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3D1E06C3-0CB0-3C1D-3005-2A62D238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02" y="-701041"/>
            <a:ext cx="4942805" cy="4942805"/>
          </a:xfrm>
          <a:prstGeom prst="rect">
            <a:avLst/>
          </a:prstGeom>
        </p:spPr>
      </p:pic>
      <p:pic>
        <p:nvPicPr>
          <p:cNvPr id="16" name="Graphic 15" descr="Envelope">
            <a:extLst>
              <a:ext uri="{FF2B5EF4-FFF2-40B4-BE49-F238E27FC236}">
                <a16:creationId xmlns:a16="http://schemas.microsoft.com/office/drawing/2014/main" id="{2796811D-8A07-14EA-7234-A403BE951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8872" y="6329369"/>
            <a:ext cx="569355" cy="569355"/>
          </a:xfrm>
          <a:prstGeom prst="rect">
            <a:avLst/>
          </a:prstGeom>
        </p:spPr>
      </p:pic>
      <p:pic>
        <p:nvPicPr>
          <p:cNvPr id="18" name="Graphic 17" descr="Podcast">
            <a:extLst>
              <a:ext uri="{FF2B5EF4-FFF2-40B4-BE49-F238E27FC236}">
                <a16:creationId xmlns:a16="http://schemas.microsoft.com/office/drawing/2014/main" id="{349610A7-F81C-6570-E6AC-F12F1957D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27129"/>
            <a:ext cx="569355" cy="569355"/>
          </a:xfrm>
          <a:prstGeom prst="rect">
            <a:avLst/>
          </a:prstGeom>
        </p:spPr>
      </p:pic>
      <p:pic>
        <p:nvPicPr>
          <p:cNvPr id="20" name="Graphic 19" descr="Telephone">
            <a:extLst>
              <a:ext uri="{FF2B5EF4-FFF2-40B4-BE49-F238E27FC236}">
                <a16:creationId xmlns:a16="http://schemas.microsoft.com/office/drawing/2014/main" id="{69AAF37E-4BFD-305A-3D14-E65852C68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287577"/>
            <a:ext cx="569355" cy="569355"/>
          </a:xfrm>
          <a:prstGeom prst="rect">
            <a:avLst/>
          </a:prstGeom>
        </p:spPr>
      </p:pic>
      <p:pic>
        <p:nvPicPr>
          <p:cNvPr id="22" name="Graphic 21" descr="Satellite dish">
            <a:extLst>
              <a:ext uri="{FF2B5EF4-FFF2-40B4-BE49-F238E27FC236}">
                <a16:creationId xmlns:a16="http://schemas.microsoft.com/office/drawing/2014/main" id="{F914D330-2C4D-EF9E-3D0B-B4651A728E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9706" y="6282924"/>
            <a:ext cx="569355" cy="569355"/>
          </a:xfrm>
          <a:prstGeom prst="rect">
            <a:avLst/>
          </a:prstGeom>
        </p:spPr>
      </p:pic>
      <p:pic>
        <p:nvPicPr>
          <p:cNvPr id="24" name="Graphic 23" descr="Satellite">
            <a:extLst>
              <a:ext uri="{FF2B5EF4-FFF2-40B4-BE49-F238E27FC236}">
                <a16:creationId xmlns:a16="http://schemas.microsoft.com/office/drawing/2014/main" id="{1C8F28F0-4316-6E62-57B3-7FA3C397A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2548025"/>
            <a:ext cx="569355" cy="569355"/>
          </a:xfrm>
          <a:prstGeom prst="rect">
            <a:avLst/>
          </a:prstGeom>
        </p:spPr>
      </p:pic>
      <p:pic>
        <p:nvPicPr>
          <p:cNvPr id="28" name="Graphic 27" descr="Mathematics">
            <a:extLst>
              <a:ext uri="{FF2B5EF4-FFF2-40B4-BE49-F238E27FC236}">
                <a16:creationId xmlns:a16="http://schemas.microsoft.com/office/drawing/2014/main" id="{FC2CB42E-04B7-32AF-2D43-3CF22D4AF2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36659" y="6329369"/>
            <a:ext cx="569355" cy="569355"/>
          </a:xfrm>
          <a:prstGeom prst="rect">
            <a:avLst/>
          </a:prstGeom>
        </p:spPr>
      </p:pic>
      <p:pic>
        <p:nvPicPr>
          <p:cNvPr id="30" name="Graphic 29" descr="Atom">
            <a:extLst>
              <a:ext uri="{FF2B5EF4-FFF2-40B4-BE49-F238E27FC236}">
                <a16:creationId xmlns:a16="http://schemas.microsoft.com/office/drawing/2014/main" id="{C0A3C6FB-04A5-9CCB-80AF-53176C9E25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91106" y="6329369"/>
            <a:ext cx="569355" cy="569355"/>
          </a:xfrm>
          <a:prstGeom prst="rect">
            <a:avLst/>
          </a:prstGeom>
        </p:spPr>
      </p:pic>
      <p:pic>
        <p:nvPicPr>
          <p:cNvPr id="32" name="Graphic 31" descr="Clock">
            <a:extLst>
              <a:ext uri="{FF2B5EF4-FFF2-40B4-BE49-F238E27FC236}">
                <a16:creationId xmlns:a16="http://schemas.microsoft.com/office/drawing/2014/main" id="{F9C22FD2-824A-BB5C-E4FE-B1AA3B3CB8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45553" y="6329369"/>
            <a:ext cx="569355" cy="569355"/>
          </a:xfrm>
          <a:prstGeom prst="rect">
            <a:avLst/>
          </a:prstGeom>
        </p:spPr>
      </p:pic>
      <p:pic>
        <p:nvPicPr>
          <p:cNvPr id="34" name="Graphic 33" descr="Globe">
            <a:extLst>
              <a:ext uri="{FF2B5EF4-FFF2-40B4-BE49-F238E27FC236}">
                <a16:creationId xmlns:a16="http://schemas.microsoft.com/office/drawing/2014/main" id="{63F9AC87-3AC2-9CC7-D13D-DF6CAD9147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34750" y="6288645"/>
            <a:ext cx="569355" cy="569355"/>
          </a:xfrm>
          <a:prstGeom prst="rect">
            <a:avLst/>
          </a:prstGeom>
        </p:spPr>
      </p:pic>
      <p:pic>
        <p:nvPicPr>
          <p:cNvPr id="36" name="Graphic 35" descr="Earth globe Americas">
            <a:extLst>
              <a:ext uri="{FF2B5EF4-FFF2-40B4-BE49-F238E27FC236}">
                <a16:creationId xmlns:a16="http://schemas.microsoft.com/office/drawing/2014/main" id="{B538B39B-29BE-C5DB-44FC-3AFE823E76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82212" y="6329369"/>
            <a:ext cx="569355" cy="569355"/>
          </a:xfrm>
          <a:prstGeom prst="rect">
            <a:avLst/>
          </a:prstGeom>
        </p:spPr>
      </p:pic>
      <p:pic>
        <p:nvPicPr>
          <p:cNvPr id="38" name="Graphic 37" descr="Earth globe Africa and Europe">
            <a:extLst>
              <a:ext uri="{FF2B5EF4-FFF2-40B4-BE49-F238E27FC236}">
                <a16:creationId xmlns:a16="http://schemas.microsoft.com/office/drawing/2014/main" id="{36E1D00A-DC52-86D7-5438-6922DCA5B3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3808473"/>
            <a:ext cx="569355" cy="569355"/>
          </a:xfrm>
          <a:prstGeom prst="rect">
            <a:avLst/>
          </a:prstGeom>
        </p:spPr>
      </p:pic>
      <p:pic>
        <p:nvPicPr>
          <p:cNvPr id="40" name="Graphic 39" descr="Monitor">
            <a:extLst>
              <a:ext uri="{FF2B5EF4-FFF2-40B4-BE49-F238E27FC236}">
                <a16:creationId xmlns:a16="http://schemas.microsoft.com/office/drawing/2014/main" id="{1E3EA86E-DD8B-E8D6-FC38-8521320E20A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0" y="5068921"/>
            <a:ext cx="569355" cy="569355"/>
          </a:xfrm>
          <a:prstGeom prst="rect">
            <a:avLst/>
          </a:prstGeom>
        </p:spPr>
      </p:pic>
      <p:pic>
        <p:nvPicPr>
          <p:cNvPr id="42" name="Graphic 41" descr="Processor">
            <a:extLst>
              <a:ext uri="{FF2B5EF4-FFF2-40B4-BE49-F238E27FC236}">
                <a16:creationId xmlns:a16="http://schemas.microsoft.com/office/drawing/2014/main" id="{B0617A8E-7EE2-D7A9-4B45-E779DBD0511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6329369"/>
            <a:ext cx="569355" cy="56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7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0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3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6" dur="2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19" dur="2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2" dur="2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5" dur="2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8" dur="2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31" dur="2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34" dur="2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37" dur="2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0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3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6" dur="2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49" dur="2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52" dur="2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1FCBF-2489-CF4D-3B93-07867682E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7A6E3D-74A3-2EF1-4F64-B3C945133E8E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75811-D21F-FED4-EBF2-C1B5D45A9F37}"/>
              </a:ext>
            </a:extLst>
          </p:cNvPr>
          <p:cNvSpPr txBox="1"/>
          <p:nvPr/>
        </p:nvSpPr>
        <p:spPr>
          <a:xfrm>
            <a:off x="186690" y="1206967"/>
            <a:ext cx="6320790" cy="486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vi-VN" sz="3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Khái niệm về yêu cầu phần mềm</a:t>
            </a:r>
            <a:endParaRPr lang="en-US" sz="30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buNone/>
            </a:pPr>
            <a:r>
              <a:rPr lang="vi-VN" sz="3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 Là một đặc trưng của hệ thống, hay là sự mô tả những việc, mà hệ thống có khả năng thực hiện để hoàn thành mục tiêu của hệ thống.</a:t>
            </a:r>
            <a:endParaRPr lang="en-US" sz="3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vi-VN" sz="3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 Do khách hàng/người sử dụng phần mềm nêu ra.</a:t>
            </a:r>
            <a:endParaRPr lang="en-US" sz="3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252DC-F6F6-0876-CDF8-2E784460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03" y="1545248"/>
            <a:ext cx="5333307" cy="43221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78662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4845E-C219-593E-A24C-3981C53ED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514187-169E-C204-FA88-10A917C71901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C9DA80-87A7-9659-0D1F-E918DC17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40" y="1149678"/>
            <a:ext cx="8747581" cy="549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2D153-9CB0-6448-7124-976093BEFCAD}"/>
              </a:ext>
            </a:extLst>
          </p:cNvPr>
          <p:cNvSpPr txBox="1"/>
          <p:nvPr/>
        </p:nvSpPr>
        <p:spPr>
          <a:xfrm>
            <a:off x="-198120" y="1171596"/>
            <a:ext cx="3566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vi-VN" sz="3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loại yêu cầu phần mềm</a:t>
            </a:r>
            <a:endParaRPr lang="en-US" sz="30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7DAE9-D1B5-702B-CEF1-4A79CBC8C7CD}"/>
              </a:ext>
            </a:extLst>
          </p:cNvPr>
          <p:cNvSpPr txBox="1"/>
          <p:nvPr/>
        </p:nvSpPr>
        <p:spPr>
          <a:xfrm>
            <a:off x="457379" y="4716908"/>
            <a:ext cx="28039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vi-VN" sz="30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minh họa về các cấp và loại yêu cầu phần mềm.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8BB7-852D-D82C-3B33-F2DA2C22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DA2E94-85F6-2576-3538-B7421C845698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4C70C-C5F5-D74B-001C-B88C6C96C071}"/>
              </a:ext>
            </a:extLst>
          </p:cNvPr>
          <p:cNvSpPr txBox="1"/>
          <p:nvPr/>
        </p:nvSpPr>
        <p:spPr>
          <a:xfrm>
            <a:off x="-731520" y="1006157"/>
            <a:ext cx="11460480" cy="484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Y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êu cầu người sử dụng</a:t>
            </a:r>
            <a:endParaRPr lang="en-US" sz="30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3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Dành cho khách hàng.</a:t>
            </a:r>
            <a:b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Được diễn đạt bằng ngôn ngữ tự nhiên hay sơ đồ.</a:t>
            </a:r>
            <a:b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Bao gồm:</a:t>
            </a:r>
            <a:b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+ Yêu cầu chức năng.</a:t>
            </a:r>
            <a:b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+ Yêu cầu phi chức năng.</a:t>
            </a:r>
            <a:b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Hạn chế: Quá mềm dẻo dẫn đến không rõ ràng.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10DA-2B28-0DEB-1043-F2B12930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68CBB2-BA1B-03AB-DA31-47719FB8793A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6F4F8-8D86-6262-AB65-306C80BC355D}"/>
              </a:ext>
            </a:extLst>
          </p:cNvPr>
          <p:cNvSpPr txBox="1"/>
          <p:nvPr/>
        </p:nvSpPr>
        <p:spPr>
          <a:xfrm>
            <a:off x="-731520" y="1275933"/>
            <a:ext cx="51993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hệ thống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3489BF-208F-43FA-9C15-AE3B440C0796}"/>
              </a:ext>
            </a:extLst>
          </p:cNvPr>
          <p:cNvSpPr/>
          <p:nvPr/>
        </p:nvSpPr>
        <p:spPr>
          <a:xfrm>
            <a:off x="579120" y="2621280"/>
            <a:ext cx="2514600" cy="265176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Dành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đội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endParaRPr lang="en-US" sz="3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EF336D-2296-E14D-1B8D-B04F4017DAA6}"/>
              </a:ext>
            </a:extLst>
          </p:cNvPr>
          <p:cNvSpPr/>
          <p:nvPr/>
        </p:nvSpPr>
        <p:spPr>
          <a:xfrm>
            <a:off x="4636440" y="1847850"/>
            <a:ext cx="2941320" cy="378714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Các </a:t>
            </a:r>
            <a:r>
              <a:rPr lang="en-US" sz="3000" dirty="0" err="1"/>
              <a:t>dịch</a:t>
            </a:r>
            <a:r>
              <a:rPr lang="en-US" sz="3000" dirty="0"/>
              <a:t> </a:t>
            </a:r>
            <a:r>
              <a:rPr lang="en-US" sz="3000" dirty="0" err="1"/>
              <a:t>vụ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cung</a:t>
            </a:r>
            <a:r>
              <a:rPr lang="en-US" sz="3000" dirty="0"/>
              <a:t> </a:t>
            </a:r>
            <a:r>
              <a:rPr lang="en-US" sz="3000" dirty="0" err="1"/>
              <a:t>cấp</a:t>
            </a:r>
            <a:endParaRPr lang="en-US" sz="3000" dirty="0"/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Các </a:t>
            </a:r>
            <a:r>
              <a:rPr lang="en-US" sz="3000" dirty="0" err="1"/>
              <a:t>đặc</a:t>
            </a:r>
            <a:r>
              <a:rPr lang="en-US" sz="3000" dirty="0"/>
              <a:t> </a:t>
            </a:r>
            <a:r>
              <a:rPr lang="en-US" sz="3000" dirty="0" err="1"/>
              <a:t>trưng</a:t>
            </a:r>
            <a:r>
              <a:rPr lang="en-US" sz="3000" dirty="0"/>
              <a:t> </a:t>
            </a: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endParaRPr lang="en-US" sz="3000" dirty="0"/>
          </a:p>
        </p:txBody>
      </p:sp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ACA8A29E-99A4-26AC-2B4A-C0EE73DC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0300" y="5839598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9071F70A-9EE4-358A-F60A-D5E834ECD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600" y="5810250"/>
            <a:ext cx="914400" cy="914400"/>
          </a:xfrm>
          <a:prstGeom prst="rect">
            <a:avLst/>
          </a:prstGeom>
        </p:spPr>
      </p:pic>
      <p:pic>
        <p:nvPicPr>
          <p:cNvPr id="14" name="Graphic 13" descr="Chevron arrows">
            <a:extLst>
              <a:ext uri="{FF2B5EF4-FFF2-40B4-BE49-F238E27FC236}">
                <a16:creationId xmlns:a16="http://schemas.microsoft.com/office/drawing/2014/main" id="{F1F1795C-573A-C549-D2E2-31946374C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7880" y="3322320"/>
            <a:ext cx="914400" cy="914400"/>
          </a:xfrm>
          <a:prstGeom prst="rect">
            <a:avLst/>
          </a:prstGeom>
        </p:spPr>
      </p:pic>
      <p:pic>
        <p:nvPicPr>
          <p:cNvPr id="16" name="Graphic 15" descr="Meeting">
            <a:extLst>
              <a:ext uri="{FF2B5EF4-FFF2-40B4-BE49-F238E27FC236}">
                <a16:creationId xmlns:a16="http://schemas.microsoft.com/office/drawing/2014/main" id="{60EA31E9-1558-95C1-F2D9-82241D9F13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9220" y="5839598"/>
            <a:ext cx="914400" cy="914400"/>
          </a:xfrm>
          <a:prstGeom prst="rect">
            <a:avLst/>
          </a:prstGeom>
        </p:spPr>
      </p:pic>
      <p:pic>
        <p:nvPicPr>
          <p:cNvPr id="17" name="Graphic 16" descr="Chevron arrows">
            <a:extLst>
              <a:ext uri="{FF2B5EF4-FFF2-40B4-BE49-F238E27FC236}">
                <a16:creationId xmlns:a16="http://schemas.microsoft.com/office/drawing/2014/main" id="{CB608622-9EB5-AECB-3FD2-348200DEC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1920" y="3284220"/>
            <a:ext cx="914400" cy="9144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DBCCA60-95E1-661C-2D31-2C641C535D8F}"/>
              </a:ext>
            </a:extLst>
          </p:cNvPr>
          <p:cNvSpPr/>
          <p:nvPr/>
        </p:nvSpPr>
        <p:spPr>
          <a:xfrm>
            <a:off x="9098280" y="2453640"/>
            <a:ext cx="2514600" cy="265176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Khách</a:t>
            </a:r>
            <a:r>
              <a:rPr lang="en-US" sz="3000" dirty="0"/>
              <a:t> </a:t>
            </a:r>
            <a:r>
              <a:rPr lang="en-US" sz="3000" dirty="0" err="1"/>
              <a:t>hàng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625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3BEDB-8F05-1777-1487-4C51C92D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0F860B-4728-DF89-E1E9-6EB0DC8BF72B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4A7AD-7268-A5CB-3ABA-EC8D911AE878}"/>
              </a:ext>
            </a:extLst>
          </p:cNvPr>
          <p:cNvSpPr txBox="1"/>
          <p:nvPr/>
        </p:nvSpPr>
        <p:spPr>
          <a:xfrm>
            <a:off x="-731450" y="1028262"/>
            <a:ext cx="11460480" cy="69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Y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êu cầu </a:t>
            </a:r>
            <a:r>
              <a:rPr lang="en-US" sz="30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3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D06199-E235-6FFA-225C-D7D38AD8B5CA}"/>
              </a:ext>
            </a:extLst>
          </p:cNvPr>
          <p:cNvGrpSpPr/>
          <p:nvPr/>
        </p:nvGrpSpPr>
        <p:grpSpPr>
          <a:xfrm>
            <a:off x="-125306" y="1973719"/>
            <a:ext cx="5530684" cy="3932384"/>
            <a:chOff x="-125307" y="1973719"/>
            <a:chExt cx="6626372" cy="39323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36BBBB3-7213-47AA-F8C7-46A96558BCB9}"/>
                </a:ext>
              </a:extLst>
            </p:cNvPr>
            <p:cNvGrpSpPr/>
            <p:nvPr/>
          </p:nvGrpSpPr>
          <p:grpSpPr>
            <a:xfrm>
              <a:off x="-125307" y="2418169"/>
              <a:ext cx="5124097" cy="3460857"/>
              <a:chOff x="-125307" y="2418169"/>
              <a:chExt cx="5124097" cy="346085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DD89509-89D1-1EE5-DAD2-41ED9E8132AA}"/>
                  </a:ext>
                </a:extLst>
              </p:cNvPr>
              <p:cNvGrpSpPr/>
              <p:nvPr/>
            </p:nvGrpSpPr>
            <p:grpSpPr>
              <a:xfrm>
                <a:off x="1533312" y="2418169"/>
                <a:ext cx="3465478" cy="3460857"/>
                <a:chOff x="1533312" y="2418169"/>
                <a:chExt cx="3465478" cy="346085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0ABD80C-50E9-AB58-1BDF-7408C397D64A}"/>
                    </a:ext>
                  </a:extLst>
                </p:cNvPr>
                <p:cNvGrpSpPr/>
                <p:nvPr/>
              </p:nvGrpSpPr>
              <p:grpSpPr>
                <a:xfrm>
                  <a:off x="1533312" y="2418169"/>
                  <a:ext cx="3423923" cy="3460857"/>
                  <a:chOff x="2458717" y="2468880"/>
                  <a:chExt cx="1915163" cy="3460857"/>
                </a:xfrm>
              </p:grpSpPr>
              <p:cxnSp>
                <p:nvCxnSpPr>
                  <p:cNvPr id="16" name="Connector: Elbow 15">
                    <a:extLst>
                      <a:ext uri="{FF2B5EF4-FFF2-40B4-BE49-F238E27FC236}">
                        <a16:creationId xmlns:a16="http://schemas.microsoft.com/office/drawing/2014/main" id="{0FB5D0B4-E813-1DDF-20CE-D490F857B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58717" y="2468880"/>
                    <a:ext cx="1915163" cy="1684620"/>
                  </a:xfrm>
                  <a:prstGeom prst="bentConnector3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or: Elbow 19">
                    <a:extLst>
                      <a:ext uri="{FF2B5EF4-FFF2-40B4-BE49-F238E27FC236}">
                        <a16:creationId xmlns:a16="http://schemas.microsoft.com/office/drawing/2014/main" id="{3933761A-9D7B-2CDF-6B16-AEF98AA6C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58717" y="4276797"/>
                    <a:ext cx="1913468" cy="1652940"/>
                  </a:xfrm>
                  <a:prstGeom prst="bentConnector3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5224E5D-1308-5040-4BDC-FBE28ACE73DB}"/>
                    </a:ext>
                  </a:extLst>
                </p:cNvPr>
                <p:cNvCxnSpPr/>
                <p:nvPr/>
              </p:nvCxnSpPr>
              <p:spPr>
                <a:xfrm>
                  <a:off x="3243758" y="3444240"/>
                  <a:ext cx="1755032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161DFE8-57EC-91CF-8496-6A696687E5B6}"/>
                    </a:ext>
                  </a:extLst>
                </p:cNvPr>
                <p:cNvCxnSpPr/>
                <p:nvPr/>
              </p:nvCxnSpPr>
              <p:spPr>
                <a:xfrm>
                  <a:off x="3243758" y="4824238"/>
                  <a:ext cx="1755032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B11E452-0CDD-A9A4-4AB1-4921ABF629E6}"/>
                  </a:ext>
                </a:extLst>
              </p:cNvPr>
              <p:cNvGrpSpPr/>
              <p:nvPr/>
            </p:nvGrpSpPr>
            <p:grpSpPr>
              <a:xfrm>
                <a:off x="-125307" y="2592177"/>
                <a:ext cx="3093720" cy="3093720"/>
                <a:chOff x="0" y="1884542"/>
                <a:chExt cx="3093720" cy="309372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41F331A-B098-A20D-5CA2-6E7FE9FF8CA0}"/>
                    </a:ext>
                  </a:extLst>
                </p:cNvPr>
                <p:cNvSpPr/>
                <p:nvPr/>
              </p:nvSpPr>
              <p:spPr>
                <a:xfrm>
                  <a:off x="550332" y="2497667"/>
                  <a:ext cx="1989667" cy="2175795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 err="1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Nghiệp</a:t>
                  </a:r>
                  <a:r>
                    <a:rPr lang="en-US" sz="3000" dirty="0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3000" dirty="0" err="1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vụ</a:t>
                  </a:r>
                  <a:endParaRPr lang="en-US" sz="30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pic>
              <p:nvPicPr>
                <p:cNvPr id="3" name="Graphic 2" descr="Clipboard">
                  <a:extLst>
                    <a:ext uri="{FF2B5EF4-FFF2-40B4-BE49-F238E27FC236}">
                      <a16:creationId xmlns:a16="http://schemas.microsoft.com/office/drawing/2014/main" id="{3AAE54A6-70EA-F638-76DC-CB07378870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1884542"/>
                  <a:ext cx="3093720" cy="3093720"/>
                </a:xfrm>
                <a:prstGeom prst="rect">
                  <a:avLst/>
                </a:prstGeom>
              </p:spPr>
            </p:pic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E2DAE0-500F-0750-FB90-F039AED94CA1}"/>
                </a:ext>
              </a:extLst>
            </p:cNvPr>
            <p:cNvSpPr txBox="1"/>
            <p:nvPr/>
          </p:nvSpPr>
          <p:spPr>
            <a:xfrm>
              <a:off x="3407345" y="1973719"/>
              <a:ext cx="309372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ưu trữ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57BF8C-936C-8642-B847-2C453CF54A6A}"/>
                </a:ext>
              </a:extLst>
            </p:cNvPr>
            <p:cNvSpPr txBox="1"/>
            <p:nvPr/>
          </p:nvSpPr>
          <p:spPr>
            <a:xfrm>
              <a:off x="3369069" y="2957294"/>
              <a:ext cx="175503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 cứu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923540-89AB-AA1A-D18C-FA69B902C6FB}"/>
                </a:ext>
              </a:extLst>
            </p:cNvPr>
            <p:cNvSpPr txBox="1"/>
            <p:nvPr/>
          </p:nvSpPr>
          <p:spPr>
            <a:xfrm>
              <a:off x="3369069" y="4293199"/>
              <a:ext cx="212386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ính toán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3E6A60-D5CA-CEBD-2CC8-0618DF061B5C}"/>
                </a:ext>
              </a:extLst>
            </p:cNvPr>
            <p:cNvSpPr txBox="1"/>
            <p:nvPr/>
          </p:nvSpPr>
          <p:spPr>
            <a:xfrm>
              <a:off x="3369069" y="5352105"/>
              <a:ext cx="189808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kết xuất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FC8E76-8BF2-916A-ECB3-CEBFA35186FA}"/>
              </a:ext>
            </a:extLst>
          </p:cNvPr>
          <p:cNvGrpSpPr/>
          <p:nvPr/>
        </p:nvGrpSpPr>
        <p:grpSpPr>
          <a:xfrm>
            <a:off x="7147728" y="1899107"/>
            <a:ext cx="5044272" cy="4111003"/>
            <a:chOff x="7147728" y="1899107"/>
            <a:chExt cx="5044272" cy="411100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32C4781-EA6D-7289-B6D6-D705D82BA350}"/>
                </a:ext>
              </a:extLst>
            </p:cNvPr>
            <p:cNvGrpSpPr/>
            <p:nvPr/>
          </p:nvGrpSpPr>
          <p:grpSpPr>
            <a:xfrm>
              <a:off x="7740324" y="2527717"/>
              <a:ext cx="3192619" cy="3482393"/>
              <a:chOff x="7740325" y="2527717"/>
              <a:chExt cx="3120014" cy="3482393"/>
            </a:xfrm>
          </p:grpSpPr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42C4AEE-F405-CB74-906D-05EA9E1EE59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752841" y="2527717"/>
                <a:ext cx="3086989" cy="164965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73B1AA40-8126-9B33-ECF9-2A4B420B493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740325" y="4360452"/>
                <a:ext cx="3120014" cy="164965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109C967-08B5-62A9-B866-EE058DC0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2841" y="3497184"/>
                <a:ext cx="15270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C4EE49B-06B9-201D-1AC1-C8D54CD98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325" y="4988084"/>
                <a:ext cx="1539536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75C878B-C64D-DC77-8F3C-C51E8054576D}"/>
                </a:ext>
              </a:extLst>
            </p:cNvPr>
            <p:cNvGrpSpPr/>
            <p:nvPr/>
          </p:nvGrpSpPr>
          <p:grpSpPr>
            <a:xfrm>
              <a:off x="9394394" y="2676067"/>
              <a:ext cx="2797606" cy="2925940"/>
              <a:chOff x="9394394" y="2676067"/>
              <a:chExt cx="2797606" cy="292594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4B91D56-000E-798D-541C-C7BEE9FAA216}"/>
                  </a:ext>
                </a:extLst>
              </p:cNvPr>
              <p:cNvSpPr/>
              <p:nvPr/>
            </p:nvSpPr>
            <p:spPr>
              <a:xfrm>
                <a:off x="9977435" y="4139037"/>
                <a:ext cx="106680" cy="273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EFC7AB-7F32-E968-CF6D-1ACE199DD568}"/>
                  </a:ext>
                </a:extLst>
              </p:cNvPr>
              <p:cNvGrpSpPr/>
              <p:nvPr/>
            </p:nvGrpSpPr>
            <p:grpSpPr>
              <a:xfrm>
                <a:off x="9394394" y="2676067"/>
                <a:ext cx="2797606" cy="2925940"/>
                <a:chOff x="6096000" y="2830229"/>
                <a:chExt cx="2925940" cy="2925940"/>
              </a:xfrm>
            </p:grpSpPr>
            <p:pic>
              <p:nvPicPr>
                <p:cNvPr id="7" name="Graphic 6" descr="Stamp">
                  <a:extLst>
                    <a:ext uri="{FF2B5EF4-FFF2-40B4-BE49-F238E27FC236}">
                      <a16:creationId xmlns:a16="http://schemas.microsoft.com/office/drawing/2014/main" id="{1F357E5F-8F8E-38C4-897B-095B7111E0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830229"/>
                  <a:ext cx="2925940" cy="2925940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7B1219F-4180-B4EA-82CF-C60B38929F5A}"/>
                    </a:ext>
                  </a:extLst>
                </p:cNvPr>
                <p:cNvSpPr/>
                <p:nvPr/>
              </p:nvSpPr>
              <p:spPr>
                <a:xfrm>
                  <a:off x="6817360" y="3566160"/>
                  <a:ext cx="1468120" cy="1473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 err="1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Hệ</a:t>
                  </a:r>
                  <a:r>
                    <a:rPr lang="en-US" sz="3000" dirty="0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  <a:r>
                    <a:rPr lang="en-US" sz="3000" dirty="0" err="1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thống</a:t>
                  </a:r>
                  <a:endParaRPr lang="en-US" sz="30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1AD3CF-35C4-8019-9740-78B7D8C95A49}"/>
                </a:ext>
              </a:extLst>
            </p:cNvPr>
            <p:cNvSpPr txBox="1"/>
            <p:nvPr/>
          </p:nvSpPr>
          <p:spPr>
            <a:xfrm>
              <a:off x="7432246" y="2943186"/>
              <a:ext cx="197386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ô phỏng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E7C03F5-900E-75CC-1794-E4C71A16BC1A}"/>
                </a:ext>
              </a:extLst>
            </p:cNvPr>
            <p:cNvSpPr txBox="1"/>
            <p:nvPr/>
          </p:nvSpPr>
          <p:spPr>
            <a:xfrm>
              <a:off x="7280420" y="1899107"/>
              <a:ext cx="212179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ôi trường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9311A0-09A7-8F20-1E0F-2EDE9CD29AE6}"/>
                </a:ext>
              </a:extLst>
            </p:cNvPr>
            <p:cNvSpPr txBox="1"/>
            <p:nvPr/>
          </p:nvSpPr>
          <p:spPr>
            <a:xfrm>
              <a:off x="7147728" y="4427683"/>
              <a:ext cx="218481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hân quyền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98A442-62E0-8B5D-5F04-B011DD306A01}"/>
                </a:ext>
              </a:extLst>
            </p:cNvPr>
            <p:cNvSpPr txBox="1"/>
            <p:nvPr/>
          </p:nvSpPr>
          <p:spPr>
            <a:xfrm>
              <a:off x="7832530" y="5441475"/>
              <a:ext cx="148246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vi-VN" sz="30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ao lưu</a:t>
              </a:r>
              <a:endPara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4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CE840-80D0-9D6A-253F-AB200BBA8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0B5994-A26B-D958-7A33-D7AFC2E2180D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phần mềm </a:t>
            </a:r>
            <a:endParaRPr lang="en-US" sz="4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56C66-73AB-6824-BCD8-2BB3AABD4473}"/>
              </a:ext>
            </a:extLst>
          </p:cNvPr>
          <p:cNvSpPr txBox="1"/>
          <p:nvPr/>
        </p:nvSpPr>
        <p:spPr>
          <a:xfrm>
            <a:off x="-777819" y="1179777"/>
            <a:ext cx="114604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 </a:t>
            </a:r>
            <a:r>
              <a:rPr lang="vi-VN" sz="30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phi chức năng</a:t>
            </a:r>
            <a:endParaRPr lang="en-US" sz="30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546CE7-3C3D-89A1-8919-E54220513732}"/>
              </a:ext>
            </a:extLst>
          </p:cNvPr>
          <p:cNvGrpSpPr/>
          <p:nvPr/>
        </p:nvGrpSpPr>
        <p:grpSpPr>
          <a:xfrm>
            <a:off x="89704" y="1791178"/>
            <a:ext cx="3474720" cy="4971348"/>
            <a:chOff x="89704" y="1733775"/>
            <a:chExt cx="3061504" cy="49713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1A6418D-3AFA-E408-DFFA-AA821F05538A}"/>
                </a:ext>
              </a:extLst>
            </p:cNvPr>
            <p:cNvSpPr/>
            <p:nvPr/>
          </p:nvSpPr>
          <p:spPr>
            <a:xfrm>
              <a:off x="752355" y="1733775"/>
              <a:ext cx="1736203" cy="165763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vi-VN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ản phẩm</a:t>
              </a:r>
              <a:endPara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EA5B3A-6D4C-8104-9E7D-71C9D201112D}"/>
                </a:ext>
              </a:extLst>
            </p:cNvPr>
            <p:cNvSpPr/>
            <p:nvPr/>
          </p:nvSpPr>
          <p:spPr>
            <a:xfrm>
              <a:off x="89704" y="3428523"/>
              <a:ext cx="3061504" cy="3276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hả dụng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iệu quả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iệu năng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hông gian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cậy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ính toàn vẹn</a:t>
              </a:r>
              <a:endPara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hả năng ghi nhận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35DE8E-3784-F60C-B333-20918B6739C8}"/>
              </a:ext>
            </a:extLst>
          </p:cNvPr>
          <p:cNvGrpSpPr/>
          <p:nvPr/>
        </p:nvGrpSpPr>
        <p:grpSpPr>
          <a:xfrm>
            <a:off x="4358641" y="1781273"/>
            <a:ext cx="3474720" cy="5029229"/>
            <a:chOff x="4556567" y="1828771"/>
            <a:chExt cx="2604304" cy="50292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979112-5AA8-A50B-C745-B70EAE9A097A}"/>
                </a:ext>
              </a:extLst>
            </p:cNvPr>
            <p:cNvSpPr/>
            <p:nvPr/>
          </p:nvSpPr>
          <p:spPr>
            <a:xfrm>
              <a:off x="4990617" y="1828771"/>
              <a:ext cx="1736203" cy="165763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Tổ</a:t>
              </a:r>
              <a:r>
                <a:rPr lang="en-US" sz="3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0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chức</a:t>
              </a:r>
              <a:endPara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BDD4E3-2B09-CBED-FAF9-73FA00A54116}"/>
                </a:ext>
              </a:extLst>
            </p:cNvPr>
            <p:cNvSpPr/>
            <p:nvPr/>
          </p:nvSpPr>
          <p:spPr>
            <a:xfrm>
              <a:off x="4556567" y="3581400"/>
              <a:ext cx="2604304" cy="32766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huyển giao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lang="vi-VN" sz="24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riển khai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2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Tính</a:t>
              </a: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đúng</a:t>
              </a: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đắn</a:t>
              </a:r>
              <a:endPara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F61966-AEA8-EE0B-F03E-831267417872}"/>
              </a:ext>
            </a:extLst>
          </p:cNvPr>
          <p:cNvGrpSpPr/>
          <p:nvPr/>
        </p:nvGrpSpPr>
        <p:grpSpPr>
          <a:xfrm>
            <a:off x="8627578" y="1791178"/>
            <a:ext cx="3474720" cy="4971826"/>
            <a:chOff x="9207660" y="1733774"/>
            <a:chExt cx="2604304" cy="497182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66DDBB-76F2-93F6-C444-2A8046DE5128}"/>
                </a:ext>
              </a:extLst>
            </p:cNvPr>
            <p:cNvSpPr/>
            <p:nvPr/>
          </p:nvSpPr>
          <p:spPr>
            <a:xfrm>
              <a:off x="9641710" y="1733774"/>
              <a:ext cx="1736203" cy="165763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Bên</a:t>
              </a:r>
              <a:r>
                <a:rPr lang="en-US" sz="3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30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ngoài</a:t>
              </a:r>
              <a:endPara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B5DF35-902C-0F33-1C39-1EF90294E8C9}"/>
                </a:ext>
              </a:extLst>
            </p:cNvPr>
            <p:cNvSpPr/>
            <p:nvPr/>
          </p:nvSpPr>
          <p:spPr>
            <a:xfrm>
              <a:off x="9207660" y="3429000"/>
              <a:ext cx="2604304" cy="32766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</a:t>
              </a:r>
              <a:r>
                <a:rPr lang="vi-VN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oạt động </a:t>
              </a:r>
              <a:r>
                <a:rPr lang="en-US" sz="3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vi-VN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ên trong</a:t>
              </a:r>
              <a:endParaRPr lang="en-US" sz="3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buNone/>
              </a:pPr>
              <a:r>
                <a:rPr lang="en-US" sz="3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  <a:r>
                <a:rPr lang="vi-VN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ạo đức</a:t>
              </a:r>
              <a:endParaRPr lang="en-US" sz="3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vi-VN" sz="3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háp lý</a:t>
              </a:r>
              <a:endParaRPr lang="en-US" sz="30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4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1103</Words>
  <Application>Microsoft Office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Nhóm 1</vt:lpstr>
      <vt:lpstr>CÁC THÀNH VIÊN NHÓM</vt:lpstr>
      <vt:lpstr>I. Yêu cầu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Quy trình kỹ thuật yêu cầu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bên liên quan</vt:lpstr>
      <vt:lpstr>PowerPoint Presentation</vt:lpstr>
      <vt:lpstr>PowerPoint Presentation</vt:lpstr>
      <vt:lpstr>PowerPoint Presentation</vt:lpstr>
      <vt:lpstr>III. Các hoạt động của quản trị yêu cầu phần mềm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Chính Giàng</dc:creator>
  <cp:lastModifiedBy>Chính Giàng</cp:lastModifiedBy>
  <cp:revision>3</cp:revision>
  <dcterms:created xsi:type="dcterms:W3CDTF">2025-03-16T06:12:43Z</dcterms:created>
  <dcterms:modified xsi:type="dcterms:W3CDTF">2025-03-17T03:06:29Z</dcterms:modified>
</cp:coreProperties>
</file>