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14" r:id="rId2"/>
    <p:sldId id="365" r:id="rId3"/>
    <p:sldId id="448" r:id="rId4"/>
    <p:sldId id="449" r:id="rId5"/>
    <p:sldId id="442" r:id="rId6"/>
    <p:sldId id="588" r:id="rId7"/>
    <p:sldId id="443" r:id="rId8"/>
    <p:sldId id="589" r:id="rId9"/>
    <p:sldId id="444" r:id="rId10"/>
    <p:sldId id="445" r:id="rId11"/>
    <p:sldId id="590" r:id="rId12"/>
    <p:sldId id="591" r:id="rId13"/>
    <p:sldId id="446" r:id="rId14"/>
    <p:sldId id="28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503" autoAdjust="0"/>
  </p:normalViewPr>
  <p:slideViewPr>
    <p:cSldViewPr snapToGrid="0">
      <p:cViewPr varScale="1">
        <p:scale>
          <a:sx n="72" d="100"/>
          <a:sy n="72" d="100"/>
        </p:scale>
        <p:origin x="6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1C30-626E-4C5C-9878-709A1E8994D6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9C0C7-1D2E-42D8-884C-02BEF678E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9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53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5409A9E-3941-4E40-B88F-DD43A5F0148D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6AD8385-8CD2-4003-9CD4-D1585CAC37A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64323B1F-25F9-44C6-B29D-609A44EEB13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FFB2BB53-CA80-4B3B-9DED-1CD33F5F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0A55484-68C3-4AB3-8895-E103DE5734B3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3E0EE07-BBF0-4775-91F9-569EEE9CBEE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7CF7A86-734C-4476-90AC-D1977459F81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066A9223-FB4F-4815-B641-3FECFE1D71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610B525-5A9A-47AC-8BE0-7FA389539D91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4DDE5BF-9C81-4C7E-906A-1A3462FE0BA9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73DE45-5C64-44AD-9130-B22A9F7E6A8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D0E32D1-CD33-45E1-A41D-0ECCF14B3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D6D8575-EC83-4B80-B5A7-25F22D5B1A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461D1B9-55AC-48EB-A791-0D8CEE6AEE3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119D623-1617-400D-9EA3-870B7D910F7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2AC2369-94F0-4F65-A3AC-08763C67BC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Vertical 1">
            <a:extLst>
              <a:ext uri="{FF2B5EF4-FFF2-40B4-BE49-F238E27FC236}">
                <a16:creationId xmlns:a16="http://schemas.microsoft.com/office/drawing/2014/main" id="{435488B4-07BE-45F8-A08D-6998844833B4}"/>
              </a:ext>
            </a:extLst>
          </p:cNvPr>
          <p:cNvSpPr txBox="1">
            <a:spLocks/>
          </p:cNvSpPr>
          <p:nvPr userDrawn="1"/>
        </p:nvSpPr>
        <p:spPr>
          <a:xfrm>
            <a:off x="5943600" y="909637"/>
            <a:ext cx="2628900" cy="5811838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6DD95DD-5473-47DF-896B-102132AA6C2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0B38431-0FE0-4BB2-B82C-C9C68FB3247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A8D6F62-C6FF-45CB-A864-91BE010C954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spaço Reservado para Número de Slide 5">
            <a:extLst>
              <a:ext uri="{FF2B5EF4-FFF2-40B4-BE49-F238E27FC236}">
                <a16:creationId xmlns:a16="http://schemas.microsoft.com/office/drawing/2014/main" id="{C1894782-5F5B-4537-87DE-1E65CEBC5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BD8E15B-0CBB-4249-986D-3B87F76795EA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D7DE2CC-E16A-434E-B039-F4F0293F435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08E9506-BDE6-4902-B945-89533560252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C724FA7-60F7-4824-813F-66D6438E6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4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A38215F-4D46-46F3-9595-2C5D10F9AF94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AD401B0-27CD-4563-982B-1D24272D986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8BA0EDE-D02A-49E2-9EC9-0C5E537AA3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CF9D6FD-661C-4C15-B70F-49122791E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F733FA7-72CC-4177-A0C4-81C8ED3E2B0C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9F1BA48E-5484-4B3F-B298-F82BC73D773F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87CF3AF-6649-40A9-9EFE-D08C25AD72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D4B46475-BD9D-45D1-8B4B-BFD01FEC5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3296962-F7FE-4B71-B4F5-E182C438161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7B45530-6EB5-4562-BD05-63F985B0873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8C8BA90-4F4B-4B0A-ACF9-78254036111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0F79E05E-7BD9-4B27-99B4-31FC40C1D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06B26C5-A7F3-40EA-81D0-5FF10BEB50BF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3E916F81-8148-41DF-B575-EA269B3F06F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9C9F423-E5AD-4D0C-8249-DFCDCCBEF1B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ECF4FEB-A0E8-4F32-9DDD-92F5CE6C6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0B46B84-07BB-432B-B467-EA5E826F98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E71647A-04E6-47BD-A53B-F9850E4751E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DC843C7-2E37-4031-9804-6B5803FADA6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E3DCB8CC-F0C2-4710-AA29-D75F9261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4C767C1-4281-457D-B858-2A96F9F0C50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F7D956E-52DE-4671-BDFE-3480F014537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E237CC9-0D83-47B9-94EC-ADCAF5BAE7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55BC1C63-B62C-4D72-986B-A8553733F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58782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1E81C7F-CE86-41CE-8CB4-36F7FB18E5C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54B37D9-A246-4215-8B5B-CADF0E8B0CF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63EA0EB-083D-43AF-8763-2A4AD6800F2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Número de Slide 5">
            <a:extLst>
              <a:ext uri="{FF2B5EF4-FFF2-40B4-BE49-F238E27FC236}">
                <a16:creationId xmlns:a16="http://schemas.microsoft.com/office/drawing/2014/main" id="{78B440E4-B93E-4124-9162-D18F2D5FC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F7EA419-53BB-4085-8069-69D9A98EA3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5979A07-C966-48C6-B8EE-EEC198DCC42B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4201B899-CDBD-46BF-BFDA-1985B633A5B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m 1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7FBFF99F-9C33-4E25-A1D1-09EE731A1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413726B-29ED-4CCE-8E7F-B20E055900F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70C039E-8FB4-4B0B-857D-ADC78AC126D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1798E300-A761-4340-BB54-5D9FCBE86E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spaço Reservado para Número de Slide 5">
            <a:extLst>
              <a:ext uri="{FF2B5EF4-FFF2-40B4-BE49-F238E27FC236}">
                <a16:creationId xmlns:a16="http://schemas.microsoft.com/office/drawing/2014/main" id="{6907561A-CC1F-43BC-BAB2-D921B154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9BC0B5B-180D-4566-BC71-BEF4FE060F9D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E409561-B6D0-424D-8FB9-D881B5B9C90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C8CD70F-2F0C-42E6-BAD6-78DC751250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60E0FC7-913A-49F3-9150-56A5CE5666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BC66E6E-6288-477E-9B48-BB1F09936C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FCB9A90-A49A-40F3-84D1-965C0E56629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A9AAC23-66EB-43EA-A9B8-3746F2FB651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spaço Reservado para Número de Slide 5">
            <a:extLst>
              <a:ext uri="{FF2B5EF4-FFF2-40B4-BE49-F238E27FC236}">
                <a16:creationId xmlns:a16="http://schemas.microsoft.com/office/drawing/2014/main" id="{CD7F9A15-3E74-45DD-89B3-17B50D9C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981D004-AFF4-44D5-B08E-7187786B8398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651FFB3-0508-414F-8EB8-11ED66AFCBD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0C5DDB5-6BBD-4D49-B6DD-560E8070366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3E412A2F-D452-4303-A8FE-A320209C5F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63B7304-D3E3-44B8-B186-01FDAC692F76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7327B8C-FB09-41D0-ACE5-68131E74319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006F54D-9B89-44F7-BAFF-8E809F630F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A4BA843D-E6F2-4A11-BD02-76AAF8824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DB391C-BB53-4AC7-8005-EDF934826CC4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2E00096-242A-4EA5-BD0F-2C5AD5C8974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8DEEC1B-AEF7-4C5D-B9E2-0FF689302D6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1C91CB67-8175-4CFB-9DD2-BBF4165110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2AC046-02A9-43DC-993D-0509150F3610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C982EB7-4ECE-40FF-8E3C-A6911C9CAD0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14F083C-B1E6-4AD5-892E-2B0BCB0A33E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F4171601-B1A2-4724-882B-0FD9FC055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E00638C-D7F8-4591-99DE-B8D04F3A8066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145D146-7234-4FA1-8EBA-622EE1340297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3683D6-BC3E-44B2-ABC8-86AEA164C58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F3909B64-FDA9-463F-9DDC-E160E58D46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75066" y="365125"/>
            <a:ext cx="9285218" cy="60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8861" y="1065888"/>
            <a:ext cx="11478684" cy="551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67611C3-7981-41FD-9AB4-3BA9591ABAD7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1648A425-969A-4602-8324-6D36E5A7CAC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6504C654-8D56-4391-A532-1862C20C9F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 descr="Desenho com traços pretos em fundo branco e letras pretas&#10;&#10;Descrição gerada automaticamente com confiança média">
            <a:extLst>
              <a:ext uri="{FF2B5EF4-FFF2-40B4-BE49-F238E27FC236}">
                <a16:creationId xmlns:a16="http://schemas.microsoft.com/office/drawing/2014/main" id="{906352E9-AC76-4B0E-A1D3-81199EDB1C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704" cy="842055"/>
          </a:xfrm>
          <a:prstGeom prst="rect">
            <a:avLst/>
          </a:prstGeom>
        </p:spPr>
      </p:pic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7238D1BF-9E73-4848-935C-825FB8F12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DC435A9-3247-4320-8DDB-1AE628E9B7D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E88F8B2-B90D-40D9-B386-6FFAFAF36935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9769E09-F4F0-4CC2-AFC1-66B37F3B72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13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906F05A-FF54-4CB9-9DF3-C368ECDCC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cs typeface="Times New Roman" panose="02020603050405020304" pitchFamily="18" charset="0"/>
              </a:rPr>
              <a:t>Estruturas de Repetições Exercícios</a:t>
            </a:r>
            <a:endParaRPr lang="pt-BR" dirty="0"/>
          </a:p>
        </p:txBody>
      </p:sp>
      <p:sp>
        <p:nvSpPr>
          <p:cNvPr id="5" name="Subtítulo 7">
            <a:extLst>
              <a:ext uri="{FF2B5EF4-FFF2-40B4-BE49-F238E27FC236}">
                <a16:creationId xmlns:a16="http://schemas.microsoft.com/office/drawing/2014/main" id="{44F72296-132D-1538-8693-26858B818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7250"/>
          </a:xfrm>
        </p:spPr>
        <p:txBody>
          <a:bodyPr>
            <a:normAutofit fontScale="70000" lnSpcReduction="20000"/>
          </a:bodyPr>
          <a:lstStyle/>
          <a:p>
            <a:r>
              <a:rPr lang="pt-BR" altLang="pt-BR" sz="28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Disciplina: Programação para Engenharia</a:t>
            </a:r>
          </a:p>
          <a:p>
            <a:endParaRPr lang="pt-BR" altLang="pt-BR" b="1" i="1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Professores:	Cristiane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Pavei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Martinello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Fernandes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Douglas de Medeiros Deolindo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Giovani Martins Cascaes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Joel Barbosa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Panchyniak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Marcelo Marcos Amoroso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Marcos Antônio Jeremias Coelho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Ramon de Souza Coan</a:t>
            </a:r>
          </a:p>
        </p:txBody>
      </p:sp>
    </p:spTree>
    <p:extLst>
      <p:ext uri="{BB962C8B-B14F-4D97-AF65-F5344CB8AC3E}">
        <p14:creationId xmlns:p14="http://schemas.microsoft.com/office/powerpoint/2010/main" val="341315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 Com vocês!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87BE4A-6B35-47F7-B9C0-3A403F2EA669}"/>
              </a:ext>
            </a:extLst>
          </p:cNvPr>
          <p:cNvSpPr txBox="1"/>
          <p:nvPr/>
        </p:nvSpPr>
        <p:spPr>
          <a:xfrm>
            <a:off x="530277" y="1351085"/>
            <a:ext cx="108770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7) Faça um script em Python que receba dois números e gere os números que estão no intervalo compreendido por eles. Mostre no final a soma dos números.</a:t>
            </a:r>
          </a:p>
          <a:p>
            <a:pPr algn="just"/>
            <a:endParaRPr lang="pt-BR" sz="2400" dirty="0"/>
          </a:p>
          <a:p>
            <a:r>
              <a:rPr lang="pt-BR" sz="2400" dirty="0"/>
              <a:t>8)</a:t>
            </a:r>
            <a:r>
              <a:rPr lang="pt-BR" altLang="pt-BR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/>
              <a:t>Faça um script em Python par </a:t>
            </a:r>
            <a:r>
              <a:rPr lang="pt-BR" altLang="pt-BR" sz="2400" dirty="0">
                <a:ea typeface="Tahoma" panose="020B0604030504040204" pitchFamily="34" charset="0"/>
                <a:cs typeface="Tahoma" panose="020B0604030504040204" pitchFamily="34" charset="0"/>
              </a:rPr>
              <a:t>ler o nome e  idade de 10 pessoas e  verificar total de pessoas maior e total menor de idade.</a:t>
            </a:r>
          </a:p>
          <a:p>
            <a:endParaRPr lang="pt-BR" sz="2400" dirty="0"/>
          </a:p>
          <a:p>
            <a:r>
              <a:rPr lang="pt-BR" sz="2400" dirty="0"/>
              <a:t>9) </a:t>
            </a:r>
            <a:r>
              <a:rPr lang="pt-BR" sz="2400" dirty="0">
                <a:solidFill>
                  <a:schemeClr val="dk1"/>
                </a:solidFill>
              </a:rPr>
              <a:t>Faça um </a:t>
            </a:r>
            <a:r>
              <a:rPr lang="pt-BR" sz="2400" dirty="0"/>
              <a:t>script em Python</a:t>
            </a:r>
            <a:r>
              <a:rPr lang="pt-BR" sz="2400" dirty="0">
                <a:solidFill>
                  <a:schemeClr val="dk1"/>
                </a:solidFill>
              </a:rPr>
              <a:t> que leia nome, a altura e o sexo de 50 pessoas, após calcule e mostre o seu peso ideal, utilizando as seguintes fórmulas: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</a:rPr>
              <a:t>para homens: ((72.7 * altura) – 58)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</a:rPr>
              <a:t>para mulheres: ((62.1 * altura) - 44.7)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</a:rPr>
              <a:t>Ao final exibir o total pessoas de cada sexo (M/F)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9984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 Com vocês!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87BE4A-6B35-47F7-B9C0-3A403F2EA669}"/>
              </a:ext>
            </a:extLst>
          </p:cNvPr>
          <p:cNvSpPr txBox="1"/>
          <p:nvPr/>
        </p:nvSpPr>
        <p:spPr>
          <a:xfrm>
            <a:off x="911678" y="1375423"/>
            <a:ext cx="10368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10) A Secretaria de Educação do Estado está realizando uma pesquisa com estudantes. Fazendo um levantamento de alunos em cada nível escolar, onde:</a:t>
            </a:r>
          </a:p>
          <a:p>
            <a:pPr algn="just"/>
            <a:r>
              <a:rPr lang="pt-BR" sz="2400" dirty="0"/>
              <a:t>EI    = Educação Infantil</a:t>
            </a:r>
          </a:p>
          <a:p>
            <a:pPr algn="just"/>
            <a:r>
              <a:rPr lang="pt-BR" sz="2400" dirty="0"/>
              <a:t>EF1 = Ensino Fundamental 1</a:t>
            </a:r>
          </a:p>
          <a:p>
            <a:pPr algn="just"/>
            <a:r>
              <a:rPr lang="pt-BR" sz="2400" dirty="0"/>
              <a:t>EF2 = Ensino Fundamental 2</a:t>
            </a:r>
          </a:p>
          <a:p>
            <a:pPr algn="just"/>
            <a:r>
              <a:rPr lang="pt-BR" sz="2400" dirty="0"/>
              <a:t>EM  = Ensino Médio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Elabore um script em Python que leia nome estudante e seu nível escolar. Calcule e mostre o total de alunos em cada nível escolar.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Construir um MENU de opções de escolha e opção de “encerrar pesquisa”.</a:t>
            </a:r>
          </a:p>
        </p:txBody>
      </p:sp>
    </p:spTree>
    <p:extLst>
      <p:ext uri="{BB962C8B-B14F-4D97-AF65-F5344CB8AC3E}">
        <p14:creationId xmlns:p14="http://schemas.microsoft.com/office/powerpoint/2010/main" val="5513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 Com vocês!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87BE4A-6B35-47F7-B9C0-3A403F2EA669}"/>
              </a:ext>
            </a:extLst>
          </p:cNvPr>
          <p:cNvSpPr txBox="1"/>
          <p:nvPr/>
        </p:nvSpPr>
        <p:spPr>
          <a:xfrm>
            <a:off x="911678" y="1375423"/>
            <a:ext cx="103686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11) A Secretaria de Saúde do Município está realizando uma pesquisa com habitantes. Fazendo um levantamento de doenças crônicas de saúde, onde:</a:t>
            </a:r>
          </a:p>
          <a:p>
            <a:pPr algn="just"/>
            <a:r>
              <a:rPr lang="pt-BR" sz="2400" dirty="0"/>
              <a:t>DB - Diabetes</a:t>
            </a:r>
          </a:p>
          <a:p>
            <a:pPr algn="just"/>
            <a:r>
              <a:rPr lang="pt-BR" sz="2400" dirty="0"/>
              <a:t>HP - Hipertensão</a:t>
            </a:r>
          </a:p>
          <a:p>
            <a:r>
              <a:rPr lang="pt-BR" sz="2400" dirty="0"/>
              <a:t>CO - Colesterol Alto</a:t>
            </a:r>
          </a:p>
          <a:p>
            <a:pPr algn="just"/>
            <a:r>
              <a:rPr lang="pt-BR" sz="2400" dirty="0"/>
              <a:t>AS – Asma</a:t>
            </a:r>
          </a:p>
          <a:p>
            <a:pPr algn="just"/>
            <a:r>
              <a:rPr lang="pt-BR" sz="2400" dirty="0"/>
              <a:t>NP – Não possui doença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Elabore um script em Python que leia nome pessoa entrevistada, sexo (M/F) e seu tipo doença. Calcule e mostre o total de entrevistados em cada tipo e de cada sexo.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Construir um MENU de opções de escolha e opção de “encerrar pesquisa”.</a:t>
            </a:r>
          </a:p>
        </p:txBody>
      </p:sp>
    </p:spTree>
    <p:extLst>
      <p:ext uri="{BB962C8B-B14F-4D97-AF65-F5344CB8AC3E}">
        <p14:creationId xmlns:p14="http://schemas.microsoft.com/office/powerpoint/2010/main" val="27280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 Com vocês!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87BE4A-6B35-47F7-B9C0-3A403F2EA669}"/>
              </a:ext>
            </a:extLst>
          </p:cNvPr>
          <p:cNvSpPr txBox="1"/>
          <p:nvPr/>
        </p:nvSpPr>
        <p:spPr>
          <a:xfrm>
            <a:off x="911678" y="1375423"/>
            <a:ext cx="103686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12) Em uma eleição existem quatro candidatos. Os votos são informados por meio  de códigos. Os dados utilizados para a contagem dos votos obedecem à seguinte codificação: 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- 1, 2, 3, 4 = voto para os respectivos candidatos;</a:t>
            </a:r>
          </a:p>
          <a:p>
            <a:pPr algn="just"/>
            <a:r>
              <a:rPr lang="pt-BR" sz="2400" dirty="0"/>
              <a:t>- 5 = voto nulo;</a:t>
            </a:r>
          </a:p>
          <a:p>
            <a:pPr algn="just"/>
            <a:r>
              <a:rPr lang="pt-BR" sz="2400" dirty="0"/>
              <a:t>- 6 = voto em branco;</a:t>
            </a:r>
          </a:p>
          <a:p>
            <a:pPr algn="just"/>
            <a:r>
              <a:rPr lang="pt-BR" sz="2400" dirty="0"/>
              <a:t>Elabore um script em Python que leia o código do candidato em um voto. Calcule e mostre:</a:t>
            </a:r>
          </a:p>
          <a:p>
            <a:pPr algn="just"/>
            <a:r>
              <a:rPr lang="pt-BR" sz="2400" dirty="0"/>
              <a:t>- total de votos para cada candidato;</a:t>
            </a:r>
          </a:p>
          <a:p>
            <a:pPr algn="just"/>
            <a:r>
              <a:rPr lang="pt-BR" sz="2400" dirty="0"/>
              <a:t>- total de votos nulos;</a:t>
            </a:r>
          </a:p>
          <a:p>
            <a:pPr algn="just"/>
            <a:r>
              <a:rPr lang="pt-BR" sz="2400" dirty="0"/>
              <a:t>- total de votos em branco;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Construir um MENU de opções de voto e opção de “encerrar a votação”.</a:t>
            </a:r>
          </a:p>
        </p:txBody>
      </p:sp>
    </p:spTree>
    <p:extLst>
      <p:ext uri="{BB962C8B-B14F-4D97-AF65-F5344CB8AC3E}">
        <p14:creationId xmlns:p14="http://schemas.microsoft.com/office/powerpoint/2010/main" val="326336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Obrigado">
            <a:extLst>
              <a:ext uri="{FF2B5EF4-FFF2-40B4-BE49-F238E27FC236}">
                <a16:creationId xmlns:a16="http://schemas.microsoft.com/office/drawing/2014/main" id="{B74634BC-9B07-4B94-9AF7-B4B4921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14" y="1691721"/>
            <a:ext cx="5827052" cy="38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Relembrando a aula passada For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00438D-C651-496B-AC86-2B9F7091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089" y="1340734"/>
            <a:ext cx="2372109" cy="208826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7EBFC3A-9D9D-45ED-BE24-0BEBAC4A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66" y="3615986"/>
            <a:ext cx="11478157" cy="20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7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5">
            <a:extLst>
              <a:ext uri="{FF2B5EF4-FFF2-40B4-BE49-F238E27FC236}">
                <a16:creationId xmlns:a16="http://schemas.microsoft.com/office/drawing/2014/main" id="{5E5A3A0C-CBDC-EA2A-ECF7-E1ABF637E2EE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F6D1EB-112B-4108-AC9A-EC134875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9" y="1397266"/>
            <a:ext cx="10224321" cy="43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4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5">
            <a:extLst>
              <a:ext uri="{FF2B5EF4-FFF2-40B4-BE49-F238E27FC236}">
                <a16:creationId xmlns:a16="http://schemas.microsoft.com/office/drawing/2014/main" id="{5E5A3A0C-CBDC-EA2A-ECF7-E1ABF637E2EE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 Par e Impar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0F3448-6C51-4002-A52A-725A7256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51" y="1568476"/>
            <a:ext cx="8455049" cy="372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5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66861C-672F-40F4-92A8-65C9BE54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868" y="405754"/>
            <a:ext cx="5191432" cy="6046491"/>
          </a:xfrm>
          <a:prstGeom prst="rect">
            <a:avLst/>
          </a:prstGeom>
        </p:spPr>
      </p:pic>
      <p:sp>
        <p:nvSpPr>
          <p:cNvPr id="4" name="CaixaDeTexto 5">
            <a:extLst>
              <a:ext uri="{FF2B5EF4-FFF2-40B4-BE49-F238E27FC236}">
                <a16:creationId xmlns:a16="http://schemas.microsoft.com/office/drawing/2014/main" id="{D2EA0E31-EFCB-439D-B0F3-AF2BDD2A91BA}"/>
              </a:ext>
            </a:extLst>
          </p:cNvPr>
          <p:cNvSpPr txBox="1"/>
          <p:nvPr/>
        </p:nvSpPr>
        <p:spPr>
          <a:xfrm>
            <a:off x="498601" y="835766"/>
            <a:ext cx="3525735" cy="2273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Praticando com o Python... Calculadora</a:t>
            </a:r>
          </a:p>
        </p:txBody>
      </p:sp>
    </p:spTree>
    <p:extLst>
      <p:ext uri="{BB962C8B-B14F-4D97-AF65-F5344CB8AC3E}">
        <p14:creationId xmlns:p14="http://schemas.microsoft.com/office/powerpoint/2010/main" val="89696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Praticando com o Python... Fatorial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7E23370-D70A-45B0-85D5-3A0611E4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70" y="1707737"/>
            <a:ext cx="6033901" cy="108656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C726D9D-AD3A-41B2-8797-DE7D8F46B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033" y="3692501"/>
            <a:ext cx="6514665" cy="23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24064F8-AD17-4576-BD65-381A37E6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18" y="454242"/>
            <a:ext cx="6376650" cy="624608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1E7DE3F-E44B-4DE1-B4D5-100D38592537}"/>
              </a:ext>
            </a:extLst>
          </p:cNvPr>
          <p:cNvSpPr txBox="1"/>
          <p:nvPr/>
        </p:nvSpPr>
        <p:spPr>
          <a:xfrm>
            <a:off x="378679" y="1255491"/>
            <a:ext cx="3525735" cy="301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Praticando com o Python... Grandezas elétricas</a:t>
            </a:r>
          </a:p>
        </p:txBody>
      </p:sp>
    </p:spTree>
    <p:extLst>
      <p:ext uri="{BB962C8B-B14F-4D97-AF65-F5344CB8AC3E}">
        <p14:creationId xmlns:p14="http://schemas.microsoft.com/office/powerpoint/2010/main" val="117029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A8FBEA-1F11-418D-8341-3078E839A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4132491A-C8DB-4AC9-8AF1-41D5C714A7B5}" type="slidenum">
              <a:rPr lang="pt-BR" smtClean="0"/>
              <a:pPr algn="r"/>
              <a:t>8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4DABDC-73A6-4A2B-A5A9-2DBC31BC68DA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Lista 02 - Praticando com o Python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871F28-EFB3-4CA3-81FC-3218CAE6AF32}"/>
              </a:ext>
            </a:extLst>
          </p:cNvPr>
          <p:cNvSpPr txBox="1"/>
          <p:nvPr/>
        </p:nvSpPr>
        <p:spPr>
          <a:xfrm>
            <a:off x="910653" y="1700507"/>
            <a:ext cx="104818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arenR"/>
            </a:pPr>
            <a:r>
              <a:rPr lang="pt-BR" sz="2400" dirty="0"/>
              <a:t>Crie um programa em linguagem Python que leia 5 números, calcule e mostre a média aritmética dos valores lidos.</a:t>
            </a:r>
          </a:p>
          <a:p>
            <a:pPr marL="514350" indent="-514350" algn="just">
              <a:buAutoNum type="arabicParenR"/>
            </a:pPr>
            <a:endParaRPr lang="pt-BR" sz="2400" dirty="0"/>
          </a:p>
          <a:p>
            <a:pPr marL="514350" indent="-514350" algn="just">
              <a:buFontTx/>
              <a:buAutoNum type="arabicParenR"/>
            </a:pPr>
            <a:r>
              <a:rPr lang="pt-BR" sz="2400" dirty="0"/>
              <a:t>Crie um programa em linguagem Python que leia 5 números, informando a quantidade de valores positivos, a quantidade de valores negativos</a:t>
            </a:r>
          </a:p>
        </p:txBody>
      </p:sp>
    </p:spTree>
    <p:extLst>
      <p:ext uri="{BB962C8B-B14F-4D97-AF65-F5344CB8AC3E}">
        <p14:creationId xmlns:p14="http://schemas.microsoft.com/office/powerpoint/2010/main" val="322555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Lista 02 - Praticando com o Python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22956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87BE4A-6B35-47F7-B9C0-3A403F2EA669}"/>
              </a:ext>
            </a:extLst>
          </p:cNvPr>
          <p:cNvSpPr txBox="1"/>
          <p:nvPr/>
        </p:nvSpPr>
        <p:spPr>
          <a:xfrm>
            <a:off x="911678" y="1375423"/>
            <a:ext cx="10368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4) Desenvolva um script Python onde o usuário necessita digitar a senha de um cofre, esta senha é numérica (987654), enquanto os valores digitais não forem corretos, o programa deverá pedir novamente informando que o valor está incorreto, assim que estiver correto, informar “cofre aberto”.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5) Desenvolva um script Python que leia 10 números e informe o maior e menor número lido.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6) Execute um script Python que imprima na tela apenas os números ímpares entre 1 e 50.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3522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6131</TotalTime>
  <Words>708</Words>
  <Application>Microsoft Office PowerPoint</Application>
  <PresentationFormat>Widescreen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Estruturas de Repetições Exercícios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Disciplina</dc:title>
  <dc:creator>Vagner Da Silva Rodrigues</dc:creator>
  <cp:lastModifiedBy>Maine Calabrezi De Souza</cp:lastModifiedBy>
  <cp:revision>306</cp:revision>
  <dcterms:created xsi:type="dcterms:W3CDTF">2019-07-27T22:06:45Z</dcterms:created>
  <dcterms:modified xsi:type="dcterms:W3CDTF">2024-04-18T00:14:50Z</dcterms:modified>
</cp:coreProperties>
</file>