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E563D-6813-A664-A0E7-DCED84E19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671D76-3E48-5F03-38BC-D1EA81AEC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95FD0-C387-CF04-CFDF-3C18DB74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131A2-EE9A-B4E9-CFE1-297901D8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104364-4EEC-1E18-A9D2-EACE7DC6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0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8F4F0-BBED-8120-2658-689B7728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27E3A-AFD4-DD3F-3F21-197B86FFA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B07DB-B40D-D2A2-50E6-AA72C16E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26569-E312-9DA4-0BC0-E3E5584C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1FF27-188A-BE5B-8E08-9F25FBE2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9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68DEB6-F1A3-C8F6-AA51-B6C880176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FE6B4-718E-335E-3A3F-BE1FCE989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9400F-A597-E9B6-B01E-8C6008C2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8682D-CD65-2F6A-9FA7-91B58019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1C027-CE09-A10C-72BB-AD6AE752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53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5902A-4ECE-FFD5-9974-3C61AFF5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4635D-29E2-4BAF-62B1-5E4843F38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A33F2-AF2A-A65A-76A5-15697E1B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AC27B-F0FB-6BC0-CF53-F972394F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80858-2775-2D3F-A8A2-3C77CC7E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4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54EFE-CA6F-FBCF-C0F8-8B42DDC9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35BFC-9D37-ED66-AB37-DD9EAD6D9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90B37-E5D1-7D56-FDF7-97415720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6EDAB-4C56-5570-A6A0-27E44240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8587E-FA17-D86D-F708-1A943AFB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72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8265F-C314-8FC9-06E0-75837EC4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B6F9C-ADB0-5598-0E22-3A8B085B0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E830C9-EC51-97B4-28FB-33EF758D7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C9B29-7158-E9DA-433E-BF596468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3FDEFD-34DC-B4E6-2A59-70401747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B0EF90-B81B-132B-846B-4E1A52D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7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98823-9550-FA37-B007-CC4598C4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6F286-68D1-E445-D41A-093382A60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C260CF-C8C0-0E4F-D941-EDF37D1CA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FE5593-3EAE-B99D-B4F2-858B88B9C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EF65E5-4C30-C426-FA14-4921740AC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135263-2B13-402A-17D0-52A8D24B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7CCD94-84D2-435D-E1AD-89C471ED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5E7CB8-334A-C5BB-19EF-C0EB8C0F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3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6F25F-E541-A761-3FB2-DE35CAEC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6A0B69-F014-2CAD-7A37-9302FA8C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F6580F-BCF1-8B8C-0113-6342C877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DBB792-43D3-C72F-1FD5-54B76F6C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0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BA9581-5925-D205-6F86-1AEAE944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183FE5-8F6D-5BC9-1297-05AFEC15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3D9E5B-1FD1-7734-09F5-C0E37AE2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7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CC3D6-2E6B-EA8F-E20E-FD0FA535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5C87C-FC4F-51C9-E395-964F719D4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3512C-2677-CB28-C985-1FEA2A0DD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079F3-48F2-35D2-42BE-3FAE9E30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E1700-2342-EADC-24E4-E71E4BD7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B6C31-1141-6B2B-0789-142660CD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9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39055-5AEF-4C11-497D-28EDBD4C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0984A5-D048-3C51-44DD-E823002B8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E40-C654-6718-C25D-9C1A22BA7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9E9DE4-40AE-5E04-E99D-CA6BEE97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3F7B8-080A-B7D5-D060-89576487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FD00B-AE66-19BD-6D26-1BBF0C9C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239EC9-6D77-C4F0-D0DF-16BB46E4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A21E8-5BEA-FAD0-72BB-B650D4276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33565-C873-A534-5B70-08043E116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79A16-F1D9-7167-2065-AEA93463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CB230-CAAA-F72B-0202-1B4AEE254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8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0E55E-A18A-F623-93F6-104D7D00C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SpaceShip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DF9080-C576-F349-30E4-3B3EF7BF6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가제</a:t>
            </a:r>
          </a:p>
        </p:txBody>
      </p:sp>
    </p:spTree>
    <p:extLst>
      <p:ext uri="{BB962C8B-B14F-4D97-AF65-F5344CB8AC3E}">
        <p14:creationId xmlns:p14="http://schemas.microsoft.com/office/powerpoint/2010/main" val="375691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5D21-3CE7-4649-AB23-763B85A9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6EE8-D922-F2A4-88EF-317A8D03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2) </a:t>
            </a:r>
            <a:r>
              <a:rPr lang="ko-KR" altLang="en-US" dirty="0"/>
              <a:t>개발 일정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11/21 - 26 : </a:t>
            </a:r>
            <a:r>
              <a:rPr lang="ko-KR" altLang="en-US" dirty="0"/>
              <a:t>기획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11/27- 12/2 : </a:t>
            </a:r>
            <a:r>
              <a:rPr lang="ko-KR" altLang="en-US" dirty="0"/>
              <a:t>프로토 타입 제작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12/3 - 12/13 : </a:t>
            </a:r>
            <a:r>
              <a:rPr lang="ko-KR" altLang="en-US" dirty="0"/>
              <a:t>게임 전체 구현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12/14 - 12/26 : </a:t>
            </a:r>
            <a:r>
              <a:rPr lang="ko-KR" altLang="en-US" dirty="0"/>
              <a:t>상세 버그 수정</a:t>
            </a:r>
          </a:p>
        </p:txBody>
      </p:sp>
    </p:spTree>
    <p:extLst>
      <p:ext uri="{BB962C8B-B14F-4D97-AF65-F5344CB8AC3E}">
        <p14:creationId xmlns:p14="http://schemas.microsoft.com/office/powerpoint/2010/main" val="28112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89190-59F7-1B42-BC64-4790169B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36093-A140-9C28-FBDC-7E44619C9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게임 소개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9467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5D21-3CE7-4649-AB23-763B85A9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6EE8-D922-F2A4-88EF-317A8D03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dirty="0"/>
              <a:t>기획의도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엄폐물 뒤에 숨어 적을 피하며 스릴감과 긴박감을 체험하고</a:t>
            </a:r>
            <a:r>
              <a:rPr lang="en-US" altLang="ko-KR" dirty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퍼즐 요소들을 풀며 성취감을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느끼게 하고자 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58AEF4-B80A-DDB1-2865-0A7419A9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04945"/>
            <a:ext cx="5235693" cy="32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0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30265-3958-470B-8326-F825903F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ED0C6D-ADB3-0061-EE39-A646C1194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6269" y="2012748"/>
            <a:ext cx="5718603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568FD0-D9A4-8020-B7CD-6CCE4EFF8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97" y="1492518"/>
            <a:ext cx="5628336" cy="500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5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5D21-3CE7-4649-AB23-763B85A9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6EE8-D922-F2A4-88EF-317A8D03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1) </a:t>
            </a:r>
            <a:r>
              <a:rPr lang="ko-KR" altLang="en-US" dirty="0"/>
              <a:t>게임 상세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</a:rPr>
              <a:t>싱글 플레이어</a:t>
            </a:r>
            <a:r>
              <a:rPr lang="en-US" altLang="ko-KR" dirty="0">
                <a:solidFill>
                  <a:srgbClr val="0070C0"/>
                </a:solidFill>
              </a:rPr>
              <a:t>, 1</a:t>
            </a:r>
            <a:r>
              <a:rPr lang="ko-KR" altLang="en-US" dirty="0">
                <a:solidFill>
                  <a:srgbClr val="0070C0"/>
                </a:solidFill>
              </a:rPr>
              <a:t>인칭 게임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적과의 조우를 피하며 잠입하는 과정이 주 컨텐츠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컨트롤 요소가 다양하고 퍼즐 요소도 포함되어 있기에 </a:t>
            </a:r>
            <a:r>
              <a:rPr lang="en-US" altLang="ko-KR" dirty="0"/>
              <a:t>10-20</a:t>
            </a:r>
            <a:r>
              <a:rPr lang="ko-KR" altLang="en-US" dirty="0"/>
              <a:t>대를 타겟으로 삼고 있음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0070C0"/>
                </a:solidFill>
              </a:rPr>
              <a:t>퍼즐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 err="1">
                <a:solidFill>
                  <a:srgbClr val="0070C0"/>
                </a:solidFill>
              </a:rPr>
              <a:t>방탈출</a:t>
            </a:r>
            <a:r>
              <a:rPr lang="en-US" altLang="ko-KR" dirty="0">
                <a:solidFill>
                  <a:srgbClr val="0070C0"/>
                </a:solidFill>
              </a:rPr>
              <a:t>, FPS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5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5D21-3CE7-4649-AB23-763B85A9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6EE8-D922-F2A4-88EF-317A8D03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2) </a:t>
            </a:r>
            <a:r>
              <a:rPr lang="ko-KR" altLang="en-US" dirty="0"/>
              <a:t>맵 디자인 컨셉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700" dirty="0"/>
              <a:t>우주선을 층별로 상세히 구현</a:t>
            </a:r>
            <a:endParaRPr lang="en-US" altLang="ko-KR" sz="27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700" dirty="0"/>
              <a:t>총 </a:t>
            </a:r>
            <a:r>
              <a:rPr lang="en-US" altLang="ko-KR" sz="2700" dirty="0"/>
              <a:t>3</a:t>
            </a:r>
            <a:r>
              <a:rPr lang="ko-KR" altLang="en-US" sz="2700" dirty="0"/>
              <a:t>층으로 구성되어 있으며</a:t>
            </a:r>
            <a:r>
              <a:rPr lang="en-US" altLang="ko-KR" sz="2700" dirty="0"/>
              <a:t>, </a:t>
            </a:r>
            <a:r>
              <a:rPr lang="ko-KR" altLang="en-US" sz="2700" dirty="0"/>
              <a:t>기계실</a:t>
            </a:r>
            <a:r>
              <a:rPr lang="en-US" altLang="ko-KR" sz="2700" dirty="0"/>
              <a:t>, </a:t>
            </a:r>
            <a:r>
              <a:rPr lang="ko-KR" altLang="en-US" sz="2700" dirty="0" err="1"/>
              <a:t>함장실</a:t>
            </a:r>
            <a:r>
              <a:rPr lang="en-US" altLang="ko-KR" sz="2700" dirty="0"/>
              <a:t>, </a:t>
            </a:r>
            <a:r>
              <a:rPr lang="ko-KR" altLang="en-US" sz="2700" dirty="0"/>
              <a:t>선원 광장 등으로 구성되어 있음</a:t>
            </a:r>
            <a:endParaRPr lang="en-US" altLang="ko-KR" sz="27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700" dirty="0"/>
              <a:t>우주선의 암전 상태를 구현하기 위해 광도 조절할 수 있도록 함</a:t>
            </a:r>
          </a:p>
        </p:txBody>
      </p:sp>
    </p:spTree>
    <p:extLst>
      <p:ext uri="{BB962C8B-B14F-4D97-AF65-F5344CB8AC3E}">
        <p14:creationId xmlns:p14="http://schemas.microsoft.com/office/powerpoint/2010/main" val="376293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5D21-3CE7-4649-AB23-763B85A9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6EE8-D922-F2A4-88EF-317A8D03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3) </a:t>
            </a:r>
            <a:r>
              <a:rPr lang="ko-KR" altLang="en-US" dirty="0"/>
              <a:t>세계관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2XXX</a:t>
            </a:r>
            <a:r>
              <a:rPr lang="ko-KR" altLang="en-US" dirty="0"/>
              <a:t>년 플레이어는 한 우주선에 잠입하여 커맨드 센터를 장악하라는 임무를 받고 </a:t>
            </a:r>
            <a:r>
              <a:rPr lang="ko-KR" altLang="en-US" dirty="0">
                <a:solidFill>
                  <a:srgbClr val="0070C0"/>
                </a:solidFill>
              </a:rPr>
              <a:t>우주선으로 침입하게 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  <a:r>
              <a:rPr lang="ko-KR" altLang="en-US" dirty="0"/>
              <a:t>우주선의 구조는 </a:t>
            </a:r>
            <a:r>
              <a:rPr lang="en-US" altLang="ko-KR" dirty="0"/>
              <a:t>3</a:t>
            </a:r>
            <a:r>
              <a:rPr lang="ko-KR" altLang="en-US" dirty="0"/>
              <a:t>층으로 </a:t>
            </a:r>
            <a:r>
              <a:rPr lang="en-US" altLang="ko-KR" dirty="0"/>
              <a:t>1</a:t>
            </a:r>
            <a:r>
              <a:rPr lang="ko-KR" altLang="en-US" dirty="0"/>
              <a:t>층에서 몰래 침입한 뒤 은신을 위해 전체 불을 끄고 </a:t>
            </a:r>
            <a:r>
              <a:rPr lang="en-US" altLang="ko-KR" dirty="0"/>
              <a:t>2</a:t>
            </a:r>
            <a:r>
              <a:rPr lang="ko-KR" altLang="en-US" dirty="0"/>
              <a:t>층에서의 잠입 및 전투를 진행한다</a:t>
            </a:r>
            <a:r>
              <a:rPr lang="en-US" altLang="ko-KR" dirty="0"/>
              <a:t>. </a:t>
            </a:r>
            <a:r>
              <a:rPr lang="ko-KR" altLang="en-US" dirty="0"/>
              <a:t>최종적으로 </a:t>
            </a:r>
            <a:r>
              <a:rPr lang="en-US" altLang="ko-KR" dirty="0"/>
              <a:t>3</a:t>
            </a:r>
            <a:r>
              <a:rPr lang="ko-KR" altLang="en-US" dirty="0"/>
              <a:t>층의 우주선 함장과의 전투를 하여 </a:t>
            </a:r>
            <a:r>
              <a:rPr lang="ko-KR" altLang="en-US" dirty="0">
                <a:solidFill>
                  <a:srgbClr val="0070C0"/>
                </a:solidFill>
              </a:rPr>
              <a:t>우주선을 장악한 뒤 임무를 완료하게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63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5D21-3CE7-4649-AB23-763B85A9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6EE8-D922-F2A4-88EF-317A8D03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4) </a:t>
            </a:r>
            <a:r>
              <a:rPr lang="ko-KR" altLang="en-US"/>
              <a:t>게임 진행 과정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층 </a:t>
            </a:r>
            <a:r>
              <a:rPr lang="en-US" altLang="ko-KR" dirty="0"/>
              <a:t>: </a:t>
            </a:r>
            <a:r>
              <a:rPr lang="ko-KR" altLang="en-US" dirty="0"/>
              <a:t>퍼즐을 풀고 배전판을 파괴한다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층 </a:t>
            </a:r>
            <a:r>
              <a:rPr lang="en-US" altLang="ko-KR" dirty="0"/>
              <a:t>: </a:t>
            </a:r>
            <a:r>
              <a:rPr lang="ko-KR" altLang="en-US" dirty="0"/>
              <a:t>적을 피해 숨고 퍼즐을 푼 뒤 다음 층으로 진행한다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층 </a:t>
            </a:r>
            <a:r>
              <a:rPr lang="en-US" altLang="ko-KR" dirty="0"/>
              <a:t>: </a:t>
            </a:r>
            <a:r>
              <a:rPr lang="ko-KR" altLang="en-US" dirty="0"/>
              <a:t>함장과의 전면 전투를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21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5D21-3CE7-4649-AB23-763B85A9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6EE8-D922-F2A4-88EF-317A8D03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dirty="0"/>
              <a:t>참여 인력 및 역할 분담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강지혜 </a:t>
            </a:r>
            <a:r>
              <a:rPr lang="en-US" altLang="ko-KR" dirty="0"/>
              <a:t>: 2</a:t>
            </a:r>
            <a:r>
              <a:rPr lang="ko-KR" altLang="en-US" dirty="0"/>
              <a:t>층</a:t>
            </a:r>
            <a:r>
              <a:rPr lang="en-US" altLang="ko-KR" dirty="0"/>
              <a:t>, 3</a:t>
            </a:r>
            <a:r>
              <a:rPr lang="ko-KR" altLang="en-US" dirty="0"/>
              <a:t>층 레벨 디자인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김영찬 </a:t>
            </a:r>
            <a:r>
              <a:rPr lang="en-US" altLang="ko-KR" dirty="0"/>
              <a:t>: Object Interact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/>
              <a:t>임효천</a:t>
            </a:r>
            <a:r>
              <a:rPr lang="ko-KR" altLang="en-US" dirty="0"/>
              <a:t> </a:t>
            </a:r>
            <a:r>
              <a:rPr lang="en-US" altLang="ko-KR" dirty="0"/>
              <a:t>: Player</a:t>
            </a:r>
            <a:r>
              <a:rPr lang="ko-KR" altLang="en-US" dirty="0"/>
              <a:t> 개발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/>
              <a:t>전소현</a:t>
            </a:r>
            <a:r>
              <a:rPr lang="ko-KR" altLang="en-US" dirty="0"/>
              <a:t> </a:t>
            </a:r>
            <a:r>
              <a:rPr lang="en-US" altLang="ko-KR" dirty="0"/>
              <a:t>: Enemy</a:t>
            </a:r>
            <a:r>
              <a:rPr lang="ko-KR" altLang="en-US" dirty="0"/>
              <a:t> 개발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/>
              <a:t>차용진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r>
              <a:rPr lang="ko-KR" altLang="en-US" dirty="0"/>
              <a:t>층 레벨디자인</a:t>
            </a:r>
            <a:r>
              <a:rPr lang="en-US" altLang="ko-KR" dirty="0"/>
              <a:t>, </a:t>
            </a:r>
            <a:r>
              <a:rPr lang="ko-KR" altLang="en-US" dirty="0"/>
              <a:t>전체 총괄</a:t>
            </a:r>
          </a:p>
        </p:txBody>
      </p:sp>
    </p:spTree>
    <p:extLst>
      <p:ext uri="{BB962C8B-B14F-4D97-AF65-F5344CB8AC3E}">
        <p14:creationId xmlns:p14="http://schemas.microsoft.com/office/powerpoint/2010/main" val="182436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271</Words>
  <Application>Microsoft Office PowerPoint</Application>
  <PresentationFormat>와이드스크린</PresentationFormat>
  <Paragraphs>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SpaceShip</vt:lpstr>
      <vt:lpstr>목차</vt:lpstr>
      <vt:lpstr>1. 개요</vt:lpstr>
      <vt:lpstr>1. 개요</vt:lpstr>
      <vt:lpstr>2. 게임소개</vt:lpstr>
      <vt:lpstr>2. 게임소개</vt:lpstr>
      <vt:lpstr>2. 게임소개</vt:lpstr>
      <vt:lpstr>2. 게임소개</vt:lpstr>
      <vt:lpstr>3. 개발계획</vt:lpstr>
      <vt:lpstr>3. 개발계획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SpaceShip</dc:title>
  <dc:creator>Admin</dc:creator>
  <cp:lastModifiedBy>Admin</cp:lastModifiedBy>
  <cp:revision>6</cp:revision>
  <dcterms:created xsi:type="dcterms:W3CDTF">2024-11-27T07:30:27Z</dcterms:created>
  <dcterms:modified xsi:type="dcterms:W3CDTF">2024-11-28T08:54:42Z</dcterms:modified>
</cp:coreProperties>
</file>