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Fira Code" panose="020B0809050000020004" pitchFamily="49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4.xml"/><Relationship Id="rId5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8019300" cy="3306191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31</Slides>
  <Notes>31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</cp:revision>
  <dcterms:modified xsi:type="dcterms:W3CDTF">2022-10-17T13:07:17Z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