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1" r:id="rId1"/>
  </p:sldMasterIdLst>
  <p:notesMasterIdLst>
    <p:notesMasterId r:id="rId13"/>
  </p:notesMasterIdLst>
  <p:sldIdLst>
    <p:sldId id="290" r:id="rId2"/>
    <p:sldId id="339" r:id="rId3"/>
    <p:sldId id="289" r:id="rId4"/>
    <p:sldId id="342" r:id="rId5"/>
    <p:sldId id="282" r:id="rId6"/>
    <p:sldId id="309" r:id="rId7"/>
    <p:sldId id="340" r:id="rId8"/>
    <p:sldId id="341" r:id="rId9"/>
    <p:sldId id="298" r:id="rId10"/>
    <p:sldId id="336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97" d="100"/>
          <a:sy n="97" d="100"/>
        </p:scale>
        <p:origin x="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D577-E711-4F0A-A597-79D8320811B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2BAA-BC19-467C-9F73-1B5F5504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8F45-5EF6-4BA4-9EF9-21873DFB8715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1.png">
            <a:extLst>
              <a:ext uri="{FF2B5EF4-FFF2-40B4-BE49-F238E27FC236}">
                <a16:creationId xmlns:a16="http://schemas.microsoft.com/office/drawing/2014/main" id="{74E0295B-D2C0-A140-3AAC-EB312DEE9D9B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125915" y="136525"/>
            <a:ext cx="1940170" cy="16950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463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967-9816-499C-AB4B-C0FC2F66720D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5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7465-797B-46B6-A7BA-BAD3E6FC9E30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82F0-F3F7-42FF-8D5D-2D21C8A34A49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A97-EE2C-465D-B14B-7475B8678DA8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6A2-A6E8-4C44-AA9E-4F5628D6BBB5}" type="datetime1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2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A082-D35D-4107-A4BF-8A78C47DC0CE}" type="datetime1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DCC7-3996-4C97-914E-B079D5E3DF8C}" type="datetime1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A11-8A1B-4F35-9FC3-A508EA8A0333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0420C4-E89B-4AE2-9C9C-F402479D59A1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FB30-3BE4-4C21-89AF-A0EA3257E411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B65E-5945-24B3-3F05-4DAD7EB2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329307"/>
            <a:ext cx="9480308" cy="1587982"/>
          </a:xfrm>
        </p:spPr>
        <p:txBody>
          <a:bodyPr>
            <a:normAutofit fontScale="90000"/>
          </a:bodyPr>
          <a:lstStyle/>
          <a:p>
            <a:br>
              <a:rPr lang="en-GB" sz="33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GB" sz="2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31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r>
              <a:rPr lang="en-GB" sz="31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en-GB" sz="31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ONLINE BUS TICKET BOOKING SYSTEM</a:t>
            </a:r>
            <a:br>
              <a:rPr lang="en-US" sz="3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31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A1A4-DEBD-5DF4-16A4-DFB5D346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54" y="1685635"/>
            <a:ext cx="10515600" cy="4351338"/>
          </a:xfrm>
          <a:scene3d>
            <a:camera prst="perspectiveAbove"/>
            <a:lightRig rig="threePt" dir="t"/>
          </a:scene3d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200000"/>
              </a:lnSpc>
              <a:buNone/>
            </a:pPr>
            <a:r>
              <a:rPr lang="en-GB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NO:  31 STREAM B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buNone/>
            </a:pPr>
            <a:r>
              <a:rPr lang="en-GB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MEMBERS:</a:t>
            </a:r>
            <a:endParaRPr lang="en-US" sz="1800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1062811- JULIUS MAINGI NJUGUNA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1062793- NJENGA KENDI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1046045- SHARON CHEPKORIR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buNone/>
            </a:pPr>
            <a:r>
              <a:rPr lang="en-GB" sz="1800" dirty="0">
                <a:latin typeface="Arial" panose="020B0604020202020204" pitchFamily="34" charset="0"/>
                <a:ea typeface="Arial" panose="020B0604020202020204" pitchFamily="34" charset="0"/>
              </a:rPr>
              <a:t>4. 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1045121- LUCY MWONGELI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1049060- PETER KILUNDA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7397-3A97-BA5D-F4B1-D6CD83C5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274A-18A5-0410-6C8A-591EA0D7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783E-8B64-5978-1F73-414BEF7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519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ABBE1-C85A-CC47-5E0E-641483FA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C055-9D7A-D9DB-F7DE-1B5DE060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543"/>
            <a:ext cx="10515600" cy="503579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50000"/>
              </a:lnSpc>
            </a:pPr>
            <a:r>
              <a:rPr lang="en-GB" sz="26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CONCLUSIONS AND RECOMMENDATIONS:</a:t>
            </a:r>
            <a:endParaRPr lang="en-US" sz="2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2E35-68D2-FA64-B72F-6E71F4D8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542" y="1401203"/>
            <a:ext cx="9451258" cy="4775760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buNone/>
            </a:pPr>
            <a:r>
              <a:rPr lang="en-GB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Conclusions: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buNone/>
            </a:pPr>
            <a:r>
              <a:rPr lang="en-US" dirty="0"/>
              <a:t>This online ticket booking system will: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Enhance customer satisfaction with convenient and reliable services.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 operational efficiency and reduce errors.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Optimize resource management using real-time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Strengthen market competitiveness by meeting modern needs.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Boost revenue through a user-friendly experience.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8F49-C2F0-C484-4147-6F68384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83BC-2697-66BC-2FBE-8B205BF7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17B1-739F-DDA6-C7F0-D2BA22F1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8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C2CCF-4BB5-2224-75E3-932D4648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7EF7-1112-479D-F405-B1945F5C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29" y="798973"/>
            <a:ext cx="6681020" cy="1118018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</a:pPr>
            <a:r>
              <a:rPr lang="en-GB" sz="2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Future Recommendations:</a:t>
            </a:r>
            <a:endParaRPr lang="en-US" sz="2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B7BE-4086-CDBA-EE36-9F898671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991"/>
            <a:ext cx="10515600" cy="4259972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50000"/>
              </a:lnSpc>
            </a:pPr>
            <a:r>
              <a:rPr lang="en-GB" sz="23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Offer more Integrated Payment Options</a:t>
            </a:r>
            <a:r>
              <a:rPr lang="en-GB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such as credit cards, mobile wallets, and bank transfers, to cater to varied customer preferences.</a:t>
            </a:r>
            <a:endParaRPr lang="en-US" sz="23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en-GB" sz="23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Real-Time Notifications:</a:t>
            </a:r>
            <a:r>
              <a:rPr lang="en-GB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Implement notification systems that update customers on booking confirmations, trip reminders, and any changes or delays in schedules. </a:t>
            </a:r>
            <a:endParaRPr lang="en-US" sz="23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en-GB" sz="23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Offer Promotions</a:t>
            </a:r>
            <a:r>
              <a:rPr lang="en-GB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Offer promotional discounts on different seasons to encourage more bookings in the future.</a:t>
            </a:r>
            <a:endParaRPr lang="en-US" sz="23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en-GB" sz="23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Incorporate Data Analytics:</a:t>
            </a:r>
            <a:r>
              <a:rPr lang="en-GB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This will enable admins to track and understand the booking trends, popular routes.</a:t>
            </a:r>
            <a:endParaRPr lang="en-US" sz="23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32F5-2824-61BE-AE2A-288D7D55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7697-D309-FFA9-971D-BFFC272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1263519"/>
          </a:xfrm>
        </p:spPr>
        <p:txBody>
          <a:bodyPr/>
          <a:lstStyle/>
          <a:p>
            <a:r>
              <a:rPr lang="en-US" dirty="0"/>
              <a:t>CUEA | </a:t>
            </a:r>
            <a:r>
              <a:rPr lang="en-US" dirty="0" err="1"/>
              <a:t>Departm</a:t>
            </a:r>
            <a:r>
              <a:rPr lang="en-US" dirty="0"/>
              <a:t>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A317-38DF-5B36-FD2E-9AD879D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EFB-C29B-61D7-9AE4-CE9AC102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A58E-79F1-BCB3-BE6C-FF7255AD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bus ticket booking system is an online platform that simplifies the process of purchasing bus tickets .it allows users to search for routes, compare prices and book tickets conveniently.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B648-F0C9-F310-4C2B-A9BCB30E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BC82-1BEE-34A2-DF4B-4FE9FEBB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5AA6-CB6B-3D1A-F011-668700F3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3F89-C576-46FB-B92F-7554ACCA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5A2A-17DF-89E1-1D16-2D683C4F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890"/>
            <a:ext cx="10515600" cy="678426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GB" sz="22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OBJECTIVES: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B209-4579-81B6-3DB9-E7421048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0" y="1961535"/>
            <a:ext cx="9613490" cy="31466474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buNone/>
            </a:pPr>
            <a:r>
              <a:rPr lang="en-GB" sz="1800" b="1" dirty="0">
                <a:latin typeface="Arial" panose="020B0604020202020204" pitchFamily="34" charset="0"/>
                <a:ea typeface="Arial" panose="020B0604020202020204" pitchFamily="34" charset="0"/>
              </a:rPr>
              <a:t>Main objective- </a:t>
            </a:r>
            <a:r>
              <a:rPr lang="en-GB" sz="1800" dirty="0">
                <a:latin typeface="Arial" panose="020B0604020202020204" pitchFamily="34" charset="0"/>
                <a:ea typeface="Arial" panose="020B0604020202020204" pitchFamily="34" charset="0"/>
              </a:rPr>
              <a:t>to provide a convenient ,efficient, and user-friendly platform for customers to easily search, book, and pay for bus ticket online.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ii)   To enable customers  to check  the  availability of  buses  online.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iii) To enable customers to choose their seats online.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iv)  To enable customers to pay for their bus ticket online.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23DF-46AA-42F3-389F-5B6E8AD9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B7E7-592F-3D20-B59F-9FA115EB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</a:t>
            </a:r>
            <a:r>
              <a:rPr lang="en-US" dirty="0" err="1"/>
              <a:t>Scien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A401-C87A-93AC-2C73-7012621C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0134F6C-5424-8DAB-31AD-DA3533CD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3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041A-2439-CAE8-A807-4E01950B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8A2-AC45-9DE9-7F7B-4A75E6FA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Users                                                    seat_reservation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Booking tickets                                     user_cancellation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Payment option                                     feedback table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Routes table                                          Audit logs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Buses table                                             Admin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Drivers                                                  Booked_trips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User_booking_history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D696-C085-1501-63B5-FF8B409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42AF-7F12-8CFB-D8FC-22BB903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7755-7586-56ED-063A-43D77132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642E-6994-8620-0A1C-F2BE8AEB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36525"/>
            <a:ext cx="3872345" cy="1572201"/>
          </a:xfrm>
        </p:spPr>
        <p:txBody>
          <a:bodyPr/>
          <a:lstStyle/>
          <a:p>
            <a:pPr marL="0" marR="0" algn="ctr">
              <a:lnSpc>
                <a:spcPct val="150000"/>
              </a:lnSpc>
            </a:pPr>
            <a:br>
              <a:rPr lang="en-GB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GB" sz="1800" b="1" u="sng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GB" sz="1800" b="1" u="sng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ER- DIAGRAMS</a:t>
            </a:r>
            <a:endParaRPr lang="en-US" sz="180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2F8386-FD3E-7D97-058A-228C5F1C1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4" y="1061884"/>
            <a:ext cx="10899058" cy="49971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6993-DB10-64AC-3256-DADD30A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BD0B-2B3B-D72C-12CD-169761E5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83D4-54E8-F5D3-FD79-8D75E29B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2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DBCBA-8C8F-0994-E4A6-6CA876D2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3605-CA52-7A72-F043-C3906A70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136526"/>
            <a:ext cx="10515600" cy="544512"/>
          </a:xfrm>
        </p:spPr>
        <p:txBody>
          <a:bodyPr/>
          <a:lstStyle/>
          <a:p>
            <a:pPr marL="0" marR="0">
              <a:lnSpc>
                <a:spcPct val="150000"/>
              </a:lnSpc>
            </a:pPr>
            <a:r>
              <a:rPr lang="en-GB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(iii) SQL SCHEMA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7B16-3896-035E-E46A-0DD00EC4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F7CC-9F4B-F556-BBC0-3C71DCE3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9D0D0-A19B-A4D8-55BD-A068305D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BA093AD-8D51-C1A2-5C90-D2C397BC8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54" y="638508"/>
            <a:ext cx="10515600" cy="5322345"/>
          </a:xfrm>
        </p:spPr>
      </p:pic>
    </p:spTree>
    <p:extLst>
      <p:ext uri="{BB962C8B-B14F-4D97-AF65-F5344CB8AC3E}">
        <p14:creationId xmlns:p14="http://schemas.microsoft.com/office/powerpoint/2010/main" val="375439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7812-6BF2-C23E-EA7C-A6F0E5F2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089" y="803456"/>
            <a:ext cx="9603275" cy="10492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Advanced queries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A0BA7B-FB8B-C8A6-6307-96F4B5F4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1853754"/>
            <a:ext cx="4757492" cy="38686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47A-10E3-9207-89FA-9A323713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23B1-6218-223F-E268-8C242FBD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B0D6-1CF7-5716-14B8-BC885A38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CE425-4C2D-AA1C-CC64-C09AF708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10" y="1853754"/>
            <a:ext cx="4070555" cy="38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B19F-7AB1-2CEF-A2C7-FC8BB5F0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queries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33523C-44BD-7D93-A96C-4767B3C39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2018702"/>
            <a:ext cx="4178025" cy="37921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BAB9-CF1C-DDF1-63CF-9287C643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8002-6661-B62A-C8CF-3E6A965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695E-4294-063E-5CAB-3FB0791B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7E52A-CB88-7168-7542-234C94348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8702"/>
            <a:ext cx="5319252" cy="3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8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5DDE-5C49-C12B-4DAE-68400A1CF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AE8-DA53-1ED9-8DCC-9DEE94BE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639"/>
            <a:ext cx="10515600" cy="914400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GB" sz="26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TESTING AND VALIDATION:</a:t>
            </a:r>
            <a:endParaRPr lang="en-US" sz="2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A6E-6546-6794-B64F-4121B385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45" y="1932039"/>
            <a:ext cx="10774318" cy="375539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6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Unit testing</a:t>
            </a:r>
            <a:r>
              <a:rPr lang="en-GB" sz="2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-Test inserting a user record to verify constraints like UNIQUE(email).Insert succeeds for unique email and fail for duplicate emails.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6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Integration Testing</a:t>
            </a:r>
            <a:r>
              <a:rPr lang="en-GB" sz="2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-Testing relationships between tables(e.g. Foreign Keys).Only existing users can make a booking.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6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Load Testing</a:t>
            </a:r>
            <a:r>
              <a:rPr lang="en-GB" sz="2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Simulate a high number of operations to check database performance.(e.g. Generate 10,000 bookings records to test if the database can handle high transaction volumes)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A5B9-C220-E7D7-7819-F3ABF1C6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E33D-87F8-48E9-E422-4A7FED47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4B6-D934-955E-3E72-37D7641A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3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843</TotalTime>
  <Words>523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Gallery</vt:lpstr>
      <vt:lpstr>  PROJECT title: ONLINE BUS TICKET BOOKING SYSTEM </vt:lpstr>
      <vt:lpstr>introduction</vt:lpstr>
      <vt:lpstr>OBJECTIVES:</vt:lpstr>
      <vt:lpstr>Tables </vt:lpstr>
      <vt:lpstr> (i) ER- DIAGRAMS</vt:lpstr>
      <vt:lpstr>(iii) SQL SCHEMA</vt:lpstr>
      <vt:lpstr>Advanced queries</vt:lpstr>
      <vt:lpstr>Advanced queries</vt:lpstr>
      <vt:lpstr>TESTING AND VALIDATION:</vt:lpstr>
      <vt:lpstr>CONCLUSIONS AND RECOMMENDATIONS:</vt:lpstr>
      <vt:lpstr>Future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PROJECT TITLE</dc:title>
  <dc:creator>ADMIN</dc:creator>
  <cp:lastModifiedBy>Caroline Chepkirui</cp:lastModifiedBy>
  <cp:revision>24</cp:revision>
  <dcterms:created xsi:type="dcterms:W3CDTF">2023-10-15T14:50:21Z</dcterms:created>
  <dcterms:modified xsi:type="dcterms:W3CDTF">2024-11-23T11:44:24Z</dcterms:modified>
</cp:coreProperties>
</file>