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51D0A-01C7-470D-AC39-21B7088CF2A6}" v="1" dt="2025-08-03T13:02:47.64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36" d="100"/>
          <a:sy n="36" d="100"/>
        </p:scale>
        <p:origin x="110" y="19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nuddin chati" userId="6d39b0cd59f4e62e" providerId="LiveId" clId="{0CD51D0A-01C7-470D-AC39-21B7088CF2A6}"/>
    <pc:docChg chg="undo custSel modSld">
      <pc:chgData name="mainuddin chati" userId="6d39b0cd59f4e62e" providerId="LiveId" clId="{0CD51D0A-01C7-470D-AC39-21B7088CF2A6}" dt="2025-08-03T13:03:05.603" v="10" actId="14100"/>
      <pc:docMkLst>
        <pc:docMk/>
      </pc:docMkLst>
      <pc:sldChg chg="addSp delSp modSp mod">
        <pc:chgData name="mainuddin chati" userId="6d39b0cd59f4e62e" providerId="LiveId" clId="{0CD51D0A-01C7-470D-AC39-21B7088CF2A6}" dt="2025-08-03T13:03:05.603" v="10" actId="14100"/>
        <pc:sldMkLst>
          <pc:docMk/>
          <pc:sldMk cId="1187229009" sldId="4417"/>
        </pc:sldMkLst>
        <pc:picChg chg="add del">
          <ac:chgData name="mainuddin chati" userId="6d39b0cd59f4e62e" providerId="LiveId" clId="{0CD51D0A-01C7-470D-AC39-21B7088CF2A6}" dt="2025-08-03T13:00:55.540" v="2" actId="478"/>
          <ac:picMkLst>
            <pc:docMk/>
            <pc:sldMk cId="1187229009" sldId="4417"/>
            <ac:picMk id="4" creationId="{00000000-0000-0000-0000-000000000000}"/>
          </ac:picMkLst>
        </pc:picChg>
        <pc:picChg chg="add mod">
          <ac:chgData name="mainuddin chati" userId="6d39b0cd59f4e62e" providerId="LiveId" clId="{0CD51D0A-01C7-470D-AC39-21B7088CF2A6}" dt="2025-08-03T13:03:05.603" v="10" actId="14100"/>
          <ac:picMkLst>
            <pc:docMk/>
            <pc:sldMk cId="1187229009" sldId="4417"/>
            <ac:picMk id="5" creationId="{0B0CEBAE-53CD-413E-EEC0-24C68F51B4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 descr="A pie chart with numbers and a number of income bands&#10;&#10;AI-generated content may be incorrect.">
            <a:extLst>
              <a:ext uri="{FF2B5EF4-FFF2-40B4-BE49-F238E27FC236}">
                <a16:creationId xmlns:a16="http://schemas.microsoft.com/office/drawing/2014/main" id="{0B0CEBAE-53CD-413E-EEC0-24C68F51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289" y="4486941"/>
            <a:ext cx="9888278" cy="53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89650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mainuddin chati</cp:lastModifiedBy>
  <cp:revision>16432</cp:revision>
  <dcterms:created xsi:type="dcterms:W3CDTF">2014-11-12T21:47:38Z</dcterms:created>
  <dcterms:modified xsi:type="dcterms:W3CDTF">2025-08-03T13:03:06Z</dcterms:modified>
  <cp:category/>
</cp:coreProperties>
</file>