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Coffee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8D5-4AAF-A10D-5CB8E6BE75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5-4AAF-A10D-5CB8E6BE75A7}"/>
              </c:ext>
            </c:extLst>
          </c:dPt>
          <c:xVal>
            <c:strRef>
              <c:f>Sheet1!$A$2:$A$4</c:f>
              <c:strCache>
                <c:ptCount val="3"/>
                <c:pt idx="0">
                  <c:v>Iced</c:v>
                </c:pt>
                <c:pt idx="1">
                  <c:v>Espresso</c:v>
                </c:pt>
                <c:pt idx="2">
                  <c:v>Drip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CDC-4722-9E76-0353043A6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79632056"/>
        <c:axId val="479627464"/>
      </c:bubbleChart>
      <c:valAx>
        <c:axId val="47963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27464"/>
        <c:crosses val="autoZero"/>
        <c:crossBetween val="midCat"/>
      </c:valAx>
      <c:valAx>
        <c:axId val="47962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32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C2E38C-B9EA-4AC4-87C3-18C259F940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Consumer</a:t>
          </a:r>
        </a:p>
      </dgm:t>
    </dgm:pt>
    <dgm:pt modelId="{56633E21-2D4F-4D35-A163-AA05ACDE458F}" type="parTrans" cxnId="{34B04A36-AFEA-4CD1-A11B-8FBE8A73338B}">
      <dgm:prSet/>
      <dgm:spPr/>
      <dgm:t>
        <a:bodyPr/>
        <a:lstStyle/>
        <a:p>
          <a:endParaRPr lang="en-US" sz="2100" noProof="0" dirty="0"/>
        </a:p>
      </dgm:t>
    </dgm:pt>
    <dgm:pt modelId="{257D8D46-D708-441A-9A94-08C16FB98397}" type="sibTrans" cxnId="{34B04A36-AFEA-4CD1-A11B-8FBE8A73338B}">
      <dgm:prSet/>
      <dgm:spPr/>
      <dgm:t>
        <a:bodyPr/>
        <a:lstStyle/>
        <a:p>
          <a:endParaRPr lang="en-US" noProof="0"/>
        </a:p>
      </dgm:t>
    </dgm:pt>
    <dgm:pt modelId="{6C7ABDD8-2116-4572-BFF1-942DE1352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Competitor</a:t>
          </a:r>
        </a:p>
      </dgm:t>
    </dgm:pt>
    <dgm:pt modelId="{616469A4-BE2A-4C29-8A52-AB6BAF651012}" type="parTrans" cxnId="{0675954C-3CB5-402E-8880-DDA68CDDB758}">
      <dgm:prSet/>
      <dgm:spPr/>
      <dgm:t>
        <a:bodyPr/>
        <a:lstStyle/>
        <a:p>
          <a:endParaRPr lang="en-US" sz="2100" noProof="0" dirty="0"/>
        </a:p>
      </dgm:t>
    </dgm:pt>
    <dgm:pt modelId="{59BC6248-0FAC-49D0-8357-FB965100BBEE}" type="sibTrans" cxnId="{0675954C-3CB5-402E-8880-DDA68CDDB758}">
      <dgm:prSet/>
      <dgm:spPr/>
      <dgm:t>
        <a:bodyPr/>
        <a:lstStyle/>
        <a:p>
          <a:endParaRPr lang="en-US" noProof="0"/>
        </a:p>
      </dgm:t>
    </dgm:pt>
    <dgm:pt modelId="{44509D9E-58EE-4039-82A1-2A79116AC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Market</a:t>
          </a:r>
        </a:p>
      </dgm:t>
    </dgm:pt>
    <dgm:pt modelId="{5C426BE0-998E-4D28-8838-1C847BD83830}" type="parTrans" cxnId="{E0D91B55-A7CF-4FF4-B08D-DBE20AF8C2FE}">
      <dgm:prSet/>
      <dgm:spPr/>
      <dgm:t>
        <a:bodyPr/>
        <a:lstStyle/>
        <a:p>
          <a:endParaRPr lang="en-US" sz="2100" noProof="0" dirty="0"/>
        </a:p>
      </dgm:t>
    </dgm:pt>
    <dgm:pt modelId="{35B7AB1F-21FF-4FAC-BC26-4D944FC0050D}" type="sibTrans" cxnId="{E0D91B55-A7CF-4FF4-B08D-DBE20AF8C2FE}">
      <dgm:prSet/>
      <dgm:spPr/>
      <dgm:t>
        <a:bodyPr/>
        <a:lstStyle/>
        <a:p>
          <a:endParaRPr lang="en-US" noProof="0"/>
        </a:p>
      </dgm:t>
    </dgm:pt>
    <dgm:pt modelId="{731CB9B8-9C9E-4777-B5E5-0C650C1CF671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0F838767-051F-4A41-B5BD-34FB3C75F12B}" type="pres">
      <dgm:prSet presAssocID="{BEC2E38C-B9EA-4AC4-87C3-18C259F9401A}" presName="compNode" presStyleCnt="0"/>
      <dgm:spPr/>
    </dgm:pt>
    <dgm:pt modelId="{5A075809-8C75-4E04-803F-AFF163039B6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FEAC64-1B83-4E3A-AA87-4304788BDB55}" type="pres">
      <dgm:prSet presAssocID="{BEC2E38C-B9EA-4AC4-87C3-18C259F9401A}" presName="spaceRect" presStyleCnt="0"/>
      <dgm:spPr/>
    </dgm:pt>
    <dgm:pt modelId="{E15304F6-1159-42A1-9C34-3730AFDDA2CD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5EF07DF1-4052-44A1-A0AF-0A363D6B0630}" type="pres">
      <dgm:prSet presAssocID="{257D8D46-D708-441A-9A94-08C16FB98397}" presName="sibTrans" presStyleCnt="0"/>
      <dgm:spPr/>
    </dgm:pt>
    <dgm:pt modelId="{076BEFD0-E9ED-4E7F-9673-6E011B5A08E2}" type="pres">
      <dgm:prSet presAssocID="{6C7ABDD8-2116-4572-BFF1-942DE135219B}" presName="compNode" presStyleCnt="0"/>
      <dgm:spPr/>
    </dgm:pt>
    <dgm:pt modelId="{149365D4-02F1-45AD-91FD-EDDC4F0E9A67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447A0DDA-36E4-40AA-925D-E48F6CE3CB04}" type="pres">
      <dgm:prSet presAssocID="{6C7ABDD8-2116-4572-BFF1-942DE135219B}" presName="spaceRect" presStyleCnt="0"/>
      <dgm:spPr/>
    </dgm:pt>
    <dgm:pt modelId="{4BFFB028-C0D7-44EE-803C-2FE7CB0A5632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BD707A12-FF25-4CE0-97F9-4B4B6BAF0972}" type="pres">
      <dgm:prSet presAssocID="{59BC6248-0FAC-49D0-8357-FB965100BBEE}" presName="sibTrans" presStyleCnt="0"/>
      <dgm:spPr/>
    </dgm:pt>
    <dgm:pt modelId="{5CC278AE-9618-4F63-A36B-DABFF003969D}" type="pres">
      <dgm:prSet presAssocID="{44509D9E-58EE-4039-82A1-2A79116ACC93}" presName="compNode" presStyleCnt="0"/>
      <dgm:spPr/>
    </dgm:pt>
    <dgm:pt modelId="{72D006BC-B9B3-458C-9768-07D20D6CD37A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CA841E-18DE-4CC2-894E-42813BF3A61C}" type="pres">
      <dgm:prSet presAssocID="{44509D9E-58EE-4039-82A1-2A79116ACC93}" presName="spaceRect" presStyleCnt="0"/>
      <dgm:spPr/>
    </dgm:pt>
    <dgm:pt modelId="{7A8D41E0-D064-4F64-B2E2-37349575417C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D9BD25-E96B-4410-A062-9484C5CE02DA}" type="presOf" srcId="{1AF866C9-4A03-4AD4-8E51-2BAE1EB6D173}" destId="{731CB9B8-9C9E-4777-B5E5-0C650C1CF671}" srcOrd="0" destOrd="0" presId="urn:microsoft.com/office/officeart/2018/2/layout/Icon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27509A94-55FC-46A0-A9A6-A22BC85E8597}" type="presOf" srcId="{6C7ABDD8-2116-4572-BFF1-942DE135219B}" destId="{4BFFB028-C0D7-44EE-803C-2FE7CB0A5632}" srcOrd="0" destOrd="0" presId="urn:microsoft.com/office/officeart/2018/2/layout/IconLabelList"/>
    <dgm:cxn modelId="{5A02ECB6-7367-493F-9D45-440E8F6BA283}" type="presOf" srcId="{44509D9E-58EE-4039-82A1-2A79116ACC93}" destId="{7A8D41E0-D064-4F64-B2E2-37349575417C}" srcOrd="0" destOrd="0" presId="urn:microsoft.com/office/officeart/2018/2/layout/IconLabelList"/>
    <dgm:cxn modelId="{2FC20AD0-E211-4DAB-A7E2-76FB18A84C4C}" type="presOf" srcId="{BEC2E38C-B9EA-4AC4-87C3-18C259F9401A}" destId="{E15304F6-1159-42A1-9C34-3730AFDDA2CD}" srcOrd="0" destOrd="0" presId="urn:microsoft.com/office/officeart/2018/2/layout/IconLabelList"/>
    <dgm:cxn modelId="{1DAC79F4-86A2-4FF2-973C-E58AD2F0F8A9}" type="presParOf" srcId="{731CB9B8-9C9E-4777-B5E5-0C650C1CF671}" destId="{0F838767-051F-4A41-B5BD-34FB3C75F12B}" srcOrd="0" destOrd="0" presId="urn:microsoft.com/office/officeart/2018/2/layout/IconLabelList"/>
    <dgm:cxn modelId="{C7E8690E-516D-4499-BDF5-191A25F02037}" type="presParOf" srcId="{0F838767-051F-4A41-B5BD-34FB3C75F12B}" destId="{5A075809-8C75-4E04-803F-AFF163039B65}" srcOrd="0" destOrd="0" presId="urn:microsoft.com/office/officeart/2018/2/layout/IconLabelList"/>
    <dgm:cxn modelId="{9A5CBF75-80AD-4A7D-97A2-4D65DA7FC8AD}" type="presParOf" srcId="{0F838767-051F-4A41-B5BD-34FB3C75F12B}" destId="{61FEAC64-1B83-4E3A-AA87-4304788BDB55}" srcOrd="1" destOrd="0" presId="urn:microsoft.com/office/officeart/2018/2/layout/IconLabelList"/>
    <dgm:cxn modelId="{5E64FA2A-8C48-4725-82DB-EBF6A2443D54}" type="presParOf" srcId="{0F838767-051F-4A41-B5BD-34FB3C75F12B}" destId="{E15304F6-1159-42A1-9C34-3730AFDDA2CD}" srcOrd="2" destOrd="0" presId="urn:microsoft.com/office/officeart/2018/2/layout/IconLabelList"/>
    <dgm:cxn modelId="{BE88A013-45F8-4A54-AB05-45FD35ADC38F}" type="presParOf" srcId="{731CB9B8-9C9E-4777-B5E5-0C650C1CF671}" destId="{5EF07DF1-4052-44A1-A0AF-0A363D6B0630}" srcOrd="1" destOrd="0" presId="urn:microsoft.com/office/officeart/2018/2/layout/IconLabelList"/>
    <dgm:cxn modelId="{9AC2D573-1C38-45BC-8067-16F43F77C5C0}" type="presParOf" srcId="{731CB9B8-9C9E-4777-B5E5-0C650C1CF671}" destId="{076BEFD0-E9ED-4E7F-9673-6E011B5A08E2}" srcOrd="2" destOrd="0" presId="urn:microsoft.com/office/officeart/2018/2/layout/IconLabelList"/>
    <dgm:cxn modelId="{B194EC7C-050A-4B04-A866-3DAB87F9E173}" type="presParOf" srcId="{076BEFD0-E9ED-4E7F-9673-6E011B5A08E2}" destId="{149365D4-02F1-45AD-91FD-EDDC4F0E9A67}" srcOrd="0" destOrd="0" presId="urn:microsoft.com/office/officeart/2018/2/layout/IconLabelList"/>
    <dgm:cxn modelId="{33789C51-F098-4835-AC2F-FAF87397EF84}" type="presParOf" srcId="{076BEFD0-E9ED-4E7F-9673-6E011B5A08E2}" destId="{447A0DDA-36E4-40AA-925D-E48F6CE3CB04}" srcOrd="1" destOrd="0" presId="urn:microsoft.com/office/officeart/2018/2/layout/IconLabelList"/>
    <dgm:cxn modelId="{255FDD29-5710-4FC9-863C-C220C7442AE7}" type="presParOf" srcId="{076BEFD0-E9ED-4E7F-9673-6E011B5A08E2}" destId="{4BFFB028-C0D7-44EE-803C-2FE7CB0A5632}" srcOrd="2" destOrd="0" presId="urn:microsoft.com/office/officeart/2018/2/layout/IconLabelList"/>
    <dgm:cxn modelId="{731028BA-21F4-4D07-8496-65CB56591CE5}" type="presParOf" srcId="{731CB9B8-9C9E-4777-B5E5-0C650C1CF671}" destId="{BD707A12-FF25-4CE0-97F9-4B4B6BAF0972}" srcOrd="3" destOrd="0" presId="urn:microsoft.com/office/officeart/2018/2/layout/IconLabelList"/>
    <dgm:cxn modelId="{154AD7BE-B962-4212-9F3B-E5F9DB8DDE7D}" type="presParOf" srcId="{731CB9B8-9C9E-4777-B5E5-0C650C1CF671}" destId="{5CC278AE-9618-4F63-A36B-DABFF003969D}" srcOrd="4" destOrd="0" presId="urn:microsoft.com/office/officeart/2018/2/layout/IconLabelList"/>
    <dgm:cxn modelId="{4E79B4FC-C1F5-4F20-9EF8-4F94FD2D8A6D}" type="presParOf" srcId="{5CC278AE-9618-4F63-A36B-DABFF003969D}" destId="{72D006BC-B9B3-458C-9768-07D20D6CD37A}" srcOrd="0" destOrd="0" presId="urn:microsoft.com/office/officeart/2018/2/layout/IconLabelList"/>
    <dgm:cxn modelId="{A5C54848-9E78-49FD-9EF1-C095038B5AD4}" type="presParOf" srcId="{5CC278AE-9618-4F63-A36B-DABFF003969D}" destId="{E1CA841E-18DE-4CC2-894E-42813BF3A61C}" srcOrd="1" destOrd="0" presId="urn:microsoft.com/office/officeart/2018/2/layout/IconLabelList"/>
    <dgm:cxn modelId="{7E8EA5BF-02CC-41C2-A7CF-B153778365B6}" type="presParOf" srcId="{5CC278AE-9618-4F63-A36B-DABFF003969D}" destId="{7A8D41E0-D064-4F64-B2E2-3734957541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r>
            <a:rPr lang="en-US" dirty="0"/>
            <a:t>Better Sales</a:t>
          </a:r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r>
            <a:rPr lang="en-US" dirty="0"/>
            <a:t>Quicker Responses</a:t>
          </a:r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r>
            <a:rPr lang="en-US" dirty="0"/>
            <a:t>Better Customers</a:t>
          </a:r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r>
            <a:rPr lang="en-US" dirty="0"/>
            <a:t>Better Service</a:t>
          </a:r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r>
            <a:rPr lang="en-US" dirty="0"/>
            <a:t>More Products</a:t>
          </a:r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</dgm:pt>
  </dgm:ptLst>
  <dgm:cxnLst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5809-8C75-4E04-803F-AFF163039B6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04F6-1159-42A1-9C34-3730AFDDA2CD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Consumer</a:t>
          </a:r>
        </a:p>
      </dsp:txBody>
      <dsp:txXfrm>
        <a:off x="52549" y="2233845"/>
        <a:ext cx="3221343" cy="720000"/>
      </dsp:txXfrm>
    </dsp:sp>
    <dsp:sp modelId="{149365D4-02F1-45AD-91FD-EDDC4F0E9A67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B028-C0D7-44EE-803C-2FE7CB0A5632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Competitor</a:t>
          </a:r>
        </a:p>
      </dsp:txBody>
      <dsp:txXfrm>
        <a:off x="3837628" y="2233845"/>
        <a:ext cx="3221343" cy="720000"/>
      </dsp:txXfrm>
    </dsp:sp>
    <dsp:sp modelId="{72D006BC-B9B3-458C-9768-07D20D6CD37A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1E0-D064-4F64-B2E2-37349575417C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Market</a:t>
          </a:r>
        </a:p>
      </dsp:txBody>
      <dsp:txXfrm>
        <a:off x="7622707" y="2233845"/>
        <a:ext cx="32213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Sales</a:t>
          </a:r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Quicker Responses</a:t>
          </a:r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Customers</a:t>
          </a:r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Better Service</a:t>
          </a:r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Products</a:t>
          </a:r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2/22/2023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sv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Retail </a:t>
            </a:r>
            <a:br>
              <a:rPr lang="en-US" sz="7200" b="1">
                <a:solidFill>
                  <a:schemeClr val="tx1"/>
                </a:solidFill>
              </a:rPr>
            </a:br>
            <a:r>
              <a:rPr lang="en-US" sz="7200" b="1">
                <a:solidFill>
                  <a:schemeClr val="tx1"/>
                </a:solidFill>
              </a:rPr>
              <a:t>Design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Coffee Company 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Marketing Plan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Requirements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25012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269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Competitive Landscape</a:t>
            </a:r>
          </a:p>
        </p:txBody>
      </p:sp>
      <p:graphicFrame>
        <p:nvGraphicFramePr>
          <p:cNvPr id="6" name="Content Placeholder 5" descr="Sales Chart">
            <a:extLst>
              <a:ext uri="{FF2B5EF4-FFF2-40B4-BE49-F238E27FC236}">
                <a16:creationId xmlns:a16="http://schemas.microsoft.com/office/drawing/2014/main" id="{BB6DF01B-E433-497E-A00A-3DC7A7511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21943"/>
              </p:ext>
            </p:extLst>
          </p:nvPr>
        </p:nvGraphicFramePr>
        <p:xfrm>
          <a:off x="904875" y="976313"/>
          <a:ext cx="5734050" cy="489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to 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18587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Po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somesone@example.com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42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Retail  Design</vt:lpstr>
      <vt:lpstr>Requirements</vt:lpstr>
      <vt:lpstr>Competitive Landscape</vt:lpstr>
      <vt:lpstr>Key to Success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2023-02-22T11:57:10Z</dcterms:created>
  <dcterms:modified xsi:type="dcterms:W3CDTF">2023-02-22T11:57:18Z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