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2" r:id="rId4"/>
  </p:sldMasterIdLst>
  <p:notesMasterIdLst>
    <p:notesMasterId r:id="rId18"/>
  </p:notesMasterIdLst>
  <p:sldIdLst>
    <p:sldId id="256" r:id="rId5"/>
    <p:sldId id="284" r:id="rId6"/>
    <p:sldId id="341" r:id="rId7"/>
    <p:sldId id="343" r:id="rId8"/>
    <p:sldId id="300" r:id="rId9"/>
    <p:sldId id="342" r:id="rId10"/>
    <p:sldId id="274" r:id="rId11"/>
    <p:sldId id="344" r:id="rId12"/>
    <p:sldId id="345" r:id="rId13"/>
    <p:sldId id="271" r:id="rId14"/>
    <p:sldId id="346" r:id="rId15"/>
    <p:sldId id="347"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7" d="100"/>
          <a:sy n="87" d="100"/>
        </p:scale>
        <p:origin x="528" y="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5.43003038732012E-2"/>
          <c:y val="2.7674858519683116E-2"/>
          <c:w val="0.94546628937007871"/>
          <c:h val="0.79350175371289378"/>
        </c:manualLayout>
      </c:layout>
      <c:barChart>
        <c:barDir val="col"/>
        <c:grouping val="clustered"/>
        <c:varyColors val="0"/>
        <c:ser>
          <c:idx val="0"/>
          <c:order val="0"/>
          <c:spPr>
            <a:noFill/>
            <a:ln w="25400" cap="flat" cmpd="sng" algn="ctr">
              <a:solidFill>
                <a:schemeClr val="accent3">
                  <a:shade val="65000"/>
                </a:schemeClr>
              </a:solidFill>
              <a:miter lim="800000"/>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5461-44E5-8109-0F23DAE9ED7D}"/>
            </c:ext>
          </c:extLst>
        </c:ser>
        <c:ser>
          <c:idx val="1"/>
          <c:order val="1"/>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5461-44E5-8109-0F23DAE9ED7D}"/>
            </c:ext>
          </c:extLst>
        </c:ser>
        <c:ser>
          <c:idx val="2"/>
          <c:order val="2"/>
          <c:spPr>
            <a:noFill/>
            <a:ln w="25400" cap="flat" cmpd="sng" algn="ctr">
              <a:solidFill>
                <a:schemeClr val="accent3">
                  <a:tint val="65000"/>
                </a:schemeClr>
              </a:solidFill>
              <a:miter lim="800000"/>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5461-44E5-8109-0F23DAE9ED7D}"/>
            </c:ext>
          </c:extLst>
        </c:ser>
        <c:dLbls>
          <c:dLblPos val="inEnd"/>
          <c:showLegendKey val="0"/>
          <c:showVal val="1"/>
          <c:showCatName val="0"/>
          <c:showSerName val="0"/>
          <c:showPercent val="0"/>
          <c:showBubbleSize val="0"/>
        </c:dLbls>
        <c:gapWidth val="164"/>
        <c:overlap val="-35"/>
        <c:axId val="40942159"/>
        <c:axId val="40955887"/>
      </c:barChart>
      <c:catAx>
        <c:axId val="409421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j-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942159"/>
        <c:crosses val="autoZero"/>
        <c:crossBetween val="between"/>
      </c:valAx>
      <c:spPr>
        <a:noFill/>
        <a:ln>
          <a:noFill/>
        </a:ln>
        <a:effectLst/>
      </c:spPr>
    </c:plotArea>
    <c:legend>
      <c:legendPos val="t"/>
      <c:layout>
        <c:manualLayout>
          <c:xMode val="edge"/>
          <c:yMode val="edge"/>
          <c:x val="0.3767076360318804"/>
          <c:y val="0.93829795744622013"/>
          <c:w val="0.24658472793623909"/>
          <c:h val="6.170204255377987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 Id="rId4"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 Id="rId4"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3"/>
              </a:solidFill>
            </a:rPr>
            <a:t>Name</a:t>
          </a:r>
          <a:br>
            <a:rPr lang="en-US" sz="1600" dirty="0">
              <a:solidFill>
                <a:sysClr val="windowText" lastClr="000000"/>
              </a:solidFill>
            </a:rPr>
          </a:br>
          <a:r>
            <a:rPr lang="en-US" sz="1600" b="0" dirty="0">
              <a:solidFill>
                <a:schemeClr val="tx1"/>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i="0" dirty="0">
              <a:solidFill>
                <a:schemeClr val="accent3"/>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3"/>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3"/>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pPr>
            <a:lnSpc>
              <a:spcPct val="100000"/>
            </a:lnSpc>
            <a:spcAft>
              <a:spcPts val="0"/>
            </a:spcAft>
          </a:pPr>
          <a:r>
            <a:rPr lang="en-US" sz="2400" b="1" spc="100" baseline="0"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200" b="0" i="0" spc="0" baseline="0" dirty="0"/>
            <a:t>To start a presentation, go to the Slide Show tab, and select From Beginning.</a:t>
          </a:r>
          <a:endParaRPr lang="en-US" sz="1200" spc="0" baseline="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pPr>
            <a:lnSpc>
              <a:spcPct val="100000"/>
            </a:lnSpc>
            <a:spcAft>
              <a:spcPts val="0"/>
            </a:spcAft>
          </a:pPr>
          <a:r>
            <a:rPr lang="en-US" sz="2400" b="1" spc="100" baseline="0"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200" b="0" i="0" spc="0" baseline="0" dirty="0"/>
            <a:t>To display Presenter view, in Slide Show view, on the control bar at the bottom left select the three dots, and then Show Presenter View. </a:t>
          </a:r>
          <a:endParaRPr lang="en-US" sz="1200" spc="0" baseline="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pPr>
            <a:lnSpc>
              <a:spcPct val="100000"/>
            </a:lnSpc>
            <a:spcAft>
              <a:spcPts val="0"/>
            </a:spcAft>
          </a:pPr>
          <a:r>
            <a:rPr lang="en-US" sz="2400" b="1" spc="100" baseline="0" dirty="0"/>
            <a:t>Title</a:t>
          </a:r>
          <a:endParaRPr lang="en-US" sz="2600" b="1" spc="100" baseline="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200" b="0" i="0" spc="0" baseline="0" dirty="0"/>
            <a:t>During your presentation, the speaker notes are visible on your monitor, but aren't visible to the audience. </a:t>
          </a:r>
          <a:endParaRPr lang="en-US" sz="1200" spc="0" baseline="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962BFD33-E216-4331-BBD8-38EEDAB2E2C0}">
      <dgm:prSet phldrT="[Text]" custT="1"/>
      <dgm:spPr/>
      <dgm:t>
        <a:bodyPr/>
        <a:lstStyle/>
        <a:p>
          <a:pPr>
            <a:lnSpc>
              <a:spcPct val="90000"/>
            </a:lnSpc>
            <a:spcAft>
              <a:spcPts val="0"/>
            </a:spcAft>
            <a:buFont typeface="Arial" panose="020B0604020202020204" pitchFamily="34" charset="0"/>
            <a:buChar char="•"/>
          </a:pPr>
          <a:r>
            <a:rPr lang="en-US" sz="2400" b="1" spc="100" baseline="0" dirty="0"/>
            <a:t>Title</a:t>
          </a:r>
        </a:p>
      </dgm:t>
    </dgm:pt>
    <dgm:pt modelId="{AB5F98BE-C987-462F-85E3-90E8BE69A319}" type="parTrans" cxnId="{D77C3B5C-C13D-41B7-AA50-BE60CD5D3FAD}">
      <dgm:prSet/>
      <dgm:spPr/>
      <dgm:t>
        <a:bodyPr/>
        <a:lstStyle/>
        <a:p>
          <a:endParaRPr lang="en-US"/>
        </a:p>
      </dgm:t>
    </dgm:pt>
    <dgm:pt modelId="{FF557E39-8331-4155-901F-701688C4CCAD}" type="sibTrans" cxnId="{D77C3B5C-C13D-41B7-AA50-BE60CD5D3FAD}">
      <dgm:prSet/>
      <dgm:spPr/>
      <dgm:t>
        <a:bodyPr/>
        <a:lstStyle/>
        <a:p>
          <a:endParaRPr lang="en-US"/>
        </a:p>
      </dgm:t>
    </dgm:pt>
    <dgm:pt modelId="{4B075034-3129-4DD5-98D7-318F326739CC}">
      <dgm:prSet phldrT="[Text]" custT="1"/>
      <dgm:spPr/>
      <dgm:t>
        <a:bodyPr/>
        <a:lstStyle/>
        <a:p>
          <a:pPr>
            <a:lnSpc>
              <a:spcPct val="90000"/>
            </a:lnSpc>
            <a:spcAft>
              <a:spcPts val="0"/>
            </a:spcAft>
            <a:buFont typeface="Arial" panose="020B0604020202020204" pitchFamily="34" charset="0"/>
            <a:buChar char="•"/>
          </a:pPr>
          <a:r>
            <a:rPr lang="en-US" sz="2400" b="1" spc="100" baseline="0" dirty="0"/>
            <a:t>Title</a:t>
          </a:r>
        </a:p>
      </dgm:t>
    </dgm:pt>
    <dgm:pt modelId="{ACA0AE6F-8D87-4F61-8D3E-12FC4D4132DA}" type="parTrans" cxnId="{3FFF5DC7-0983-4794-B4CB-F1F2D9CE51EC}">
      <dgm:prSet/>
      <dgm:spPr/>
      <dgm:t>
        <a:bodyPr/>
        <a:lstStyle/>
        <a:p>
          <a:endParaRPr lang="en-US"/>
        </a:p>
      </dgm:t>
    </dgm:pt>
    <dgm:pt modelId="{4F1D94B4-1627-4363-B86E-DD3281EE398D}" type="sibTrans" cxnId="{3FFF5DC7-0983-4794-B4CB-F1F2D9CE51EC}">
      <dgm:prSet/>
      <dgm:spPr/>
      <dgm:t>
        <a:bodyPr/>
        <a:lstStyle/>
        <a:p>
          <a:endParaRPr lang="en-US"/>
        </a:p>
      </dgm:t>
    </dgm:pt>
    <dgm:pt modelId="{B296910E-5EDD-40B6-9F5C-49436E692D0A}">
      <dgm:prSet custT="1"/>
      <dgm:spPr/>
      <dgm:t>
        <a:bodyPr/>
        <a:lstStyle/>
        <a:p>
          <a:pPr>
            <a:buFont typeface="Arial" panose="020B0604020202020204" pitchFamily="34" charset="0"/>
            <a:buChar char="•"/>
          </a:pPr>
          <a:r>
            <a:rPr lang="en-US" sz="1200" b="0" i="0" spc="0" baseline="0" dirty="0"/>
            <a:t>The Notes pane is a box that appears below each slide. Tap it to add notes. </a:t>
          </a:r>
          <a:endParaRPr lang="en-US" sz="1200" spc="0" baseline="0" dirty="0"/>
        </a:p>
      </dgm:t>
    </dgm:pt>
    <dgm:pt modelId="{911B340C-3486-4299-920E-5DB640C4EDC9}" type="parTrans" cxnId="{047969A5-710C-4C0E-B61E-734F166269A0}">
      <dgm:prSet/>
      <dgm:spPr/>
      <dgm:t>
        <a:bodyPr/>
        <a:lstStyle/>
        <a:p>
          <a:endParaRPr lang="en-US"/>
        </a:p>
      </dgm:t>
    </dgm:pt>
    <dgm:pt modelId="{33A0507C-F24C-416A-8E94-DB84555D29CB}" type="sibTrans" cxnId="{047969A5-710C-4C0E-B61E-734F166269A0}">
      <dgm:prSet/>
      <dgm:spPr/>
      <dgm:t>
        <a:bodyPr/>
        <a:lstStyle/>
        <a:p>
          <a:endParaRPr lang="en-US"/>
        </a:p>
      </dgm:t>
    </dgm:pt>
    <dgm:pt modelId="{1080EDDF-ADDC-4DF2-8E5F-F49A7CF611ED}">
      <dgm:prSet custT="1"/>
      <dgm:spPr/>
      <dgm:t>
        <a:bodyPr/>
        <a:lstStyle/>
        <a:p>
          <a:pPr>
            <a:buFont typeface="Arial" panose="020B0604020202020204" pitchFamily="34" charset="0"/>
            <a:buChar char="•"/>
          </a:pPr>
          <a:r>
            <a:rPr lang="en-US" sz="1200" b="0" i="0" spc="0" baseline="0" dirty="0"/>
            <a:t>If you don’t see the Notes pane or it is completely minimized, click Notes on the task bar across the bottom of the PowerPoint window. </a:t>
          </a:r>
          <a:endParaRPr lang="en-US" sz="1200" spc="0" baseline="0" dirty="0"/>
        </a:p>
      </dgm:t>
    </dgm:pt>
    <dgm:pt modelId="{8583E403-5FDD-4D7C-B9B3-0CD49AFEBACE}" type="parTrans" cxnId="{0DE29C93-78F2-43AA-B58C-7715B6F0EBD8}">
      <dgm:prSet/>
      <dgm:spPr/>
      <dgm:t>
        <a:bodyPr/>
        <a:lstStyle/>
        <a:p>
          <a:endParaRPr lang="en-US"/>
        </a:p>
      </dgm:t>
    </dgm:pt>
    <dgm:pt modelId="{4C9E55B0-B04E-4552-BC60-A9DA24745302}" type="sibTrans" cxnId="{0DE29C93-78F2-43AA-B58C-7715B6F0EBD8}">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9244" y="551972"/>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307649" y="2947711"/>
          <a:ext cx="2385077" cy="48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3"/>
              </a:solidFill>
            </a:rPr>
            <a:t>Name</a:t>
          </a:r>
          <a:br>
            <a:rPr lang="en-US" sz="1600" kern="1200" dirty="0">
              <a:solidFill>
                <a:sysClr val="windowText" lastClr="000000"/>
              </a:solidFill>
            </a:rPr>
          </a:br>
          <a:r>
            <a:rPr lang="en-US" sz="1600" b="0" kern="1200" dirty="0">
              <a:solidFill>
                <a:schemeClr val="tx1"/>
              </a:solidFill>
              <a:latin typeface="+mn-lt"/>
            </a:rPr>
            <a:t>Title</a:t>
          </a:r>
        </a:p>
      </dsp:txBody>
      <dsp:txXfrm>
        <a:off x="307649" y="2947711"/>
        <a:ext cx="2385077" cy="486638"/>
      </dsp:txXfrm>
    </dsp:sp>
    <dsp:sp modelId="{7D166BBB-55AF-452C-B9A0-94A1EE55FF4F}">
      <dsp:nvSpPr>
        <dsp:cNvPr id="0" name=""/>
        <dsp:cNvSpPr/>
      </dsp:nvSpPr>
      <dsp:spPr>
        <a:xfrm>
          <a:off x="307649" y="3412552"/>
          <a:ext cx="2385077" cy="602866"/>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61711" y="551972"/>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10115" y="2947711"/>
          <a:ext cx="2385077" cy="48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i="0" kern="1200" dirty="0">
              <a:solidFill>
                <a:schemeClr val="accent3"/>
              </a:solidFill>
            </a:rPr>
            <a:t>Name</a:t>
          </a:r>
          <a:br>
            <a:rPr lang="en-US" sz="1600" kern="1200" dirty="0">
              <a:solidFill>
                <a:schemeClr val="tx1"/>
              </a:solidFill>
            </a:rPr>
          </a:br>
          <a:r>
            <a:rPr lang="en-US" sz="1600" b="0" kern="1200" dirty="0">
              <a:solidFill>
                <a:schemeClr val="tx1"/>
              </a:solidFill>
              <a:latin typeface="+mn-lt"/>
            </a:rPr>
            <a:t>Title</a:t>
          </a:r>
        </a:p>
      </dsp:txBody>
      <dsp:txXfrm>
        <a:off x="3110115" y="2947711"/>
        <a:ext cx="2385077" cy="486638"/>
      </dsp:txXfrm>
    </dsp:sp>
    <dsp:sp modelId="{1223E777-77CB-4A9A-BF21-12B513842696}">
      <dsp:nvSpPr>
        <dsp:cNvPr id="0" name=""/>
        <dsp:cNvSpPr/>
      </dsp:nvSpPr>
      <dsp:spPr>
        <a:xfrm>
          <a:off x="3110115" y="3412552"/>
          <a:ext cx="2385077" cy="602866"/>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4177" y="551972"/>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581" y="2947711"/>
          <a:ext cx="2385077" cy="48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3"/>
              </a:solidFill>
            </a:rPr>
            <a:t>Name</a:t>
          </a:r>
          <a:br>
            <a:rPr lang="en-US" sz="1600" kern="1200" dirty="0">
              <a:solidFill>
                <a:schemeClr val="tx1"/>
              </a:solidFill>
            </a:rPr>
          </a:br>
          <a:r>
            <a:rPr lang="en-US" sz="1600" b="0" kern="1200" dirty="0">
              <a:solidFill>
                <a:schemeClr val="tx1"/>
              </a:solidFill>
              <a:latin typeface="+mn-lt"/>
            </a:rPr>
            <a:t>Title</a:t>
          </a:r>
        </a:p>
      </dsp:txBody>
      <dsp:txXfrm>
        <a:off x="5912581" y="2947711"/>
        <a:ext cx="2385077" cy="486638"/>
      </dsp:txXfrm>
    </dsp:sp>
    <dsp:sp modelId="{EE420F84-477D-4635-BEF8-66426E9A259D}">
      <dsp:nvSpPr>
        <dsp:cNvPr id="0" name=""/>
        <dsp:cNvSpPr/>
      </dsp:nvSpPr>
      <dsp:spPr>
        <a:xfrm>
          <a:off x="6248901" y="2536798"/>
          <a:ext cx="2385077" cy="602866"/>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66643" y="551972"/>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5048" y="2947711"/>
          <a:ext cx="2385077" cy="486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3"/>
              </a:solidFill>
            </a:rPr>
            <a:t>Name</a:t>
          </a:r>
          <a:br>
            <a:rPr lang="en-US" sz="1600" kern="1200" dirty="0">
              <a:solidFill>
                <a:schemeClr val="tx1"/>
              </a:solidFill>
            </a:rPr>
          </a:br>
          <a:r>
            <a:rPr lang="en-US" sz="1600" b="0" kern="1200" dirty="0">
              <a:solidFill>
                <a:schemeClr val="tx1"/>
              </a:solidFill>
              <a:latin typeface="+mn-lt"/>
            </a:rPr>
            <a:t>Title</a:t>
          </a:r>
        </a:p>
      </dsp:txBody>
      <dsp:txXfrm>
        <a:off x="8715048" y="2947711"/>
        <a:ext cx="2385077" cy="486638"/>
      </dsp:txXfrm>
    </dsp:sp>
    <dsp:sp modelId="{5A7600AF-A34B-4D03-B3D6-B3C760AE8E06}">
      <dsp:nvSpPr>
        <dsp:cNvPr id="0" name=""/>
        <dsp:cNvSpPr/>
      </dsp:nvSpPr>
      <dsp:spPr>
        <a:xfrm>
          <a:off x="8758432" y="3369074"/>
          <a:ext cx="2385077" cy="60286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820"/>
          <a:ext cx="10013950" cy="16573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37" y="1284446"/>
          <a:ext cx="0" cy="787241"/>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3837" y="662940"/>
          <a:ext cx="2876599" cy="62150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934" tIns="37273" rIns="144934" bIns="37273" numCol="1" spcCol="1270" anchor="ctr" anchorCtr="0">
          <a:noAutofit/>
        </a:bodyPr>
        <a:lstStyle/>
        <a:p>
          <a:pPr marL="0" lvl="0" indent="0" algn="l" defTabSz="533400">
            <a:lnSpc>
              <a:spcPct val="90000"/>
            </a:lnSpc>
            <a:spcBef>
              <a:spcPct val="0"/>
            </a:spcBef>
            <a:spcAft>
              <a:spcPts val="0"/>
            </a:spcAft>
            <a:buFont typeface="Arial" panose="020B0604020202020204" pitchFamily="34" charset="0"/>
            <a:buNone/>
          </a:pPr>
          <a:r>
            <a:rPr lang="en-US" sz="1200" b="0" i="0" kern="1200" spc="0" baseline="0" dirty="0"/>
            <a:t>To start a presentation, go to the Slide Show tab, and select From Beginning.</a:t>
          </a:r>
          <a:endParaRPr lang="en-US" sz="1200" kern="1200" spc="0" baseline="0" dirty="0"/>
        </a:p>
      </dsp:txBody>
      <dsp:txXfrm>
        <a:off x="23837" y="662940"/>
        <a:ext cx="2876599" cy="621506"/>
      </dsp:txXfrm>
    </dsp:sp>
    <dsp:sp modelId="{5C96A5F5-16B2-4AEA-9591-B66C220F4A65}">
      <dsp:nvSpPr>
        <dsp:cNvPr id="0" name=""/>
        <dsp:cNvSpPr/>
      </dsp:nvSpPr>
      <dsp:spPr>
        <a:xfrm>
          <a:off x="122938" y="2224992"/>
          <a:ext cx="2667778" cy="4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100000"/>
            </a:lnSpc>
            <a:spcBef>
              <a:spcPct val="0"/>
            </a:spcBef>
            <a:spcAft>
              <a:spcPts val="0"/>
            </a:spcAft>
            <a:buNone/>
          </a:pPr>
          <a:r>
            <a:rPr lang="en-US" sz="2400" b="1" kern="1200" spc="100" baseline="0" dirty="0"/>
            <a:t>Title</a:t>
          </a:r>
        </a:p>
      </dsp:txBody>
      <dsp:txXfrm>
        <a:off x="122938" y="2224992"/>
        <a:ext cx="2667778" cy="468201"/>
      </dsp:txXfrm>
    </dsp:sp>
    <dsp:sp modelId="{B3AC6DBE-85B6-4AF3-BADF-7E1E82B735CC}">
      <dsp:nvSpPr>
        <dsp:cNvPr id="0" name=""/>
        <dsp:cNvSpPr/>
      </dsp:nvSpPr>
      <dsp:spPr>
        <a:xfrm>
          <a:off x="1411367" y="2019895"/>
          <a:ext cx="101538" cy="1035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258" y="2071687"/>
          <a:ext cx="0" cy="787241"/>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80" y="2858928"/>
          <a:ext cx="2843145" cy="75746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934" tIns="45427" rIns="144934" bIns="45427" numCol="1" spcCol="1270" anchor="ctr" anchorCtr="0">
          <a:noAutofit/>
        </a:bodyPr>
        <a:lstStyle/>
        <a:p>
          <a:pPr marL="0" lvl="0" indent="0" algn="l" defTabSz="533400">
            <a:lnSpc>
              <a:spcPct val="90000"/>
            </a:lnSpc>
            <a:spcBef>
              <a:spcPct val="0"/>
            </a:spcBef>
            <a:spcAft>
              <a:spcPts val="0"/>
            </a:spcAft>
            <a:buFont typeface="Arial" panose="020B0604020202020204" pitchFamily="34" charset="0"/>
            <a:buNone/>
          </a:pPr>
          <a:r>
            <a:rPr lang="en-US" sz="1200" b="0" i="0" kern="1200" spc="0" baseline="0" dirty="0"/>
            <a:t>To display Presenter view, in Slide Show view, on the control bar at the bottom left select the three dots, and then Show Presenter View. </a:t>
          </a:r>
          <a:endParaRPr lang="en-US" sz="1200" kern="1200" spc="0" baseline="0" dirty="0"/>
        </a:p>
      </dsp:txBody>
      <dsp:txXfrm>
        <a:off x="1481980" y="2858928"/>
        <a:ext cx="2843145" cy="757460"/>
      </dsp:txXfrm>
    </dsp:sp>
    <dsp:sp modelId="{730471FC-8FAF-49B2-8F42-63D391F759BE}">
      <dsp:nvSpPr>
        <dsp:cNvPr id="0" name=""/>
        <dsp:cNvSpPr/>
      </dsp:nvSpPr>
      <dsp:spPr>
        <a:xfrm>
          <a:off x="1615401" y="1450181"/>
          <a:ext cx="2667778" cy="4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100000"/>
            </a:lnSpc>
            <a:spcBef>
              <a:spcPct val="0"/>
            </a:spcBef>
            <a:spcAft>
              <a:spcPts val="0"/>
            </a:spcAft>
            <a:buNone/>
          </a:pPr>
          <a:r>
            <a:rPr lang="en-US" sz="2400" b="1" kern="1200" spc="100" baseline="0" dirty="0"/>
            <a:t>Title</a:t>
          </a:r>
        </a:p>
      </dsp:txBody>
      <dsp:txXfrm>
        <a:off x="1615401" y="1450181"/>
        <a:ext cx="2667778" cy="468201"/>
      </dsp:txXfrm>
    </dsp:sp>
    <dsp:sp modelId="{F34C40A7-6131-4EF1-9887-E7EEA86D1562}">
      <dsp:nvSpPr>
        <dsp:cNvPr id="0" name=""/>
        <dsp:cNvSpPr/>
      </dsp:nvSpPr>
      <dsp:spPr>
        <a:xfrm>
          <a:off x="2897466" y="2019895"/>
          <a:ext cx="100357" cy="1035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600" y="1284446"/>
          <a:ext cx="0" cy="787241"/>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85" y="662940"/>
          <a:ext cx="3045629" cy="62150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934" tIns="37273" rIns="144934" bIns="37273" numCol="1" spcCol="1270" anchor="ctr" anchorCtr="0">
          <a:noAutofit/>
        </a:bodyPr>
        <a:lstStyle/>
        <a:p>
          <a:pPr marL="0" lvl="0" indent="0" algn="l" defTabSz="533400">
            <a:lnSpc>
              <a:spcPct val="90000"/>
            </a:lnSpc>
            <a:spcBef>
              <a:spcPct val="0"/>
            </a:spcBef>
            <a:spcAft>
              <a:spcPts val="0"/>
            </a:spcAft>
            <a:buFont typeface="Arial" panose="020B0604020202020204" pitchFamily="34" charset="0"/>
            <a:buNone/>
          </a:pPr>
          <a:r>
            <a:rPr lang="en-US" sz="1200" b="0" i="0" kern="1200" spc="0" baseline="0" dirty="0"/>
            <a:t>During your presentation, the speaker notes are visible on your monitor, but aren't visible to the audience. </a:t>
          </a:r>
          <a:endParaRPr lang="en-US" sz="1200" kern="1200" spc="0" baseline="0" dirty="0"/>
        </a:p>
      </dsp:txBody>
      <dsp:txXfrm>
        <a:off x="3454785" y="662940"/>
        <a:ext cx="3045629" cy="621506"/>
      </dsp:txXfrm>
    </dsp:sp>
    <dsp:sp modelId="{7605329C-2B32-4CD7-9B69-1B3DAB88562E}">
      <dsp:nvSpPr>
        <dsp:cNvPr id="0" name=""/>
        <dsp:cNvSpPr/>
      </dsp:nvSpPr>
      <dsp:spPr>
        <a:xfrm>
          <a:off x="3353805" y="2224992"/>
          <a:ext cx="2667778" cy="4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100000"/>
            </a:lnSpc>
            <a:spcBef>
              <a:spcPct val="0"/>
            </a:spcBef>
            <a:spcAft>
              <a:spcPts val="0"/>
            </a:spcAft>
            <a:buNone/>
          </a:pPr>
          <a:r>
            <a:rPr lang="en-US" sz="2400" b="1" kern="1200" spc="100" baseline="0" dirty="0"/>
            <a:t>Title</a:t>
          </a:r>
          <a:endParaRPr lang="en-US" sz="2600" b="1" kern="1200" spc="100" baseline="0" dirty="0"/>
        </a:p>
      </dsp:txBody>
      <dsp:txXfrm>
        <a:off x="3353805" y="2224992"/>
        <a:ext cx="2667778" cy="468201"/>
      </dsp:txXfrm>
    </dsp:sp>
    <dsp:sp modelId="{79B0CEDC-0005-4ACE-AB25-DB9533DC85C2}">
      <dsp:nvSpPr>
        <dsp:cNvPr id="0" name=""/>
        <dsp:cNvSpPr/>
      </dsp:nvSpPr>
      <dsp:spPr>
        <a:xfrm>
          <a:off x="4923847" y="2019895"/>
          <a:ext cx="107505" cy="1035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405" y="2071687"/>
          <a:ext cx="0" cy="787241"/>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5087" y="2858928"/>
          <a:ext cx="2990636" cy="62150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934" tIns="37273" rIns="144934" bIns="37273"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spc="0" baseline="0" dirty="0"/>
            <a:t>The Notes pane is a box that appears below each slide. Tap it to add notes. </a:t>
          </a:r>
          <a:endParaRPr lang="en-US" sz="1200" kern="1200" spc="0" baseline="0" dirty="0"/>
        </a:p>
      </dsp:txBody>
      <dsp:txXfrm>
        <a:off x="5305087" y="2858928"/>
        <a:ext cx="2990636" cy="621506"/>
      </dsp:txXfrm>
    </dsp:sp>
    <dsp:sp modelId="{5646D4EB-C7F1-4D0E-8051-C7D6C1D31ADE}">
      <dsp:nvSpPr>
        <dsp:cNvPr id="0" name=""/>
        <dsp:cNvSpPr/>
      </dsp:nvSpPr>
      <dsp:spPr>
        <a:xfrm>
          <a:off x="5464685" y="1450181"/>
          <a:ext cx="2667778" cy="4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ts val="0"/>
            </a:spcAft>
            <a:buFont typeface="Arial" panose="020B0604020202020204" pitchFamily="34" charset="0"/>
            <a:buNone/>
          </a:pPr>
          <a:r>
            <a:rPr lang="en-US" sz="2400" b="1" kern="1200" spc="100" baseline="0" dirty="0"/>
            <a:t>Title</a:t>
          </a:r>
        </a:p>
      </dsp:txBody>
      <dsp:txXfrm>
        <a:off x="5464685" y="1450181"/>
        <a:ext cx="2667778" cy="468201"/>
      </dsp:txXfrm>
    </dsp:sp>
    <dsp:sp modelId="{A72D3A03-5E34-4B13-9747-5EFFE003B8C1}">
      <dsp:nvSpPr>
        <dsp:cNvPr id="0" name=""/>
        <dsp:cNvSpPr/>
      </dsp:nvSpPr>
      <dsp:spPr>
        <a:xfrm>
          <a:off x="6747623" y="2019895"/>
          <a:ext cx="105563" cy="10358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7183" y="1284430"/>
          <a:ext cx="0" cy="7872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904" y="526970"/>
          <a:ext cx="2848368" cy="75749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934" tIns="45427" rIns="144934" bIns="45427"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spc="0" baseline="0" dirty="0"/>
            <a:t>If you don’t see the Notes pane or it is completely minimized, click Notes on the task bar across the bottom of the PowerPoint window. </a:t>
          </a:r>
          <a:endParaRPr lang="en-US" sz="1200" kern="1200" spc="0" baseline="0" dirty="0"/>
        </a:p>
      </dsp:txBody>
      <dsp:txXfrm>
        <a:off x="7089904" y="526970"/>
        <a:ext cx="2848368" cy="757491"/>
      </dsp:txXfrm>
    </dsp:sp>
    <dsp:sp modelId="{03CEA676-E009-456C-B86F-9C9A7D3DA364}">
      <dsp:nvSpPr>
        <dsp:cNvPr id="0" name=""/>
        <dsp:cNvSpPr/>
      </dsp:nvSpPr>
      <dsp:spPr>
        <a:xfrm>
          <a:off x="7206105" y="2224992"/>
          <a:ext cx="2667778" cy="46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ts val="0"/>
            </a:spcAft>
            <a:buFont typeface="Arial" panose="020B0604020202020204" pitchFamily="34" charset="0"/>
            <a:buNone/>
          </a:pPr>
          <a:r>
            <a:rPr lang="en-US" sz="2400" b="1" kern="1200" spc="100" baseline="0" dirty="0"/>
            <a:t>Title</a:t>
          </a:r>
        </a:p>
      </dsp:txBody>
      <dsp:txXfrm>
        <a:off x="7206105" y="2224992"/>
        <a:ext cx="2667778" cy="468201"/>
      </dsp:txXfrm>
    </dsp:sp>
    <dsp:sp modelId="{864F9172-41AB-4727-BD60-71E6F62154FB}">
      <dsp:nvSpPr>
        <dsp:cNvPr id="0" name=""/>
        <dsp:cNvSpPr/>
      </dsp:nvSpPr>
      <dsp:spPr>
        <a:xfrm>
          <a:off x="8505390" y="2019893"/>
          <a:ext cx="100542" cy="1035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8C29-9E04-4B26-9F0D-4A69CE9FE1A5}"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E0407-935A-438B-AF66-28803EDE65A9}" type="slidenum">
              <a:rPr lang="en-US" smtClean="0"/>
              <a:t>‹#›</a:t>
            </a:fld>
            <a:endParaRPr lang="en-US" dirty="0"/>
          </a:p>
        </p:txBody>
      </p:sp>
    </p:spTree>
    <p:extLst>
      <p:ext uri="{BB962C8B-B14F-4D97-AF65-F5344CB8AC3E}">
        <p14:creationId xmlns:p14="http://schemas.microsoft.com/office/powerpoint/2010/main" val="19079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45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762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762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3AC3AA-9C47-4E0B-BAC0-E8DEA4AD5A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0437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953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47124D-D927-400B-B59C-CEDBD507BE0C}"/>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6200000">
            <a:off x="43976" y="-43974"/>
            <a:ext cx="1447800" cy="1535750"/>
          </a:xfrm>
          <a:prstGeom prst="rect">
            <a:avLst/>
          </a:prstGeom>
        </p:spPr>
      </p:pic>
      <p:sp>
        <p:nvSpPr>
          <p:cNvPr id="10" name="Title 1">
            <a:extLst>
              <a:ext uri="{FF2B5EF4-FFF2-40B4-BE49-F238E27FC236}">
                <a16:creationId xmlns:a16="http://schemas.microsoft.com/office/drawing/2014/main" id="{D6ADF6CE-9ECB-46C3-934F-B81BC2BE0449}"/>
              </a:ext>
            </a:extLst>
          </p:cNvPr>
          <p:cNvSpPr>
            <a:spLocks noGrp="1"/>
          </p:cNvSpPr>
          <p:nvPr>
            <p:ph type="ctrTitle"/>
          </p:nvPr>
        </p:nvSpPr>
        <p:spPr>
          <a:xfrm>
            <a:off x="1293876" y="304801"/>
            <a:ext cx="9601200" cy="1534297"/>
          </a:xfrm>
        </p:spPr>
        <p:txBody>
          <a:bodyPr anchor="b">
            <a:normAutofit/>
          </a:bodyPr>
          <a:lstStyle>
            <a:lvl1pPr algn="ctr">
              <a:defRPr>
                <a:solidFill>
                  <a:schemeClr val="tx2"/>
                </a:solidFill>
              </a:defRPr>
            </a:lvl1pPr>
          </a:lstStyle>
          <a:p>
            <a:pPr>
              <a:lnSpc>
                <a:spcPct val="100000"/>
              </a:lnSpc>
            </a:pPr>
            <a:r>
              <a:rPr lang="en-US" sz="4400" spc="120">
                <a:solidFill>
                  <a:schemeClr val="tx2"/>
                </a:solidFill>
                <a:cs typeface="Posterama" panose="020B0504020200020000" pitchFamily="34" charset="0"/>
              </a:rPr>
              <a:t>Click to edit Master title style</a:t>
            </a:r>
            <a:endParaRPr lang="en-US" sz="4400" spc="120" dirty="0">
              <a:solidFill>
                <a:schemeClr val="tx2"/>
              </a:solidFill>
              <a:cs typeface="Posterama" panose="020B0504020200020000" pitchFamily="34" charset="0"/>
            </a:endParaRPr>
          </a:p>
        </p:txBody>
      </p:sp>
      <p:sp>
        <p:nvSpPr>
          <p:cNvPr id="19" name="Picture Placeholder 18">
            <a:extLst>
              <a:ext uri="{FF2B5EF4-FFF2-40B4-BE49-F238E27FC236}">
                <a16:creationId xmlns:a16="http://schemas.microsoft.com/office/drawing/2014/main" id="{62DF7C0A-1B3B-401D-A625-E7F87B1DFE07}"/>
              </a:ext>
            </a:extLst>
          </p:cNvPr>
          <p:cNvSpPr>
            <a:spLocks noGrp="1"/>
          </p:cNvSpPr>
          <p:nvPr>
            <p:ph type="pic" sz="quarter" idx="13" hasCustomPrompt="1"/>
          </p:nvPr>
        </p:nvSpPr>
        <p:spPr>
          <a:xfrm>
            <a:off x="619840" y="3013206"/>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a:solidFill>
                  <a:schemeClr val="tx2"/>
                </a:solidFill>
              </a:defRPr>
            </a:lvl1pPr>
          </a:lstStyle>
          <a:p>
            <a:r>
              <a:rPr lang="en-US" dirty="0"/>
              <a:t>Click to add photo</a:t>
            </a:r>
          </a:p>
        </p:txBody>
      </p:sp>
      <p:sp>
        <p:nvSpPr>
          <p:cNvPr id="11" name="Subtitle 2">
            <a:extLst>
              <a:ext uri="{FF2B5EF4-FFF2-40B4-BE49-F238E27FC236}">
                <a16:creationId xmlns:a16="http://schemas.microsoft.com/office/drawing/2014/main" id="{ADA6D2C5-E6A9-4A27-AE58-9CEDCFCB4C92}"/>
              </a:ext>
            </a:extLst>
          </p:cNvPr>
          <p:cNvSpPr>
            <a:spLocks noGrp="1"/>
          </p:cNvSpPr>
          <p:nvPr>
            <p:ph type="subTitle" idx="1"/>
          </p:nvPr>
        </p:nvSpPr>
        <p:spPr>
          <a:xfrm>
            <a:off x="1712976" y="1905001"/>
            <a:ext cx="8763001" cy="962442"/>
          </a:xfrm>
        </p:spPr>
        <p:txBody>
          <a:bodyPr anchor="t"/>
          <a:lstStyle>
            <a:lvl1pPr marL="0" indent="0" algn="ctr">
              <a:buNone/>
              <a:defRPr>
                <a:solidFill>
                  <a:schemeClr val="tx2"/>
                </a:solidFill>
              </a:defRPr>
            </a:lvl1pPr>
          </a:lstStyle>
          <a:p>
            <a:pPr>
              <a:lnSpc>
                <a:spcPct val="110000"/>
              </a:lnSpc>
            </a:pPr>
            <a:r>
              <a:rPr lang="en-US" sz="2200">
                <a:solidFill>
                  <a:schemeClr val="tx2"/>
                </a:solidFill>
                <a:cs typeface="Segoe UI Semilight" panose="020B0402040204020203" pitchFamily="34" charset="0"/>
              </a:rPr>
              <a:t>Click to edit Master subtitle style</a:t>
            </a:r>
            <a:endParaRPr lang="en-US" sz="2200" dirty="0">
              <a:solidFill>
                <a:schemeClr val="tx2"/>
              </a:solidFill>
              <a:cs typeface="Segoe UI Semilight" panose="020B0402040204020203" pitchFamily="34" charset="0"/>
            </a:endParaRPr>
          </a:p>
        </p:txBody>
      </p:sp>
      <p:pic>
        <p:nvPicPr>
          <p:cNvPr id="12" name="Picture 11">
            <a:extLst>
              <a:ext uri="{FF2B5EF4-FFF2-40B4-BE49-F238E27FC236}">
                <a16:creationId xmlns:a16="http://schemas.microsoft.com/office/drawing/2014/main" id="{7B147A7F-B058-475D-BA3A-E1807E37B5D5}"/>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820400" y="3144779"/>
            <a:ext cx="1371600" cy="2548349"/>
          </a:xfrm>
          <a:prstGeom prst="rect">
            <a:avLst/>
          </a:prstGeom>
        </p:spPr>
      </p:pic>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3 Column">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DB5FC-CA7C-4369-A121-67C4C93AB4B9}"/>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744200" y="0"/>
            <a:ext cx="1447800" cy="1535750"/>
          </a:xfrm>
          <a:prstGeom prst="rect">
            <a:avLst/>
          </a:prstGeom>
        </p:spPr>
      </p:pic>
      <p:sp>
        <p:nvSpPr>
          <p:cNvPr id="10" name="Title 1">
            <a:extLst>
              <a:ext uri="{FF2B5EF4-FFF2-40B4-BE49-F238E27FC236}">
                <a16:creationId xmlns:a16="http://schemas.microsoft.com/office/drawing/2014/main" id="{79814F19-D3DA-42AB-AAD4-22D54FE3743B}"/>
              </a:ext>
            </a:extLst>
          </p:cNvPr>
          <p:cNvSpPr>
            <a:spLocks noGrp="1"/>
          </p:cNvSpPr>
          <p:nvPr>
            <p:ph type="title"/>
          </p:nvPr>
        </p:nvSpPr>
        <p:spPr>
          <a:xfrm>
            <a:off x="838201" y="559814"/>
            <a:ext cx="10348146" cy="753172"/>
          </a:xfrm>
        </p:spPr>
        <p:txBody>
          <a:bodyPr anchor="t">
            <a:norm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pic>
        <p:nvPicPr>
          <p:cNvPr id="11" name="Picture 10">
            <a:extLst>
              <a:ext uri="{FF2B5EF4-FFF2-40B4-BE49-F238E27FC236}">
                <a16:creationId xmlns:a16="http://schemas.microsoft.com/office/drawing/2014/main" id="{14126634-B312-428E-8F30-17C18904047D}"/>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0800000">
            <a:off x="-1" y="2719661"/>
            <a:ext cx="830249" cy="2548349"/>
          </a:xfrm>
          <a:prstGeom prst="rect">
            <a:avLst/>
          </a:prstGeom>
        </p:spPr>
      </p:pic>
      <p:sp>
        <p:nvSpPr>
          <p:cNvPr id="12" name="Date Placeholder 5">
            <a:extLst>
              <a:ext uri="{FF2B5EF4-FFF2-40B4-BE49-F238E27FC236}">
                <a16:creationId xmlns:a16="http://schemas.microsoft.com/office/drawing/2014/main" id="{1AC832B9-3155-477F-89D0-A170836416F1}"/>
              </a:ext>
            </a:extLst>
          </p:cNvPr>
          <p:cNvSpPr>
            <a:spLocks noGrp="1"/>
          </p:cNvSpPr>
          <p:nvPr>
            <p:ph type="dt" sz="half" idx="10"/>
          </p:nvPr>
        </p:nvSpPr>
        <p:spPr>
          <a:xfrm>
            <a:off x="838200" y="6324600"/>
            <a:ext cx="2743200" cy="365125"/>
          </a:xfrm>
        </p:spPr>
        <p:txBody>
          <a:bodyPr/>
          <a:lstStyle>
            <a:lvl1pPr>
              <a:defRPr>
                <a:solidFill>
                  <a:schemeClr val="tx1">
                    <a:alpha val="60000"/>
                  </a:schemeClr>
                </a:solidFill>
              </a:defRPr>
            </a:lvl1pPr>
          </a:lstStyle>
          <a:p>
            <a:pPr>
              <a:defRPr/>
            </a:pPr>
            <a:r>
              <a:rPr lang="en-US" dirty="0"/>
              <a:t>20XX</a:t>
            </a:r>
          </a:p>
        </p:txBody>
      </p:sp>
      <p:sp>
        <p:nvSpPr>
          <p:cNvPr id="13" name="Footer Placeholder 6">
            <a:extLst>
              <a:ext uri="{FF2B5EF4-FFF2-40B4-BE49-F238E27FC236}">
                <a16:creationId xmlns:a16="http://schemas.microsoft.com/office/drawing/2014/main" id="{7801D982-FEE5-4484-AD95-86DEE2E5D214}"/>
              </a:ext>
            </a:extLst>
          </p:cNvPr>
          <p:cNvSpPr>
            <a:spLocks noGrp="1"/>
          </p:cNvSpPr>
          <p:nvPr>
            <p:ph type="ftr" sz="quarter" idx="11"/>
          </p:nvPr>
        </p:nvSpPr>
        <p:spPr>
          <a:xfrm>
            <a:off x="4038600" y="6324600"/>
            <a:ext cx="4114800" cy="365125"/>
          </a:xfrm>
        </p:spPr>
        <p:txBody>
          <a:bodyPr/>
          <a:lstStyle>
            <a:lvl1pPr>
              <a:defRPr>
                <a:solidFill>
                  <a:schemeClr val="tx1">
                    <a:alpha val="60000"/>
                  </a:schemeClr>
                </a:solidFill>
              </a:defRPr>
            </a:lvl1pPr>
          </a:lstStyle>
          <a:p>
            <a:r>
              <a:rPr lang="en-US" dirty="0"/>
              <a:t>Presentation title</a:t>
            </a:r>
          </a:p>
        </p:txBody>
      </p:sp>
      <p:sp>
        <p:nvSpPr>
          <p:cNvPr id="14" name="Slide Number Placeholder 7">
            <a:extLst>
              <a:ext uri="{FF2B5EF4-FFF2-40B4-BE49-F238E27FC236}">
                <a16:creationId xmlns:a16="http://schemas.microsoft.com/office/drawing/2014/main" id="{5F932331-BB94-49D3-9E40-67111663B4F6}"/>
              </a:ext>
            </a:extLst>
          </p:cNvPr>
          <p:cNvSpPr>
            <a:spLocks noGrp="1"/>
          </p:cNvSpPr>
          <p:nvPr>
            <p:ph type="sldNum" sz="quarter" idx="12"/>
          </p:nvPr>
        </p:nvSpPr>
        <p:spPr>
          <a:xfrm>
            <a:off x="8610600" y="6324600"/>
            <a:ext cx="2743200"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05653"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06265"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529261"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52987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8053617"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8054229"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Tree>
    <p:extLst>
      <p:ext uri="{BB962C8B-B14F-4D97-AF65-F5344CB8AC3E}">
        <p14:creationId xmlns:p14="http://schemas.microsoft.com/office/powerpoint/2010/main" val="192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ummary">
    <p:bg>
      <p:bgPr>
        <a:solidFill>
          <a:schemeClr val="bg2">
            <a:alpha val="70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DDA21C8-9B4F-48CA-BBF3-273AA89D85D8}"/>
              </a:ext>
            </a:extLst>
          </p:cNvPr>
          <p:cNvSpPr>
            <a:spLocks noGrp="1"/>
          </p:cNvSpPr>
          <p:nvPr>
            <p:ph type="title"/>
          </p:nvPr>
        </p:nvSpPr>
        <p:spPr>
          <a:xfrm>
            <a:off x="7696200" y="461339"/>
            <a:ext cx="3949840" cy="2251716"/>
          </a:xfrm>
        </p:spPr>
        <p:txBody>
          <a:bodyPr>
            <a:normAutofit/>
          </a:bodyPr>
          <a:lstStyle>
            <a:lvl1pPr>
              <a:defRPr>
                <a:solidFill>
                  <a:schemeClr val="tx2"/>
                </a:solidFill>
              </a:defRPr>
            </a:lvl1pPr>
          </a:lstStyle>
          <a:p>
            <a:pPr>
              <a:lnSpc>
                <a:spcPct val="100000"/>
              </a:lnSpc>
            </a:pPr>
            <a:r>
              <a:rPr lang="en-US" sz="3600" spc="120">
                <a:solidFill>
                  <a:schemeClr val="tx2"/>
                </a:solidFill>
                <a:cs typeface="Posterama" panose="020B0504020200020000" pitchFamily="34" charset="0"/>
              </a:rPr>
              <a:t>Click to edit Master title style</a:t>
            </a:r>
            <a:endParaRPr lang="en-US" sz="3600" spc="120" dirty="0">
              <a:solidFill>
                <a:schemeClr val="tx2"/>
              </a:solidFill>
              <a:cs typeface="Posterama" panose="020B0504020200020000" pitchFamily="34" charset="0"/>
            </a:endParaRPr>
          </a:p>
        </p:txBody>
      </p:sp>
      <p:sp>
        <p:nvSpPr>
          <p:cNvPr id="11" name="Rectangle 10">
            <a:extLst>
              <a:ext uri="{FF2B5EF4-FFF2-40B4-BE49-F238E27FC236}">
                <a16:creationId xmlns:a16="http://schemas.microsoft.com/office/drawing/2014/main" id="{6FC60A49-3E5E-45D9-82CF-80174402BDE3}"/>
              </a:ext>
              <a:ext uri="{C183D7F6-B498-43B3-948B-1728B52AA6E4}">
                <adec:decorative xmlns:adec="http://schemas.microsoft.com/office/drawing/2017/decorative" val="1"/>
              </a:ext>
            </a:extLst>
          </p:cNvPr>
          <p:cNvSpPr/>
          <p:nvPr userDrawn="1"/>
        </p:nvSpPr>
        <p:spPr>
          <a:xfrm>
            <a:off x="-7942" y="0"/>
            <a:ext cx="719262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2" name="Rectangle 11">
            <a:extLst>
              <a:ext uri="{FF2B5EF4-FFF2-40B4-BE49-F238E27FC236}">
                <a16:creationId xmlns:a16="http://schemas.microsoft.com/office/drawing/2014/main" id="{493E687B-7CD1-42D6-B28F-7CF3EB7148AC}"/>
              </a:ext>
              <a:ext uri="{C183D7F6-B498-43B3-948B-1728B52AA6E4}">
                <adec:decorative xmlns:adec="http://schemas.microsoft.com/office/drawing/2017/decorative" val="1"/>
              </a:ext>
            </a:extLst>
          </p:cNvPr>
          <p:cNvSpPr/>
          <p:nvPr userDrawn="1"/>
        </p:nvSpPr>
        <p:spPr>
          <a:xfrm rot="10800000">
            <a:off x="-7942" y="0"/>
            <a:ext cx="719263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2" name="Picture Placeholder 19">
            <a:extLst>
              <a:ext uri="{FF2B5EF4-FFF2-40B4-BE49-F238E27FC236}">
                <a16:creationId xmlns:a16="http://schemas.microsoft.com/office/drawing/2014/main" id="{B458BE2E-5260-4DB2-86A2-2C93610844D0}"/>
              </a:ext>
            </a:extLst>
          </p:cNvPr>
          <p:cNvSpPr>
            <a:spLocks noGrp="1"/>
          </p:cNvSpPr>
          <p:nvPr>
            <p:ph type="pic" sz="quarter" idx="13" hasCustomPrompt="1"/>
          </p:nvPr>
        </p:nvSpPr>
        <p:spPr>
          <a:xfrm>
            <a:off x="838200" y="461339"/>
            <a:ext cx="5508288" cy="2831136"/>
          </a:xfrm>
        </p:spPr>
        <p:txBody>
          <a:bodyPr/>
          <a:lstStyle>
            <a:lvl1pPr marL="0" indent="0" algn="ctr">
              <a:buNone/>
              <a:defRPr/>
            </a:lvl1pPr>
          </a:lstStyle>
          <a:p>
            <a:r>
              <a:rPr lang="en-US" dirty="0"/>
              <a:t>Click to add photo</a:t>
            </a:r>
          </a:p>
        </p:txBody>
      </p:sp>
      <p:sp>
        <p:nvSpPr>
          <p:cNvPr id="23" name="Picture Placeholder 19">
            <a:extLst>
              <a:ext uri="{FF2B5EF4-FFF2-40B4-BE49-F238E27FC236}">
                <a16:creationId xmlns:a16="http://schemas.microsoft.com/office/drawing/2014/main" id="{73295B3D-C1CE-453D-B606-79917F4EFDDE}"/>
              </a:ext>
            </a:extLst>
          </p:cNvPr>
          <p:cNvSpPr>
            <a:spLocks noGrp="1"/>
          </p:cNvSpPr>
          <p:nvPr>
            <p:ph type="pic" sz="quarter" idx="14" hasCustomPrompt="1"/>
          </p:nvPr>
        </p:nvSpPr>
        <p:spPr>
          <a:xfrm>
            <a:off x="830826" y="3429000"/>
            <a:ext cx="5508288" cy="2831136"/>
          </a:xfrm>
        </p:spPr>
        <p:txBody>
          <a:bodyPr/>
          <a:lstStyle>
            <a:lvl1pPr marL="0" indent="0" algn="ctr">
              <a:buNone/>
              <a:defRPr/>
            </a:lvl1pPr>
          </a:lstStyle>
          <a:p>
            <a:r>
              <a:rPr lang="en-US" dirty="0"/>
              <a:t>Click to add photo</a:t>
            </a:r>
          </a:p>
        </p:txBody>
      </p:sp>
      <p:sp>
        <p:nvSpPr>
          <p:cNvPr id="15" name="Date Placeholder 6">
            <a:extLst>
              <a:ext uri="{FF2B5EF4-FFF2-40B4-BE49-F238E27FC236}">
                <a16:creationId xmlns:a16="http://schemas.microsoft.com/office/drawing/2014/main" id="{42C36F80-96FA-43AC-ACFF-C626ED2F6F0C}"/>
              </a:ext>
            </a:extLst>
          </p:cNvPr>
          <p:cNvSpPr>
            <a:spLocks noGrp="1"/>
          </p:cNvSpPr>
          <p:nvPr>
            <p:ph type="dt" sz="half" idx="10"/>
          </p:nvPr>
        </p:nvSpPr>
        <p:spPr>
          <a:xfrm>
            <a:off x="838200" y="6327648"/>
            <a:ext cx="2743200" cy="365125"/>
          </a:xfrm>
        </p:spPr>
        <p:txBody>
          <a:bodyPr/>
          <a:lstStyle>
            <a:lvl1pPr>
              <a:defRPr>
                <a:solidFill>
                  <a:schemeClr val="bg1">
                    <a:alpha val="60000"/>
                  </a:schemeClr>
                </a:solidFill>
              </a:defRPr>
            </a:lvl1pPr>
          </a:lstStyle>
          <a:p>
            <a:r>
              <a:rPr lang="en-US" dirty="0"/>
              <a:t>20XX</a:t>
            </a:r>
          </a:p>
        </p:txBody>
      </p:sp>
      <p:sp>
        <p:nvSpPr>
          <p:cNvPr id="27" name="Text Placeholder 25">
            <a:extLst>
              <a:ext uri="{FF2B5EF4-FFF2-40B4-BE49-F238E27FC236}">
                <a16:creationId xmlns:a16="http://schemas.microsoft.com/office/drawing/2014/main" id="{3A3DA98F-3AD9-4503-8525-7A30DD715BDF}"/>
              </a:ext>
            </a:extLst>
          </p:cNvPr>
          <p:cNvSpPr>
            <a:spLocks noGrp="1"/>
          </p:cNvSpPr>
          <p:nvPr>
            <p:ph type="body" sz="quarter" idx="15" hasCustomPrompt="1"/>
          </p:nvPr>
        </p:nvSpPr>
        <p:spPr>
          <a:xfrm>
            <a:off x="7690290" y="2867741"/>
            <a:ext cx="3949586" cy="3294680"/>
          </a:xfrm>
        </p:spPr>
        <p:txBody>
          <a:bodyPr>
            <a:normAutofit/>
          </a:bodyPr>
          <a:lstStyle>
            <a:lvl1pPr marL="0" indent="0">
              <a:buNone/>
              <a:defRPr sz="1800">
                <a:solidFill>
                  <a:schemeClr val="tx2"/>
                </a:solidFill>
              </a:defRPr>
            </a:lvl1pPr>
          </a:lstStyle>
          <a:p>
            <a:pPr lvl="0"/>
            <a:r>
              <a:rPr lang="en-US" dirty="0"/>
              <a:t>Click to add text</a:t>
            </a:r>
          </a:p>
        </p:txBody>
      </p:sp>
      <p:sp>
        <p:nvSpPr>
          <p:cNvPr id="16" name="Footer Placeholder 7">
            <a:extLst>
              <a:ext uri="{FF2B5EF4-FFF2-40B4-BE49-F238E27FC236}">
                <a16:creationId xmlns:a16="http://schemas.microsoft.com/office/drawing/2014/main" id="{29F436A2-3398-4A5A-AF46-81BC526412C9}"/>
              </a:ext>
            </a:extLst>
          </p:cNvPr>
          <p:cNvSpPr>
            <a:spLocks noGrp="1"/>
          </p:cNvSpPr>
          <p:nvPr>
            <p:ph type="ftr" sz="quarter" idx="11"/>
          </p:nvPr>
        </p:nvSpPr>
        <p:spPr>
          <a:xfrm>
            <a:off x="7696200" y="6327648"/>
            <a:ext cx="3045406" cy="365125"/>
          </a:xfrm>
        </p:spPr>
        <p:txBody>
          <a:bodyPr/>
          <a:lstStyle>
            <a:lvl1pPr algn="l">
              <a:defRPr>
                <a:solidFill>
                  <a:schemeClr val="tx1">
                    <a:alpha val="60000"/>
                  </a:schemeClr>
                </a:solidFill>
              </a:defRPr>
            </a:lvl1pPr>
          </a:lstStyle>
          <a:p>
            <a:r>
              <a:rPr lang="en-US" dirty="0"/>
              <a:t>Presentation title</a:t>
            </a:r>
          </a:p>
        </p:txBody>
      </p:sp>
      <p:sp>
        <p:nvSpPr>
          <p:cNvPr id="17" name="Slide Number Placeholder 8">
            <a:extLst>
              <a:ext uri="{FF2B5EF4-FFF2-40B4-BE49-F238E27FC236}">
                <a16:creationId xmlns:a16="http://schemas.microsoft.com/office/drawing/2014/main" id="{78BD5B31-7A42-46D8-A5A3-CD0DC4B99F63}"/>
              </a:ext>
            </a:extLst>
          </p:cNvPr>
          <p:cNvSpPr>
            <a:spLocks noGrp="1"/>
          </p:cNvSpPr>
          <p:nvPr>
            <p:ph type="sldNum" sz="quarter" idx="12"/>
          </p:nvPr>
        </p:nvSpPr>
        <p:spPr>
          <a:xfrm>
            <a:off x="10820400" y="6327648"/>
            <a:ext cx="533400" cy="365125"/>
          </a:xfrm>
        </p:spPr>
        <p:txBody>
          <a:bodyPr/>
          <a:lstStyle>
            <a:lvl1pPr>
              <a:defRPr>
                <a:solidFill>
                  <a:schemeClr val="tx1">
                    <a:alpha val="60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9954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FB9ADE-90DA-4820-BE03-6440FAF8B83E}"/>
              </a:ext>
              <a:ext uri="{C183D7F6-B498-43B3-948B-1728B52AA6E4}">
                <adec:decorative xmlns:adec="http://schemas.microsoft.com/office/drawing/2017/decorative" val="1"/>
              </a:ext>
            </a:extLst>
          </p:cNvPr>
          <p:cNvSpPr/>
          <p:nvPr userDrawn="1"/>
        </p:nvSpPr>
        <p:spPr>
          <a:xfrm rot="10800000">
            <a:off x="0" y="1"/>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Rectangle 9">
            <a:extLst>
              <a:ext uri="{FF2B5EF4-FFF2-40B4-BE49-F238E27FC236}">
                <a16:creationId xmlns:a16="http://schemas.microsoft.com/office/drawing/2014/main" id="{9FF4039C-77F7-44AD-AEB2-A6079C9DA3C9}"/>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1" name="Title 1">
            <a:extLst>
              <a:ext uri="{FF2B5EF4-FFF2-40B4-BE49-F238E27FC236}">
                <a16:creationId xmlns:a16="http://schemas.microsoft.com/office/drawing/2014/main" id="{36E930C2-F546-4C94-BF53-6C7C8A57E0B3}"/>
              </a:ext>
            </a:extLst>
          </p:cNvPr>
          <p:cNvSpPr>
            <a:spLocks noGrp="1"/>
          </p:cNvSpPr>
          <p:nvPr>
            <p:ph type="ctrTitle"/>
          </p:nvPr>
        </p:nvSpPr>
        <p:spPr>
          <a:xfrm>
            <a:off x="990600" y="1066800"/>
            <a:ext cx="4749276" cy="2592425"/>
          </a:xfrm>
        </p:spPr>
        <p:txBody>
          <a:bodyPr anchor="b">
            <a:normAutofit/>
          </a:bodyPr>
          <a:lstStyle>
            <a:lvl1pPr>
              <a:defRPr>
                <a:solidFill>
                  <a:schemeClr val="tx2"/>
                </a:solidFill>
              </a:defRPr>
            </a:lvl1pPr>
          </a:lstStyle>
          <a:p>
            <a:pPr algn="l">
              <a:lnSpc>
                <a:spcPct val="100000"/>
              </a:lnSpc>
            </a:pPr>
            <a:r>
              <a:rPr lang="en-US" sz="4400" spc="120">
                <a:solidFill>
                  <a:schemeClr val="tx2"/>
                </a:solidFill>
                <a:cs typeface="Posterama" panose="020B0504020200020000" pitchFamily="34" charset="0"/>
              </a:rPr>
              <a:t>Click to edit Master title style</a:t>
            </a:r>
            <a:endParaRPr lang="en-US" sz="4400" spc="120" dirty="0">
              <a:solidFill>
                <a:schemeClr val="tx2"/>
              </a:solidFill>
              <a:cs typeface="Posterama" panose="020B0504020200020000" pitchFamily="34" charset="0"/>
            </a:endParaRPr>
          </a:p>
        </p:txBody>
      </p:sp>
      <p:sp>
        <p:nvSpPr>
          <p:cNvPr id="12" name="Subtitle 2">
            <a:extLst>
              <a:ext uri="{FF2B5EF4-FFF2-40B4-BE49-F238E27FC236}">
                <a16:creationId xmlns:a16="http://schemas.microsoft.com/office/drawing/2014/main" id="{43F81DC1-1A78-495F-B862-27847D0EE012}"/>
              </a:ext>
            </a:extLst>
          </p:cNvPr>
          <p:cNvSpPr>
            <a:spLocks noGrp="1"/>
          </p:cNvSpPr>
          <p:nvPr>
            <p:ph type="subTitle" idx="1"/>
          </p:nvPr>
        </p:nvSpPr>
        <p:spPr>
          <a:xfrm>
            <a:off x="990599" y="3856314"/>
            <a:ext cx="4749275" cy="1858686"/>
          </a:xfrm>
        </p:spPr>
        <p:txBody>
          <a:bodyPr anchor="t"/>
          <a:lstStyle>
            <a:lvl1pPr marL="0" indent="0">
              <a:buNone/>
              <a:defRPr>
                <a:solidFill>
                  <a:schemeClr val="tx2"/>
                </a:solidFill>
              </a:defRPr>
            </a:lvl1pPr>
          </a:lstStyle>
          <a:p>
            <a:pPr algn="l">
              <a:lnSpc>
                <a:spcPct val="110000"/>
              </a:lnSpc>
            </a:pPr>
            <a:r>
              <a:rPr lang="en-US" sz="2200">
                <a:solidFill>
                  <a:schemeClr val="tx2"/>
                </a:solidFill>
                <a:cs typeface="Segoe UI Semilight" panose="020B0402040204020203" pitchFamily="34" charset="0"/>
              </a:rPr>
              <a:t>Click to edit Master subtitle style</a:t>
            </a:r>
            <a:endParaRPr lang="en-US" sz="2200" dirty="0">
              <a:solidFill>
                <a:schemeClr val="tx2"/>
              </a:solidFill>
              <a:cs typeface="Segoe UI Semilight" panose="020B0402040204020203" pitchFamily="34" charset="0"/>
            </a:endParaRPr>
          </a:p>
        </p:txBody>
      </p:sp>
      <p:sp>
        <p:nvSpPr>
          <p:cNvPr id="25" name="Picture Placeholder 20">
            <a:extLst>
              <a:ext uri="{FF2B5EF4-FFF2-40B4-BE49-F238E27FC236}">
                <a16:creationId xmlns:a16="http://schemas.microsoft.com/office/drawing/2014/main" id="{F44B6D46-2238-46D9-8D7F-730BDD0C144C}"/>
              </a:ext>
            </a:extLst>
          </p:cNvPr>
          <p:cNvSpPr>
            <a:spLocks noGrp="1"/>
          </p:cNvSpPr>
          <p:nvPr>
            <p:ph type="pic" sz="quarter" idx="13" hasCustomPrompt="1"/>
          </p:nvPr>
        </p:nvSpPr>
        <p:spPr>
          <a:xfrm>
            <a:off x="6077447" y="1066800"/>
            <a:ext cx="2405746" cy="2262033"/>
          </a:xfrm>
        </p:spPr>
        <p:txBody>
          <a:bodyPr/>
          <a:lstStyle>
            <a:lvl1pPr marL="0" indent="0" algn="ctr">
              <a:buNone/>
              <a:defRPr>
                <a:solidFill>
                  <a:schemeClr val="tx2"/>
                </a:solidFill>
              </a:defRPr>
            </a:lvl1pPr>
          </a:lstStyle>
          <a:p>
            <a:r>
              <a:rPr lang="en-US" dirty="0"/>
              <a:t>Click to add photo</a:t>
            </a:r>
          </a:p>
        </p:txBody>
      </p:sp>
      <p:sp>
        <p:nvSpPr>
          <p:cNvPr id="26" name="Picture Placeholder 20">
            <a:extLst>
              <a:ext uri="{FF2B5EF4-FFF2-40B4-BE49-F238E27FC236}">
                <a16:creationId xmlns:a16="http://schemas.microsoft.com/office/drawing/2014/main" id="{B600C62E-9610-468D-B50C-B5D55DB2D06E}"/>
              </a:ext>
            </a:extLst>
          </p:cNvPr>
          <p:cNvSpPr>
            <a:spLocks noGrp="1"/>
          </p:cNvSpPr>
          <p:nvPr>
            <p:ph type="pic" sz="quarter" idx="14" hasCustomPrompt="1"/>
          </p:nvPr>
        </p:nvSpPr>
        <p:spPr>
          <a:xfrm>
            <a:off x="8592404" y="1066800"/>
            <a:ext cx="2405746" cy="2262033"/>
          </a:xfrm>
        </p:spPr>
        <p:txBody>
          <a:bodyPr/>
          <a:lstStyle>
            <a:lvl1pPr marL="0" indent="0" algn="ctr">
              <a:buNone/>
              <a:defRPr>
                <a:solidFill>
                  <a:schemeClr val="tx2"/>
                </a:solidFill>
              </a:defRPr>
            </a:lvl1pPr>
          </a:lstStyle>
          <a:p>
            <a:r>
              <a:rPr lang="en-US" dirty="0"/>
              <a:t>Click to add photo</a:t>
            </a:r>
          </a:p>
        </p:txBody>
      </p:sp>
      <p:sp>
        <p:nvSpPr>
          <p:cNvPr id="27" name="Picture Placeholder 20">
            <a:extLst>
              <a:ext uri="{FF2B5EF4-FFF2-40B4-BE49-F238E27FC236}">
                <a16:creationId xmlns:a16="http://schemas.microsoft.com/office/drawing/2014/main" id="{03A822E7-844A-4C6F-9941-ACCF803F61F6}"/>
              </a:ext>
            </a:extLst>
          </p:cNvPr>
          <p:cNvSpPr>
            <a:spLocks noGrp="1"/>
          </p:cNvSpPr>
          <p:nvPr>
            <p:ph type="pic" sz="quarter" idx="15" hasCustomPrompt="1"/>
          </p:nvPr>
        </p:nvSpPr>
        <p:spPr>
          <a:xfrm>
            <a:off x="6077447" y="3443645"/>
            <a:ext cx="2405746" cy="2262033"/>
          </a:xfrm>
        </p:spPr>
        <p:txBody>
          <a:bodyPr/>
          <a:lstStyle>
            <a:lvl1pPr marL="0" indent="0" algn="ctr">
              <a:buNone/>
              <a:defRPr>
                <a:solidFill>
                  <a:schemeClr val="tx2"/>
                </a:solidFill>
              </a:defRPr>
            </a:lvl1pPr>
          </a:lstStyle>
          <a:p>
            <a:r>
              <a:rPr lang="en-US" dirty="0"/>
              <a:t>Click to add photo</a:t>
            </a:r>
          </a:p>
        </p:txBody>
      </p:sp>
      <p:sp>
        <p:nvSpPr>
          <p:cNvPr id="28" name="Picture Placeholder 20">
            <a:extLst>
              <a:ext uri="{FF2B5EF4-FFF2-40B4-BE49-F238E27FC236}">
                <a16:creationId xmlns:a16="http://schemas.microsoft.com/office/drawing/2014/main" id="{07DE9330-8C8A-4B8E-A4C6-F84147872A34}"/>
              </a:ext>
            </a:extLst>
          </p:cNvPr>
          <p:cNvSpPr>
            <a:spLocks noGrp="1"/>
          </p:cNvSpPr>
          <p:nvPr>
            <p:ph type="pic" sz="quarter" idx="16" hasCustomPrompt="1"/>
          </p:nvPr>
        </p:nvSpPr>
        <p:spPr>
          <a:xfrm>
            <a:off x="8592405" y="3443645"/>
            <a:ext cx="2405746" cy="2262033"/>
          </a:xfrm>
        </p:spPr>
        <p:txBody>
          <a:bodyPr/>
          <a:lstStyle>
            <a:lvl1pPr marL="0" indent="0" algn="ctr">
              <a:buNone/>
              <a:defRPr>
                <a:solidFill>
                  <a:schemeClr val="tx2"/>
                </a:solidFill>
              </a:defRPr>
            </a:lvl1pPr>
          </a:lstStyle>
          <a:p>
            <a:r>
              <a:rPr lang="en-US" dirty="0"/>
              <a:t>Click to add photo</a:t>
            </a:r>
          </a:p>
        </p:txBody>
      </p:sp>
      <p:sp>
        <p:nvSpPr>
          <p:cNvPr id="17" name="Date Placeholder 9">
            <a:extLst>
              <a:ext uri="{FF2B5EF4-FFF2-40B4-BE49-F238E27FC236}">
                <a16:creationId xmlns:a16="http://schemas.microsoft.com/office/drawing/2014/main" id="{693CD890-5369-4257-9426-7FA8B9FD3B25}"/>
              </a:ext>
            </a:extLst>
          </p:cNvPr>
          <p:cNvSpPr>
            <a:spLocks noGrp="1"/>
          </p:cNvSpPr>
          <p:nvPr>
            <p:ph type="dt" sz="half" idx="10"/>
          </p:nvPr>
        </p:nvSpPr>
        <p:spPr>
          <a:xfrm>
            <a:off x="838200" y="6327648"/>
            <a:ext cx="2743200" cy="365125"/>
          </a:xfrm>
        </p:spPr>
        <p:txBody>
          <a:bodyPr/>
          <a:lstStyle>
            <a:lvl1pPr>
              <a:defRPr/>
            </a:lvl1pPr>
          </a:lstStyle>
          <a:p>
            <a:pPr>
              <a:defRPr/>
            </a:pPr>
            <a:r>
              <a:rPr lang="en-US" dirty="0">
                <a:solidFill>
                  <a:prstClr val="white">
                    <a:alpha val="60000"/>
                  </a:prstClr>
                </a:solidFill>
              </a:rPr>
              <a:t>20XX</a:t>
            </a:r>
          </a:p>
        </p:txBody>
      </p:sp>
      <p:sp>
        <p:nvSpPr>
          <p:cNvPr id="18" name="Footer Placeholder 10">
            <a:extLst>
              <a:ext uri="{FF2B5EF4-FFF2-40B4-BE49-F238E27FC236}">
                <a16:creationId xmlns:a16="http://schemas.microsoft.com/office/drawing/2014/main" id="{3A86BCFE-67DF-4B63-AC7B-74E66919CD28}"/>
              </a:ext>
            </a:extLst>
          </p:cNvPr>
          <p:cNvSpPr>
            <a:spLocks noGrp="1"/>
          </p:cNvSpPr>
          <p:nvPr>
            <p:ph type="ftr" sz="quarter" idx="11"/>
          </p:nvPr>
        </p:nvSpPr>
        <p:spPr>
          <a:xfrm>
            <a:off x="4038600" y="632764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19" name="Slide Number Placeholder 11">
            <a:extLst>
              <a:ext uri="{FF2B5EF4-FFF2-40B4-BE49-F238E27FC236}">
                <a16:creationId xmlns:a16="http://schemas.microsoft.com/office/drawing/2014/main" id="{1301AADD-E25B-4AB6-A4E4-E95CFB9877B3}"/>
              </a:ext>
            </a:extLst>
          </p:cNvPr>
          <p:cNvSpPr>
            <a:spLocks noGrp="1"/>
          </p:cNvSpPr>
          <p:nvPr>
            <p:ph type="sldNum" sz="quarter" idx="12"/>
          </p:nvPr>
        </p:nvSpPr>
        <p:spPr>
          <a:xfrm>
            <a:off x="10058400" y="6327648"/>
            <a:ext cx="1295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Tree>
    <p:extLst>
      <p:ext uri="{BB962C8B-B14F-4D97-AF65-F5344CB8AC3E}">
        <p14:creationId xmlns:p14="http://schemas.microsoft.com/office/powerpoint/2010/main" val="378243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887E59D-6BE5-4CB5-B3B3-BAF69EFA10C4}"/>
              </a:ext>
            </a:extLst>
          </p:cNvPr>
          <p:cNvSpPr>
            <a:spLocks noGrp="1"/>
          </p:cNvSpPr>
          <p:nvPr>
            <p:ph type="title"/>
          </p:nvPr>
        </p:nvSpPr>
        <p:spPr>
          <a:xfrm>
            <a:off x="838200" y="586992"/>
            <a:ext cx="4953000" cy="2688598"/>
          </a:xfrm>
        </p:spPr>
        <p:txBody>
          <a:bodyPr>
            <a:no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sp>
        <p:nvSpPr>
          <p:cNvPr id="11" name="Rectangle 10">
            <a:extLst>
              <a:ext uri="{FF2B5EF4-FFF2-40B4-BE49-F238E27FC236}">
                <a16:creationId xmlns:a16="http://schemas.microsoft.com/office/drawing/2014/main" id="{1D13BFBD-7478-4683-BA2C-E7BFC660BBB1}"/>
              </a:ext>
              <a:ext uri="{C183D7F6-B498-43B3-948B-1728B52AA6E4}">
                <adec:decorative xmlns:adec="http://schemas.microsoft.com/office/drawing/2017/decorative" val="1"/>
              </a:ext>
            </a:extLst>
          </p:cNvPr>
          <p:cNvSpPr/>
          <p:nvPr userDrawn="1"/>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2" name="Rectangle 11">
            <a:extLst>
              <a:ext uri="{FF2B5EF4-FFF2-40B4-BE49-F238E27FC236}">
                <a16:creationId xmlns:a16="http://schemas.microsoft.com/office/drawing/2014/main" id="{8B3FF916-2B4D-4DC1-AD98-AF8F2EFD4A8C}"/>
              </a:ext>
              <a:ext uri="{C183D7F6-B498-43B3-948B-1728B52AA6E4}">
                <adec:decorative xmlns:adec="http://schemas.microsoft.com/office/drawing/2017/decorative" val="1"/>
              </a:ext>
            </a:extLst>
          </p:cNvPr>
          <p:cNvSpPr/>
          <p:nvPr userDrawn="1"/>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3" name="Rectangle 12">
            <a:extLst>
              <a:ext uri="{FF2B5EF4-FFF2-40B4-BE49-F238E27FC236}">
                <a16:creationId xmlns:a16="http://schemas.microsoft.com/office/drawing/2014/main" id="{5480B3D3-8262-4D62-8B77-51C5FF582408}"/>
              </a:ext>
              <a:ext uri="{C183D7F6-B498-43B3-948B-1728B52AA6E4}">
                <adec:decorative xmlns:adec="http://schemas.microsoft.com/office/drawing/2017/decorative" val="1"/>
              </a:ext>
            </a:extLst>
          </p:cNvPr>
          <p:cNvSpPr/>
          <p:nvPr userDrawn="1"/>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9" name="Text Placeholder 27">
            <a:extLst>
              <a:ext uri="{FF2B5EF4-FFF2-40B4-BE49-F238E27FC236}">
                <a16:creationId xmlns:a16="http://schemas.microsoft.com/office/drawing/2014/main" id="{D44A1B8E-1071-45A0-8A94-0AA7F201EB43}"/>
              </a:ext>
            </a:extLst>
          </p:cNvPr>
          <p:cNvSpPr>
            <a:spLocks noGrp="1"/>
          </p:cNvSpPr>
          <p:nvPr>
            <p:ph type="body" sz="quarter" idx="16" hasCustomPrompt="1"/>
          </p:nvPr>
        </p:nvSpPr>
        <p:spPr>
          <a:xfrm>
            <a:off x="835149" y="3412114"/>
            <a:ext cx="4952681" cy="2750307"/>
          </a:xfrm>
        </p:spPr>
        <p:txBody>
          <a:bodyPr>
            <a:normAutofit/>
          </a:bodyPr>
          <a:lstStyle>
            <a:lvl1pPr marL="342900" indent="-342900">
              <a:buFont typeface="Arial" panose="020B0604020202020204" pitchFamily="34" charset="0"/>
              <a:buChar char="•"/>
              <a:defRPr sz="2000">
                <a:solidFill>
                  <a:schemeClr val="tx2"/>
                </a:solidFill>
              </a:defRPr>
            </a:lvl1pPr>
            <a:lvl2pPr marL="457200" indent="0">
              <a:buNone/>
              <a:defRPr sz="2400">
                <a:solidFill>
                  <a:schemeClr val="tx2"/>
                </a:solidFill>
              </a:defRPr>
            </a:lvl2pPr>
            <a:lvl3pPr marL="914400" indent="0">
              <a:buNone/>
              <a:defRPr sz="2400">
                <a:solidFill>
                  <a:schemeClr val="tx2"/>
                </a:solidFill>
              </a:defRPr>
            </a:lvl3pPr>
            <a:lvl4pPr marL="1371600" indent="0">
              <a:buNone/>
              <a:defRPr sz="2400">
                <a:solidFill>
                  <a:schemeClr val="tx2"/>
                </a:solidFill>
              </a:defRPr>
            </a:lvl4pPr>
            <a:lvl5pPr marL="1828800" indent="0">
              <a:buNone/>
              <a:defRPr sz="2400">
                <a:solidFill>
                  <a:schemeClr val="tx2"/>
                </a:solidFill>
              </a:defRPr>
            </a:lvl5pPr>
          </a:lstStyle>
          <a:p>
            <a:pPr lvl="0"/>
            <a:r>
              <a:rPr lang="en-US" dirty="0"/>
              <a:t>Click to add text</a:t>
            </a:r>
          </a:p>
        </p:txBody>
      </p:sp>
      <p:sp>
        <p:nvSpPr>
          <p:cNvPr id="17" name="Date Placeholder 5">
            <a:extLst>
              <a:ext uri="{FF2B5EF4-FFF2-40B4-BE49-F238E27FC236}">
                <a16:creationId xmlns:a16="http://schemas.microsoft.com/office/drawing/2014/main" id="{DF6FCAD9-068D-41D9-A5F4-E22F2D28717A}"/>
              </a:ext>
            </a:extLst>
          </p:cNvPr>
          <p:cNvSpPr>
            <a:spLocks noGrp="1"/>
          </p:cNvSpPr>
          <p:nvPr>
            <p:ph type="dt" sz="half" idx="10"/>
          </p:nvPr>
        </p:nvSpPr>
        <p:spPr>
          <a:xfrm>
            <a:off x="838200" y="6327648"/>
            <a:ext cx="2743200" cy="365125"/>
          </a:xfrm>
        </p:spPr>
        <p:txBody>
          <a:bodyPr/>
          <a:lstStyle>
            <a:lvl1pPr>
              <a:defRPr>
                <a:solidFill>
                  <a:schemeClr val="tx1">
                    <a:alpha val="60000"/>
                  </a:schemeClr>
                </a:solidFill>
              </a:defRPr>
            </a:lvl1pPr>
          </a:lstStyle>
          <a:p>
            <a:pPr>
              <a:defRPr/>
            </a:pPr>
            <a:r>
              <a:rPr lang="en-US" dirty="0"/>
              <a:t>20XX</a:t>
            </a:r>
          </a:p>
        </p:txBody>
      </p:sp>
      <p:sp>
        <p:nvSpPr>
          <p:cNvPr id="24" name="Picture Placeholder 20">
            <a:extLst>
              <a:ext uri="{FF2B5EF4-FFF2-40B4-BE49-F238E27FC236}">
                <a16:creationId xmlns:a16="http://schemas.microsoft.com/office/drawing/2014/main" id="{0402EFB4-17A2-4345-82DA-89EF34B5E919}"/>
              </a:ext>
            </a:extLst>
          </p:cNvPr>
          <p:cNvSpPr>
            <a:spLocks noGrp="1"/>
          </p:cNvSpPr>
          <p:nvPr>
            <p:ph type="pic" sz="quarter" idx="13" hasCustomPrompt="1"/>
          </p:nvPr>
        </p:nvSpPr>
        <p:spPr>
          <a:xfrm>
            <a:off x="6781801" y="380991"/>
            <a:ext cx="4856144" cy="1925415"/>
          </a:xfrm>
        </p:spPr>
        <p:txBody>
          <a:bodyPr/>
          <a:lstStyle>
            <a:lvl1pPr marL="0" indent="0" algn="ctr">
              <a:buNone/>
              <a:defRPr/>
            </a:lvl1pPr>
          </a:lstStyle>
          <a:p>
            <a:r>
              <a:rPr lang="en-US" dirty="0"/>
              <a:t>Click to add photo</a:t>
            </a:r>
          </a:p>
        </p:txBody>
      </p:sp>
      <p:sp>
        <p:nvSpPr>
          <p:cNvPr id="25" name="Picture Placeholder 20">
            <a:extLst>
              <a:ext uri="{FF2B5EF4-FFF2-40B4-BE49-F238E27FC236}">
                <a16:creationId xmlns:a16="http://schemas.microsoft.com/office/drawing/2014/main" id="{EC3DFC6E-6D3D-48C3-BD9E-33878CD86D58}"/>
              </a:ext>
            </a:extLst>
          </p:cNvPr>
          <p:cNvSpPr>
            <a:spLocks noGrp="1"/>
          </p:cNvSpPr>
          <p:nvPr>
            <p:ph type="pic" sz="quarter" idx="14" hasCustomPrompt="1"/>
          </p:nvPr>
        </p:nvSpPr>
        <p:spPr>
          <a:xfrm>
            <a:off x="6781800" y="2376797"/>
            <a:ext cx="4856144" cy="1925415"/>
          </a:xfrm>
        </p:spPr>
        <p:txBody>
          <a:bodyPr/>
          <a:lstStyle>
            <a:lvl1pPr marL="0" indent="0" algn="ctr">
              <a:buNone/>
              <a:defRPr/>
            </a:lvl1pPr>
          </a:lstStyle>
          <a:p>
            <a:r>
              <a:rPr lang="en-US" dirty="0"/>
              <a:t>Click to add photo</a:t>
            </a:r>
          </a:p>
        </p:txBody>
      </p:sp>
      <p:sp>
        <p:nvSpPr>
          <p:cNvPr id="26" name="Picture Placeholder 20">
            <a:extLst>
              <a:ext uri="{FF2B5EF4-FFF2-40B4-BE49-F238E27FC236}">
                <a16:creationId xmlns:a16="http://schemas.microsoft.com/office/drawing/2014/main" id="{7EC41F32-B997-4949-A553-260965B03F32}"/>
              </a:ext>
            </a:extLst>
          </p:cNvPr>
          <p:cNvSpPr>
            <a:spLocks noGrp="1"/>
          </p:cNvSpPr>
          <p:nvPr>
            <p:ph type="pic" sz="quarter" idx="15" hasCustomPrompt="1"/>
          </p:nvPr>
        </p:nvSpPr>
        <p:spPr>
          <a:xfrm>
            <a:off x="6781800" y="4379170"/>
            <a:ext cx="4856144" cy="1925415"/>
          </a:xfrm>
        </p:spPr>
        <p:txBody>
          <a:bodyPr/>
          <a:lstStyle>
            <a:lvl1pPr marL="0" indent="0" algn="ctr">
              <a:buNone/>
              <a:defRPr/>
            </a:lvl1pPr>
          </a:lstStyle>
          <a:p>
            <a:r>
              <a:rPr lang="en-US" dirty="0"/>
              <a:t>Click to add photo</a:t>
            </a:r>
          </a:p>
        </p:txBody>
      </p:sp>
      <p:sp>
        <p:nvSpPr>
          <p:cNvPr id="18" name="Footer Placeholder 6">
            <a:extLst>
              <a:ext uri="{FF2B5EF4-FFF2-40B4-BE49-F238E27FC236}">
                <a16:creationId xmlns:a16="http://schemas.microsoft.com/office/drawing/2014/main" id="{3E86EC02-7D1A-4CB3-B376-1044BEF4C616}"/>
              </a:ext>
            </a:extLst>
          </p:cNvPr>
          <p:cNvSpPr>
            <a:spLocks noGrp="1"/>
          </p:cNvSpPr>
          <p:nvPr>
            <p:ph type="ftr" sz="quarter" idx="11"/>
          </p:nvPr>
        </p:nvSpPr>
        <p:spPr>
          <a:xfrm>
            <a:off x="6858000" y="6327648"/>
            <a:ext cx="3810000" cy="365125"/>
          </a:xfrm>
        </p:spPr>
        <p:txBody>
          <a:bodyPr/>
          <a:lstStyle>
            <a:lvl1pPr algn="l">
              <a:defRPr baseline="0"/>
            </a:lvl1pPr>
          </a:lstStyle>
          <a:p>
            <a:r>
              <a:rPr lang="en-US" dirty="0">
                <a:solidFill>
                  <a:prstClr val="white">
                    <a:alpha val="60000"/>
                  </a:prstClr>
                </a:solidFill>
              </a:rPr>
              <a:t>Presentation title</a:t>
            </a:r>
          </a:p>
        </p:txBody>
      </p:sp>
      <p:sp>
        <p:nvSpPr>
          <p:cNvPr id="19" name="Slide Number Placeholder 7">
            <a:extLst>
              <a:ext uri="{FF2B5EF4-FFF2-40B4-BE49-F238E27FC236}">
                <a16:creationId xmlns:a16="http://schemas.microsoft.com/office/drawing/2014/main" id="{F1ABD226-6012-4821-BD32-E8E6EB95537B}"/>
              </a:ext>
            </a:extLst>
          </p:cNvPr>
          <p:cNvSpPr>
            <a:spLocks noGrp="1"/>
          </p:cNvSpPr>
          <p:nvPr>
            <p:ph type="sldNum" sz="quarter" idx="12"/>
          </p:nvPr>
        </p:nvSpPr>
        <p:spPr>
          <a:xfrm>
            <a:off x="10820400" y="6327648"/>
            <a:ext cx="533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bg>
      <p:bgPr>
        <a:solidFill>
          <a:schemeClr val="bg2">
            <a:alpha val="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836EA2-D914-4028-95BF-1B97B17FE9E8}"/>
              </a:ext>
              <a:ext uri="{C183D7F6-B498-43B3-948B-1728B52AA6E4}">
                <adec:decorative xmlns:adec="http://schemas.microsoft.com/office/drawing/2017/decorative" val="1"/>
              </a:ext>
            </a:extLst>
          </p:cNvPr>
          <p:cNvSpPr/>
          <p:nvPr userDrawn="1"/>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1" name="Rectangle 10">
            <a:extLst>
              <a:ext uri="{FF2B5EF4-FFF2-40B4-BE49-F238E27FC236}">
                <a16:creationId xmlns:a16="http://schemas.microsoft.com/office/drawing/2014/main" id="{B5BDFAD1-E970-4A5F-98F7-D42CA9DFB788}"/>
              </a:ext>
              <a:ext uri="{C183D7F6-B498-43B3-948B-1728B52AA6E4}">
                <adec:decorative xmlns:adec="http://schemas.microsoft.com/office/drawing/2017/decorative" val="1"/>
              </a:ext>
            </a:extLst>
          </p:cNvPr>
          <p:cNvSpPr/>
          <p:nvPr userDrawn="1"/>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2" name="Title 1">
            <a:extLst>
              <a:ext uri="{FF2B5EF4-FFF2-40B4-BE49-F238E27FC236}">
                <a16:creationId xmlns:a16="http://schemas.microsoft.com/office/drawing/2014/main" id="{C53E32FB-4A5F-4D36-A227-CF26EBF0B713}"/>
              </a:ext>
            </a:extLst>
          </p:cNvPr>
          <p:cNvSpPr>
            <a:spLocks noGrp="1"/>
          </p:cNvSpPr>
          <p:nvPr>
            <p:ph type="title"/>
          </p:nvPr>
        </p:nvSpPr>
        <p:spPr>
          <a:xfrm>
            <a:off x="838200" y="4876800"/>
            <a:ext cx="10003218" cy="1219200"/>
          </a:xfrm>
        </p:spPr>
        <p:txBody>
          <a:bodyPr/>
          <a:lstStyle/>
          <a:p>
            <a:pPr>
              <a:lnSpc>
                <a:spcPct val="100000"/>
              </a:lnSpc>
            </a:pPr>
            <a:r>
              <a:rPr lang="en-US">
                <a:solidFill>
                  <a:schemeClr val="bg1"/>
                </a:solidFill>
                <a:cs typeface="Posterama" panose="020B0504020200020000" pitchFamily="34" charset="0"/>
              </a:rPr>
              <a:t>Click to edit Master title style</a:t>
            </a:r>
            <a:endParaRPr lang="en-US" dirty="0">
              <a:solidFill>
                <a:schemeClr val="bg1"/>
              </a:solidFill>
              <a:cs typeface="Posterama" panose="020B0504020200020000" pitchFamily="34" charset="0"/>
            </a:endParaRPr>
          </a:p>
        </p:txBody>
      </p:sp>
      <p:sp>
        <p:nvSpPr>
          <p:cNvPr id="19" name="Picture Placeholder 17">
            <a:extLst>
              <a:ext uri="{FF2B5EF4-FFF2-40B4-BE49-F238E27FC236}">
                <a16:creationId xmlns:a16="http://schemas.microsoft.com/office/drawing/2014/main" id="{9DA8CA5C-5748-45EE-B537-5A44A3BFC63E}"/>
              </a:ext>
            </a:extLst>
          </p:cNvPr>
          <p:cNvSpPr>
            <a:spLocks noGrp="1"/>
          </p:cNvSpPr>
          <p:nvPr>
            <p:ph type="pic" sz="quarter" idx="13" hasCustomPrompt="1"/>
          </p:nvPr>
        </p:nvSpPr>
        <p:spPr>
          <a:xfrm>
            <a:off x="-3175" y="0"/>
            <a:ext cx="6196013" cy="4602877"/>
          </a:xfrm>
        </p:spPr>
        <p:txBody>
          <a:bodyPr/>
          <a:lstStyle>
            <a:lvl1pPr marL="0" indent="0" algn="ctr">
              <a:buNone/>
              <a:defRPr>
                <a:solidFill>
                  <a:schemeClr val="tx2"/>
                </a:solidFill>
              </a:defRPr>
            </a:lvl1pPr>
          </a:lstStyle>
          <a:p>
            <a:r>
              <a:rPr lang="en-US" dirty="0"/>
              <a:t>Click to add photo</a:t>
            </a:r>
          </a:p>
        </p:txBody>
      </p:sp>
      <p:sp>
        <p:nvSpPr>
          <p:cNvPr id="23" name="Text Placeholder 21">
            <a:extLst>
              <a:ext uri="{FF2B5EF4-FFF2-40B4-BE49-F238E27FC236}">
                <a16:creationId xmlns:a16="http://schemas.microsoft.com/office/drawing/2014/main" id="{5015D873-DDCC-44AF-AE80-703ED88AEC7F}"/>
              </a:ext>
            </a:extLst>
          </p:cNvPr>
          <p:cNvSpPr>
            <a:spLocks noGrp="1"/>
          </p:cNvSpPr>
          <p:nvPr>
            <p:ph type="body" sz="quarter" idx="14" hasCustomPrompt="1"/>
          </p:nvPr>
        </p:nvSpPr>
        <p:spPr>
          <a:xfrm>
            <a:off x="6650718" y="327025"/>
            <a:ext cx="5073194" cy="3949987"/>
          </a:xfrm>
        </p:spPr>
        <p:txBody>
          <a:bodyPr anchor="ctr">
            <a:normAutofit/>
          </a:bodyPr>
          <a:lstStyle>
            <a:lvl1pPr marL="0" indent="0">
              <a:buNone/>
              <a:defRPr sz="1800">
                <a:solidFill>
                  <a:schemeClr val="tx2"/>
                </a:solidFill>
              </a:defRPr>
            </a:lvl1pPr>
          </a:lstStyle>
          <a:p>
            <a:pPr lvl="0"/>
            <a:r>
              <a:rPr lang="en-US" dirty="0"/>
              <a:t>Click to add text</a:t>
            </a:r>
          </a:p>
        </p:txBody>
      </p:sp>
      <p:sp>
        <p:nvSpPr>
          <p:cNvPr id="14" name="Date Placeholder 6">
            <a:extLst>
              <a:ext uri="{FF2B5EF4-FFF2-40B4-BE49-F238E27FC236}">
                <a16:creationId xmlns:a16="http://schemas.microsoft.com/office/drawing/2014/main" id="{16E99B66-5BC0-4B16-807E-B513E3272CB4}"/>
              </a:ext>
            </a:extLst>
          </p:cNvPr>
          <p:cNvSpPr>
            <a:spLocks noGrp="1"/>
          </p:cNvSpPr>
          <p:nvPr>
            <p:ph type="dt" sz="half" idx="10"/>
          </p:nvPr>
        </p:nvSpPr>
        <p:spPr>
          <a:xfrm>
            <a:off x="838200" y="6327648"/>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20XX</a:t>
            </a:r>
          </a:p>
        </p:txBody>
      </p:sp>
      <p:sp>
        <p:nvSpPr>
          <p:cNvPr id="15" name="Footer Placeholder 7">
            <a:extLst>
              <a:ext uri="{FF2B5EF4-FFF2-40B4-BE49-F238E27FC236}">
                <a16:creationId xmlns:a16="http://schemas.microsoft.com/office/drawing/2014/main" id="{086E91BF-4612-41A6-9A9F-AA6236BF5AB6}"/>
              </a:ext>
            </a:extLst>
          </p:cNvPr>
          <p:cNvSpPr>
            <a:spLocks noGrp="1"/>
          </p:cNvSpPr>
          <p:nvPr>
            <p:ph type="ftr" sz="quarter" idx="11"/>
          </p:nvPr>
        </p:nvSpPr>
        <p:spPr>
          <a:xfrm>
            <a:off x="4109310" y="6327648"/>
            <a:ext cx="3976429" cy="365125"/>
          </a:xfrm>
        </p:spPr>
        <p:txBody>
          <a:bodyPr/>
          <a:lstStyle>
            <a:lvl1pPr>
              <a:defRPr/>
            </a:lvl1pPr>
          </a:lstStyle>
          <a:p>
            <a:r>
              <a:rPr lang="en-US" dirty="0">
                <a:solidFill>
                  <a:prstClr val="white">
                    <a:alpha val="60000"/>
                  </a:prstClr>
                </a:solidFill>
                <a:effectLst>
                  <a:outerShdw blurRad="38100" dist="38100" dir="2700000" algn="tl">
                    <a:srgbClr val="000000">
                      <a:alpha val="43137"/>
                    </a:srgbClr>
                  </a:outerShdw>
                </a:effectLst>
              </a:rPr>
              <a:t>Presentation title</a:t>
            </a:r>
          </a:p>
        </p:txBody>
      </p:sp>
      <p:sp>
        <p:nvSpPr>
          <p:cNvPr id="16" name="Slide Number Placeholder 8">
            <a:extLst>
              <a:ext uri="{FF2B5EF4-FFF2-40B4-BE49-F238E27FC236}">
                <a16:creationId xmlns:a16="http://schemas.microsoft.com/office/drawing/2014/main" id="{F65A627F-E36A-460F-AD3C-7B63B500442D}"/>
              </a:ext>
            </a:extLst>
          </p:cNvPr>
          <p:cNvSpPr>
            <a:spLocks noGrp="1"/>
          </p:cNvSpPr>
          <p:nvPr>
            <p:ph type="sldNum" sz="quarter" idx="12"/>
          </p:nvPr>
        </p:nvSpPr>
        <p:spPr>
          <a:xfrm>
            <a:off x="10186908" y="6327648"/>
            <a:ext cx="116689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outerShdw blurRad="38100" dist="38100" dir="2700000" algn="tl">
                    <a:srgbClr val="000000">
                      <a:alpha val="43137"/>
                    </a:srgbClr>
                  </a:outerShdw>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outerShdw blurRad="38100" dist="38100" dir="2700000" algn="tl">
                  <a:srgbClr val="000000">
                    <a:alpha val="43137"/>
                  </a:srgbClr>
                </a:outerShdw>
              </a:effectLst>
              <a:uLnTx/>
              <a:uFillTx/>
              <a:latin typeface="Avenir Next LT Pro"/>
              <a:ea typeface="+mn-ea"/>
              <a:cs typeface="+mn-cs"/>
            </a:endParaRPr>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bg2">
            <a:alpha val="7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0B4F7D-E398-40AA-9F3C-F3D59A3F4E2B}"/>
              </a:ext>
            </a:extLst>
          </p:cNvPr>
          <p:cNvSpPr>
            <a:spLocks noGrp="1"/>
          </p:cNvSpPr>
          <p:nvPr>
            <p:ph type="title"/>
          </p:nvPr>
        </p:nvSpPr>
        <p:spPr>
          <a:xfrm>
            <a:off x="838200" y="559813"/>
            <a:ext cx="4633785" cy="2397324"/>
          </a:xfrm>
        </p:spPr>
        <p:txBody>
          <a:bodyPr>
            <a:no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sp>
        <p:nvSpPr>
          <p:cNvPr id="12" name="Rectangle 11">
            <a:extLst>
              <a:ext uri="{FF2B5EF4-FFF2-40B4-BE49-F238E27FC236}">
                <a16:creationId xmlns:a16="http://schemas.microsoft.com/office/drawing/2014/main" id="{A0388EFA-705D-45DA-BB3E-901ED20AF023}"/>
              </a:ext>
              <a:ext uri="{C183D7F6-B498-43B3-948B-1728B52AA6E4}">
                <adec:decorative xmlns:adec="http://schemas.microsoft.com/office/drawing/2017/decorative" val="1"/>
              </a:ext>
            </a:extLst>
          </p:cNvPr>
          <p:cNvSpPr/>
          <p:nvPr userDrawn="1"/>
        </p:nvSpPr>
        <p:spPr>
          <a:xfrm>
            <a:off x="6019800" y="0"/>
            <a:ext cx="61721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3" name="Rectangle 12">
            <a:extLst>
              <a:ext uri="{FF2B5EF4-FFF2-40B4-BE49-F238E27FC236}">
                <a16:creationId xmlns:a16="http://schemas.microsoft.com/office/drawing/2014/main" id="{5B0C378B-9DA9-4513-BF84-7422A1AE6A24}"/>
              </a:ext>
              <a:ext uri="{C183D7F6-B498-43B3-948B-1728B52AA6E4}">
                <adec:decorative xmlns:adec="http://schemas.microsoft.com/office/drawing/2017/decorative" val="1"/>
              </a:ext>
            </a:extLst>
          </p:cNvPr>
          <p:cNvSpPr/>
          <p:nvPr userDrawn="1"/>
        </p:nvSpPr>
        <p:spPr>
          <a:xfrm rot="10800000">
            <a:off x="6019800" y="0"/>
            <a:ext cx="6172198"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0" name="Text Placeholder 18">
            <a:extLst>
              <a:ext uri="{FF2B5EF4-FFF2-40B4-BE49-F238E27FC236}">
                <a16:creationId xmlns:a16="http://schemas.microsoft.com/office/drawing/2014/main" id="{B924BE58-42FE-46C1-9582-9E08FAFE0FE9}"/>
              </a:ext>
            </a:extLst>
          </p:cNvPr>
          <p:cNvSpPr>
            <a:spLocks noGrp="1"/>
          </p:cNvSpPr>
          <p:nvPr>
            <p:ph type="body" sz="quarter" idx="10" hasCustomPrompt="1"/>
          </p:nvPr>
        </p:nvSpPr>
        <p:spPr>
          <a:xfrm>
            <a:off x="838200" y="3200400"/>
            <a:ext cx="4633913" cy="2913063"/>
          </a:xfrm>
        </p:spPr>
        <p:txBody>
          <a:bodyPr>
            <a:normAutofit/>
          </a:bodyPr>
          <a:lstStyle>
            <a:lvl1pPr marL="0" indent="0">
              <a:buNone/>
              <a:defRPr sz="2400">
                <a:solidFill>
                  <a:schemeClr val="tx2"/>
                </a:solidFill>
              </a:defRPr>
            </a:lvl1pPr>
          </a:lstStyle>
          <a:p>
            <a:pPr lvl="0"/>
            <a:r>
              <a:rPr lang="en-US" dirty="0"/>
              <a:t>Click to add text</a:t>
            </a:r>
          </a:p>
        </p:txBody>
      </p:sp>
      <p:sp>
        <p:nvSpPr>
          <p:cNvPr id="23" name="Picture Placeholder 22">
            <a:extLst>
              <a:ext uri="{FF2B5EF4-FFF2-40B4-BE49-F238E27FC236}">
                <a16:creationId xmlns:a16="http://schemas.microsoft.com/office/drawing/2014/main" id="{2A2724A1-1A21-49B5-9057-269BD5D6249D}"/>
              </a:ext>
            </a:extLst>
          </p:cNvPr>
          <p:cNvSpPr>
            <a:spLocks noGrp="1"/>
          </p:cNvSpPr>
          <p:nvPr>
            <p:ph type="pic" sz="quarter" idx="11"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and Table">
    <p:bg>
      <p:bgPr>
        <a:solidFill>
          <a:schemeClr val="bg2">
            <a:alpha val="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34C7413-1C75-42B7-9BFD-E0E14118F406}"/>
              </a:ext>
              <a:ext uri="{C183D7F6-B498-43B3-948B-1728B52AA6E4}">
                <adec:decorative xmlns:adec="http://schemas.microsoft.com/office/drawing/2017/decorative" val="1"/>
              </a:ext>
            </a:extLst>
          </p:cNvPr>
          <p:cNvSpPr/>
          <p:nvPr userDrawn="1"/>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3" name="Rectangle 12">
            <a:extLst>
              <a:ext uri="{FF2B5EF4-FFF2-40B4-BE49-F238E27FC236}">
                <a16:creationId xmlns:a16="http://schemas.microsoft.com/office/drawing/2014/main" id="{1301FDE2-61AF-4DEB-BF43-3694E0083A83}"/>
              </a:ext>
              <a:ext uri="{C183D7F6-B498-43B3-948B-1728B52AA6E4}">
                <adec:decorative xmlns:adec="http://schemas.microsoft.com/office/drawing/2017/decorative" val="1"/>
              </a:ext>
            </a:extLst>
          </p:cNvPr>
          <p:cNvSpPr/>
          <p:nvPr userDrawn="1"/>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4" name="Title 1">
            <a:extLst>
              <a:ext uri="{FF2B5EF4-FFF2-40B4-BE49-F238E27FC236}">
                <a16:creationId xmlns:a16="http://schemas.microsoft.com/office/drawing/2014/main" id="{88D0D73E-DE18-4A23-B6FB-5182A7846053}"/>
              </a:ext>
            </a:extLst>
          </p:cNvPr>
          <p:cNvSpPr>
            <a:spLocks noGrp="1"/>
          </p:cNvSpPr>
          <p:nvPr>
            <p:ph type="title"/>
          </p:nvPr>
        </p:nvSpPr>
        <p:spPr>
          <a:xfrm>
            <a:off x="1198182" y="381000"/>
            <a:ext cx="10003218" cy="1600124"/>
          </a:xfrm>
        </p:spPr>
        <p:txBody>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15" name="Date Placeholder 6">
            <a:extLst>
              <a:ext uri="{FF2B5EF4-FFF2-40B4-BE49-F238E27FC236}">
                <a16:creationId xmlns:a16="http://schemas.microsoft.com/office/drawing/2014/main" id="{BDED38F6-34C9-4DB4-9BBF-DEBC41240459}"/>
              </a:ext>
            </a:extLst>
          </p:cNvPr>
          <p:cNvSpPr>
            <a:spLocks noGrp="1"/>
          </p:cNvSpPr>
          <p:nvPr>
            <p:ph type="dt" sz="half" idx="10"/>
          </p:nvPr>
        </p:nvSpPr>
        <p:spPr>
          <a:xfrm>
            <a:off x="838200" y="6327648"/>
            <a:ext cx="2743200" cy="365125"/>
          </a:xfrm>
        </p:spPr>
        <p:txBody>
          <a:bodyPr/>
          <a:lstStyle>
            <a:lvl1pPr>
              <a:defRPr>
                <a:solidFill>
                  <a:schemeClr val="tx1">
                    <a:alpha val="60000"/>
                  </a:schemeClr>
                </a:solidFill>
              </a:defRPr>
            </a:lvl1pPr>
          </a:lstStyle>
          <a:p>
            <a:pPr>
              <a:defRPr/>
            </a:pPr>
            <a:r>
              <a:rPr lang="en-US" dirty="0"/>
              <a:t>20XX</a:t>
            </a:r>
          </a:p>
        </p:txBody>
      </p:sp>
      <p:sp>
        <p:nvSpPr>
          <p:cNvPr id="16" name="Footer Placeholder 7">
            <a:extLst>
              <a:ext uri="{FF2B5EF4-FFF2-40B4-BE49-F238E27FC236}">
                <a16:creationId xmlns:a16="http://schemas.microsoft.com/office/drawing/2014/main" id="{FBD13A29-DF90-4047-B6E5-DFA75D6A5BB9}"/>
              </a:ext>
            </a:extLst>
          </p:cNvPr>
          <p:cNvSpPr>
            <a:spLocks noGrp="1"/>
          </p:cNvSpPr>
          <p:nvPr>
            <p:ph type="ftr" sz="quarter" idx="11"/>
          </p:nvPr>
        </p:nvSpPr>
        <p:spPr>
          <a:xfrm>
            <a:off x="4109310" y="6327648"/>
            <a:ext cx="3976429" cy="365125"/>
          </a:xfrm>
        </p:spPr>
        <p:txBody>
          <a:bodyPr/>
          <a:lstStyle>
            <a:lvl1pPr>
              <a:defRPr>
                <a:solidFill>
                  <a:schemeClr val="tx1">
                    <a:alpha val="60000"/>
                  </a:schemeClr>
                </a:solidFill>
              </a:defRPr>
            </a:lvl1pPr>
          </a:lstStyle>
          <a:p>
            <a:r>
              <a:rPr lang="en-US" dirty="0"/>
              <a:t>Presentation title</a:t>
            </a:r>
          </a:p>
        </p:txBody>
      </p:sp>
      <p:sp>
        <p:nvSpPr>
          <p:cNvPr id="17" name="Slide Number Placeholder 8">
            <a:extLst>
              <a:ext uri="{FF2B5EF4-FFF2-40B4-BE49-F238E27FC236}">
                <a16:creationId xmlns:a16="http://schemas.microsoft.com/office/drawing/2014/main" id="{DD0AF7D0-41AD-41E1-84B0-436A90E26D65}"/>
              </a:ext>
            </a:extLst>
          </p:cNvPr>
          <p:cNvSpPr>
            <a:spLocks noGrp="1"/>
          </p:cNvSpPr>
          <p:nvPr>
            <p:ph type="sldNum" sz="quarter" idx="12"/>
          </p:nvPr>
        </p:nvSpPr>
        <p:spPr>
          <a:xfrm>
            <a:off x="10186908" y="6327648"/>
            <a:ext cx="1166892"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5" name="Picture Placeholder 23">
            <a:extLst>
              <a:ext uri="{FF2B5EF4-FFF2-40B4-BE49-F238E27FC236}">
                <a16:creationId xmlns:a16="http://schemas.microsoft.com/office/drawing/2014/main" id="{2580089F-49C9-440C-8318-24576EE00A42}"/>
              </a:ext>
            </a:extLst>
          </p:cNvPr>
          <p:cNvSpPr>
            <a:spLocks noGrp="1"/>
          </p:cNvSpPr>
          <p:nvPr>
            <p:ph type="pic" sz="quarter" idx="10" hasCustomPrompt="1"/>
          </p:nvPr>
        </p:nvSpPr>
        <p:spPr>
          <a:xfrm>
            <a:off x="0" y="0"/>
            <a:ext cx="12188825" cy="6858000"/>
          </a:xfrm>
        </p:spPr>
        <p:txBody>
          <a:bodyPr/>
          <a:lstStyle>
            <a:lvl1pPr marL="0" indent="0" algn="ctr">
              <a:buNone/>
              <a:defRPr/>
            </a:lvl1pPr>
          </a:lstStyle>
          <a:p>
            <a:r>
              <a:rPr lang="en-US" dirty="0"/>
              <a:t>Click to add photo</a:t>
            </a:r>
          </a:p>
        </p:txBody>
      </p:sp>
      <p:sp>
        <p:nvSpPr>
          <p:cNvPr id="17" name="Rectangle 16">
            <a:extLst>
              <a:ext uri="{FF2B5EF4-FFF2-40B4-BE49-F238E27FC236}">
                <a16:creationId xmlns:a16="http://schemas.microsoft.com/office/drawing/2014/main" id="{D0DEEF06-129C-4E9F-BB08-1F653A08D2A5}"/>
              </a:ext>
              <a:ext uri="{C183D7F6-B498-43B3-948B-1728B52AA6E4}">
                <adec:decorative xmlns:adec="http://schemas.microsoft.com/office/drawing/2017/decorative" val="1"/>
              </a:ext>
            </a:extLst>
          </p:cNvPr>
          <p:cNvSpPr/>
          <p:nvPr userDrawn="1"/>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4AEFBDB-1B30-4054-9EAE-3085105D69E4}"/>
              </a:ext>
            </a:extLst>
          </p:cNvPr>
          <p:cNvSpPr>
            <a:spLocks noGrp="1"/>
          </p:cNvSpPr>
          <p:nvPr>
            <p:ph type="title" hasCustomPrompt="1"/>
          </p:nvPr>
        </p:nvSpPr>
        <p:spPr>
          <a:xfrm>
            <a:off x="996275" y="865762"/>
            <a:ext cx="10198776" cy="4056968"/>
          </a:xfrm>
        </p:spPr>
        <p:txBody>
          <a:bodyPr anchor="b"/>
          <a:lstStyle>
            <a:lvl1pPr algn="ctr">
              <a:lnSpc>
                <a:spcPct val="110000"/>
              </a:lnSpc>
              <a:spcBef>
                <a:spcPts val="1000"/>
              </a:spcBef>
              <a:defRPr>
                <a:effectLst>
                  <a:outerShdw blurRad="38100" dist="38100" dir="2700000" algn="tl">
                    <a:srgbClr val="000000">
                      <a:alpha val="43137"/>
                    </a:srgbClr>
                  </a:outerShdw>
                </a:effectLst>
              </a:defRPr>
            </a:lvl1pPr>
          </a:lstStyle>
          <a:p>
            <a:r>
              <a:rPr lang="en-US" dirty="0"/>
              <a:t>Click to add title</a:t>
            </a:r>
          </a:p>
        </p:txBody>
      </p:sp>
      <p:sp>
        <p:nvSpPr>
          <p:cNvPr id="19" name="Subtitle 2">
            <a:extLst>
              <a:ext uri="{FF2B5EF4-FFF2-40B4-BE49-F238E27FC236}">
                <a16:creationId xmlns:a16="http://schemas.microsoft.com/office/drawing/2014/main" id="{0F34EB02-AC27-416D-A53F-77F9841BFD7D}"/>
              </a:ext>
            </a:extLst>
          </p:cNvPr>
          <p:cNvSpPr>
            <a:spLocks noGrp="1"/>
          </p:cNvSpPr>
          <p:nvPr>
            <p:ph type="subTitle" idx="1"/>
          </p:nvPr>
        </p:nvSpPr>
        <p:spPr>
          <a:xfrm>
            <a:off x="1218708" y="5101548"/>
            <a:ext cx="9781327" cy="502958"/>
          </a:xfrm>
        </p:spPr>
        <p:txBody>
          <a:bodyPr anchor="t">
            <a:normAutofit/>
          </a:bodyPr>
          <a:lstStyle>
            <a:lvl1pPr marL="0" indent="0" algn="ctr">
              <a:buNone/>
              <a:defRPr sz="2800"/>
            </a:lvl1pPr>
          </a:lstStyle>
          <a:p>
            <a:pPr>
              <a:lnSpc>
                <a:spcPct val="110000"/>
              </a:lnSpc>
            </a:pPr>
            <a:r>
              <a:rPr lang="en-US" sz="2200">
                <a:solidFill>
                  <a:srgbClr val="FFFFFF"/>
                </a:solidFill>
                <a:effectLst>
                  <a:outerShdw blurRad="38100" dist="38100" dir="2700000" algn="tl">
                    <a:srgbClr val="000000">
                      <a:alpha val="43137"/>
                    </a:srgbClr>
                  </a:outerShdw>
                </a:effectLst>
                <a:cs typeface="Segoe UI Semilight" panose="020B0402040204020203" pitchFamily="34" charset="0"/>
              </a:rPr>
              <a:t>Click to edit Master subtitle style</a:t>
            </a:r>
            <a:endParaRPr lang="en-US" sz="2200" dirty="0">
              <a:solidFill>
                <a:srgbClr val="FFFFFF"/>
              </a:solidFill>
              <a:effectLst>
                <a:outerShdw blurRad="38100" dist="38100" dir="2700000" algn="tl">
                  <a:srgbClr val="000000">
                    <a:alpha val="43137"/>
                  </a:srgbClr>
                </a:outerShdw>
              </a:effectLst>
              <a:cs typeface="Segoe UI Semilight" panose="020B0402040204020203" pitchFamily="34" charset="0"/>
            </a:endParaRPr>
          </a:p>
        </p:txBody>
      </p:sp>
    </p:spTree>
    <p:extLst>
      <p:ext uri="{BB962C8B-B14F-4D97-AF65-F5344CB8AC3E}">
        <p14:creationId xmlns:p14="http://schemas.microsoft.com/office/powerpoint/2010/main" val="319721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p:bg>
      <p:bgPr>
        <a:solidFill>
          <a:schemeClr val="bg2">
            <a:alpha val="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798F9B1-9C80-43D7-9EEB-62368C6E4700}"/>
              </a:ext>
              <a:ext uri="{C183D7F6-B498-43B3-948B-1728B52AA6E4}">
                <adec:decorative xmlns:adec="http://schemas.microsoft.com/office/drawing/2017/decorative" val="1"/>
              </a:ext>
            </a:extLst>
          </p:cNvPr>
          <p:cNvSpPr/>
          <p:nvPr userDrawn="1"/>
        </p:nvSpPr>
        <p:spPr>
          <a:xfrm>
            <a:off x="0" y="4563122"/>
            <a:ext cx="12188952" cy="229487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B19F8183-B975-40ED-AF54-2E47480E8FDF}"/>
              </a:ext>
              <a:ext uri="{C183D7F6-B498-43B3-948B-1728B52AA6E4}">
                <adec:decorative xmlns:adec="http://schemas.microsoft.com/office/drawing/2017/decorative" val="1"/>
              </a:ext>
            </a:extLst>
          </p:cNvPr>
          <p:cNvSpPr/>
          <p:nvPr userDrawn="1"/>
        </p:nvSpPr>
        <p:spPr>
          <a:xfrm>
            <a:off x="0" y="4632326"/>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0" name="Title 1">
            <a:extLst>
              <a:ext uri="{FF2B5EF4-FFF2-40B4-BE49-F238E27FC236}">
                <a16:creationId xmlns:a16="http://schemas.microsoft.com/office/drawing/2014/main" id="{5F15006B-9319-46AF-AE0D-7BBBA5A5FEED}"/>
              </a:ext>
            </a:extLst>
          </p:cNvPr>
          <p:cNvSpPr>
            <a:spLocks noGrp="1"/>
          </p:cNvSpPr>
          <p:nvPr>
            <p:ph type="title"/>
          </p:nvPr>
        </p:nvSpPr>
        <p:spPr>
          <a:xfrm>
            <a:off x="838200" y="4679001"/>
            <a:ext cx="10348147" cy="1388631"/>
          </a:xfrm>
        </p:spPr>
        <p:txBody>
          <a:bodyPr>
            <a:normAutofit/>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21" name="Date Placeholder 5">
            <a:extLst>
              <a:ext uri="{FF2B5EF4-FFF2-40B4-BE49-F238E27FC236}">
                <a16:creationId xmlns:a16="http://schemas.microsoft.com/office/drawing/2014/main" id="{EF966BF4-C741-471C-BD3E-40536108BDFF}"/>
              </a:ext>
            </a:extLst>
          </p:cNvPr>
          <p:cNvSpPr>
            <a:spLocks noGrp="1"/>
          </p:cNvSpPr>
          <p:nvPr>
            <p:ph type="dt" sz="half" idx="10"/>
          </p:nvPr>
        </p:nvSpPr>
        <p:spPr>
          <a:xfrm>
            <a:off x="838200" y="6324600"/>
            <a:ext cx="2743200" cy="365125"/>
          </a:xfrm>
        </p:spPr>
        <p:txBody>
          <a:bodyPr/>
          <a:lstStyle>
            <a:lvl1pPr>
              <a:defRPr/>
            </a:lvl1pPr>
          </a:lstStyle>
          <a:p>
            <a:pPr>
              <a:defRPr/>
            </a:pPr>
            <a:r>
              <a:rPr lang="en-US" dirty="0">
                <a:solidFill>
                  <a:prstClr val="white">
                    <a:alpha val="60000"/>
                  </a:prstClr>
                </a:solidFill>
              </a:rPr>
              <a:t>20XX</a:t>
            </a:r>
          </a:p>
        </p:txBody>
      </p:sp>
      <p:sp>
        <p:nvSpPr>
          <p:cNvPr id="22" name="Footer Placeholder 6">
            <a:extLst>
              <a:ext uri="{FF2B5EF4-FFF2-40B4-BE49-F238E27FC236}">
                <a16:creationId xmlns:a16="http://schemas.microsoft.com/office/drawing/2014/main" id="{E4052D32-8B32-4C10-8FF9-3CC40E7F37A9}"/>
              </a:ext>
            </a:extLst>
          </p:cNvPr>
          <p:cNvSpPr>
            <a:spLocks noGrp="1"/>
          </p:cNvSpPr>
          <p:nvPr>
            <p:ph type="ftr" sz="quarter" idx="11"/>
          </p:nvPr>
        </p:nvSpPr>
        <p:spPr>
          <a:xfrm>
            <a:off x="4038600" y="632460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23" name="Slide Number Placeholder 7">
            <a:extLst>
              <a:ext uri="{FF2B5EF4-FFF2-40B4-BE49-F238E27FC236}">
                <a16:creationId xmlns:a16="http://schemas.microsoft.com/office/drawing/2014/main" id="{423F6085-8F80-41B9-9BA1-8719DDB0C313}"/>
              </a:ext>
            </a:extLst>
          </p:cNvPr>
          <p:cNvSpPr>
            <a:spLocks noGrp="1"/>
          </p:cNvSpPr>
          <p:nvPr>
            <p:ph type="sldNum" sz="quarter" idx="12"/>
          </p:nvPr>
        </p:nvSpPr>
        <p:spPr>
          <a:xfrm>
            <a:off x="8610600" y="6324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A7452533-4333-455C-A755-FD0DB695115D}"/>
              </a:ext>
            </a:extLst>
          </p:cNvPr>
          <p:cNvSpPr>
            <a:spLocks noGrp="1"/>
          </p:cNvSpPr>
          <p:nvPr>
            <p:ph sz="quarter" idx="13" hasCustomPrompt="1"/>
          </p:nvPr>
        </p:nvSpPr>
        <p:spPr>
          <a:xfrm>
            <a:off x="392113" y="217488"/>
            <a:ext cx="11407775" cy="4344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p:txBody>
      </p:sp>
    </p:spTree>
    <p:extLst>
      <p:ext uri="{BB962C8B-B14F-4D97-AF65-F5344CB8AC3E}">
        <p14:creationId xmlns:p14="http://schemas.microsoft.com/office/powerpoint/2010/main" val="172679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bg2">
            <a:alpha val="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8EB1B99-4A44-424D-960B-E39E95E47FE1}"/>
              </a:ext>
              <a:ext uri="{C183D7F6-B498-43B3-948B-1728B52AA6E4}">
                <adec:decorative xmlns:adec="http://schemas.microsoft.com/office/drawing/2017/decorative" val="1"/>
              </a:ext>
            </a:extLst>
          </p:cNvPr>
          <p:cNvSpPr/>
          <p:nvPr userDrawn="1"/>
        </p:nvSpPr>
        <p:spPr>
          <a:xfrm>
            <a:off x="0" y="4563122"/>
            <a:ext cx="12188952" cy="229487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7" name="Rectangle 26">
            <a:extLst>
              <a:ext uri="{FF2B5EF4-FFF2-40B4-BE49-F238E27FC236}">
                <a16:creationId xmlns:a16="http://schemas.microsoft.com/office/drawing/2014/main" id="{1C4B9F2D-4BC8-49AA-AF37-3F0C8E5A2D87}"/>
              </a:ext>
              <a:ext uri="{C183D7F6-B498-43B3-948B-1728B52AA6E4}">
                <adec:decorative xmlns:adec="http://schemas.microsoft.com/office/drawing/2017/decorative" val="1"/>
              </a:ext>
            </a:extLst>
          </p:cNvPr>
          <p:cNvSpPr/>
          <p:nvPr userDrawn="1"/>
        </p:nvSpPr>
        <p:spPr>
          <a:xfrm>
            <a:off x="0" y="4632326"/>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8" name="Title 1">
            <a:extLst>
              <a:ext uri="{FF2B5EF4-FFF2-40B4-BE49-F238E27FC236}">
                <a16:creationId xmlns:a16="http://schemas.microsoft.com/office/drawing/2014/main" id="{59607F4D-1EB7-4A8D-BDBE-3FBD59A56ECE}"/>
              </a:ext>
            </a:extLst>
          </p:cNvPr>
          <p:cNvSpPr>
            <a:spLocks noGrp="1"/>
          </p:cNvSpPr>
          <p:nvPr>
            <p:ph type="title"/>
          </p:nvPr>
        </p:nvSpPr>
        <p:spPr>
          <a:xfrm>
            <a:off x="838200" y="4581785"/>
            <a:ext cx="10348147" cy="1572606"/>
          </a:xfrm>
        </p:spPr>
        <p:txBody>
          <a:bodyPr>
            <a:normAutofit/>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29" name="Date Placeholder 5">
            <a:extLst>
              <a:ext uri="{FF2B5EF4-FFF2-40B4-BE49-F238E27FC236}">
                <a16:creationId xmlns:a16="http://schemas.microsoft.com/office/drawing/2014/main" id="{D059A74B-DC70-4E6A-8B79-92049E91B19C}"/>
              </a:ext>
            </a:extLst>
          </p:cNvPr>
          <p:cNvSpPr>
            <a:spLocks noGrp="1"/>
          </p:cNvSpPr>
          <p:nvPr>
            <p:ph type="dt" sz="half" idx="10"/>
          </p:nvPr>
        </p:nvSpPr>
        <p:spPr>
          <a:xfrm>
            <a:off x="838200" y="6324600"/>
            <a:ext cx="2743200" cy="365125"/>
          </a:xfrm>
        </p:spPr>
        <p:txBody>
          <a:bodyPr/>
          <a:lstStyle>
            <a:lvl1pPr>
              <a:defRPr/>
            </a:lvl1pPr>
          </a:lstStyle>
          <a:p>
            <a:pPr>
              <a:defRPr/>
            </a:pPr>
            <a:r>
              <a:rPr lang="en-US" dirty="0">
                <a:solidFill>
                  <a:prstClr val="white">
                    <a:alpha val="60000"/>
                  </a:prstClr>
                </a:solidFill>
              </a:rPr>
              <a:t>20XX</a:t>
            </a:r>
          </a:p>
        </p:txBody>
      </p:sp>
      <p:sp>
        <p:nvSpPr>
          <p:cNvPr id="30" name="Footer Placeholder 6">
            <a:extLst>
              <a:ext uri="{FF2B5EF4-FFF2-40B4-BE49-F238E27FC236}">
                <a16:creationId xmlns:a16="http://schemas.microsoft.com/office/drawing/2014/main" id="{60A3B447-230B-4641-9E61-C6AFA8ADA113}"/>
              </a:ext>
            </a:extLst>
          </p:cNvPr>
          <p:cNvSpPr>
            <a:spLocks noGrp="1"/>
          </p:cNvSpPr>
          <p:nvPr>
            <p:ph type="ftr" sz="quarter" idx="11"/>
          </p:nvPr>
        </p:nvSpPr>
        <p:spPr>
          <a:xfrm>
            <a:off x="4038600" y="632460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31" name="Slide Number Placeholder 7">
            <a:extLst>
              <a:ext uri="{FF2B5EF4-FFF2-40B4-BE49-F238E27FC236}">
                <a16:creationId xmlns:a16="http://schemas.microsoft.com/office/drawing/2014/main" id="{D891FDCC-CEC5-46EA-83E5-AF2316413B93}"/>
              </a:ext>
            </a:extLst>
          </p:cNvPr>
          <p:cNvSpPr>
            <a:spLocks noGrp="1"/>
          </p:cNvSpPr>
          <p:nvPr>
            <p:ph type="sldNum" sz="quarter" idx="12"/>
          </p:nvPr>
        </p:nvSpPr>
        <p:spPr>
          <a:xfrm>
            <a:off x="8610600" y="6324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77112BDF-BBAF-4198-8203-F269CA203EB7}"/>
              </a:ext>
            </a:extLst>
          </p:cNvPr>
          <p:cNvSpPr>
            <a:spLocks noGrp="1"/>
          </p:cNvSpPr>
          <p:nvPr>
            <p:ph sz="quarter" idx="13" hasCustomPrompt="1"/>
          </p:nvPr>
        </p:nvSpPr>
        <p:spPr>
          <a:xfrm>
            <a:off x="1089025" y="209550"/>
            <a:ext cx="10013950" cy="4143375"/>
          </a:xfrm>
        </p:spPr>
        <p:txBody>
          <a:bodyPr/>
          <a:lstStyle>
            <a:lvl1pPr>
              <a:defRPr>
                <a:solidFill>
                  <a:schemeClr val="tx1"/>
                </a:solidFill>
              </a:defRPr>
            </a:lvl1pPr>
          </a:lstStyle>
          <a:p>
            <a:pPr lvl="0"/>
            <a:r>
              <a:rPr lang="en-US" dirty="0"/>
              <a:t>Click to add content</a:t>
            </a:r>
          </a:p>
        </p:txBody>
      </p:sp>
    </p:spTree>
    <p:extLst>
      <p:ext uri="{BB962C8B-B14F-4D97-AF65-F5344CB8AC3E}">
        <p14:creationId xmlns:p14="http://schemas.microsoft.com/office/powerpoint/2010/main" val="65698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2 Column">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DE745-8E05-475F-BC08-E9B8B01E6267}"/>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744200" y="0"/>
            <a:ext cx="1447800" cy="1535750"/>
          </a:xfrm>
          <a:prstGeom prst="rect">
            <a:avLst/>
          </a:prstGeom>
        </p:spPr>
      </p:pic>
      <p:sp>
        <p:nvSpPr>
          <p:cNvPr id="10" name="Title 1">
            <a:extLst>
              <a:ext uri="{FF2B5EF4-FFF2-40B4-BE49-F238E27FC236}">
                <a16:creationId xmlns:a16="http://schemas.microsoft.com/office/drawing/2014/main" id="{D4AB668B-5364-48F5-8E6A-67B8A330D922}"/>
              </a:ext>
            </a:extLst>
          </p:cNvPr>
          <p:cNvSpPr>
            <a:spLocks noGrp="1"/>
          </p:cNvSpPr>
          <p:nvPr>
            <p:ph type="title"/>
          </p:nvPr>
        </p:nvSpPr>
        <p:spPr>
          <a:xfrm>
            <a:off x="838201" y="559814"/>
            <a:ext cx="10348146" cy="753172"/>
          </a:xfrm>
        </p:spPr>
        <p:txBody>
          <a:bodyPr anchor="t">
            <a:norm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pic>
        <p:nvPicPr>
          <p:cNvPr id="11" name="Picture 10">
            <a:extLst>
              <a:ext uri="{FF2B5EF4-FFF2-40B4-BE49-F238E27FC236}">
                <a16:creationId xmlns:a16="http://schemas.microsoft.com/office/drawing/2014/main" id="{BDCD62CE-FD0C-47C1-94CE-C2F8B5AA8272}"/>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0800000">
            <a:off x="-1" y="2719661"/>
            <a:ext cx="830249" cy="2548349"/>
          </a:xfrm>
          <a:prstGeom prst="rect">
            <a:avLst/>
          </a:prstGeom>
        </p:spPr>
      </p:pic>
      <p:sp>
        <p:nvSpPr>
          <p:cNvPr id="16" name="Text Placeholder 15">
            <a:extLst>
              <a:ext uri="{FF2B5EF4-FFF2-40B4-BE49-F238E27FC236}">
                <a16:creationId xmlns:a16="http://schemas.microsoft.com/office/drawing/2014/main" id="{400F5829-71BC-4CC0-A88E-2D9B5D18E8D6}"/>
              </a:ext>
            </a:extLst>
          </p:cNvPr>
          <p:cNvSpPr>
            <a:spLocks noGrp="1"/>
          </p:cNvSpPr>
          <p:nvPr>
            <p:ph type="body" sz="quarter" idx="13" hasCustomPrompt="1"/>
          </p:nvPr>
        </p:nvSpPr>
        <p:spPr>
          <a:xfrm>
            <a:off x="1612288" y="1719628"/>
            <a:ext cx="4307865"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19" name="Text Placeholder 18">
            <a:extLst>
              <a:ext uri="{FF2B5EF4-FFF2-40B4-BE49-F238E27FC236}">
                <a16:creationId xmlns:a16="http://schemas.microsoft.com/office/drawing/2014/main" id="{FD2F63FE-D5D7-44B0-B72C-D45AA6EE129B}"/>
              </a:ext>
            </a:extLst>
          </p:cNvPr>
          <p:cNvSpPr>
            <a:spLocks noGrp="1"/>
          </p:cNvSpPr>
          <p:nvPr>
            <p:ph type="body" sz="quarter" idx="15" hasCustomPrompt="1"/>
          </p:nvPr>
        </p:nvSpPr>
        <p:spPr>
          <a:xfrm>
            <a:off x="1612900" y="2332649"/>
            <a:ext cx="4306888"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17" name="Text Placeholder 15">
            <a:extLst>
              <a:ext uri="{FF2B5EF4-FFF2-40B4-BE49-F238E27FC236}">
                <a16:creationId xmlns:a16="http://schemas.microsoft.com/office/drawing/2014/main" id="{E0314D87-B4EE-460E-B18F-73BD13911150}"/>
              </a:ext>
            </a:extLst>
          </p:cNvPr>
          <p:cNvSpPr>
            <a:spLocks noGrp="1"/>
          </p:cNvSpPr>
          <p:nvPr>
            <p:ph type="body" sz="quarter" idx="14" hasCustomPrompt="1"/>
          </p:nvPr>
        </p:nvSpPr>
        <p:spPr>
          <a:xfrm>
            <a:off x="6266350" y="1719628"/>
            <a:ext cx="4307865"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20" name="Text Placeholder 18">
            <a:extLst>
              <a:ext uri="{FF2B5EF4-FFF2-40B4-BE49-F238E27FC236}">
                <a16:creationId xmlns:a16="http://schemas.microsoft.com/office/drawing/2014/main" id="{C6020A13-A1EE-4B0D-9E98-DEC8824C5969}"/>
              </a:ext>
            </a:extLst>
          </p:cNvPr>
          <p:cNvSpPr>
            <a:spLocks noGrp="1"/>
          </p:cNvSpPr>
          <p:nvPr>
            <p:ph type="body" sz="quarter" idx="16" hasCustomPrompt="1"/>
          </p:nvPr>
        </p:nvSpPr>
        <p:spPr>
          <a:xfrm>
            <a:off x="6266838" y="2332649"/>
            <a:ext cx="4306888"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12" name="Date Placeholder 5">
            <a:extLst>
              <a:ext uri="{FF2B5EF4-FFF2-40B4-BE49-F238E27FC236}">
                <a16:creationId xmlns:a16="http://schemas.microsoft.com/office/drawing/2014/main" id="{DB65338A-C6F0-4F28-B7EA-064B872F628B}"/>
              </a:ext>
            </a:extLst>
          </p:cNvPr>
          <p:cNvSpPr>
            <a:spLocks noGrp="1"/>
          </p:cNvSpPr>
          <p:nvPr>
            <p:ph type="dt" sz="half" idx="10"/>
          </p:nvPr>
        </p:nvSpPr>
        <p:spPr>
          <a:xfrm>
            <a:off x="838200" y="6324600"/>
            <a:ext cx="2743200" cy="365125"/>
          </a:xfrm>
        </p:spPr>
        <p:txBody>
          <a:bodyPr/>
          <a:lstStyle>
            <a:lvl1pPr>
              <a:defRPr>
                <a:solidFill>
                  <a:schemeClr val="tx1">
                    <a:alpha val="60000"/>
                  </a:schemeClr>
                </a:solidFill>
              </a:defRPr>
            </a:lvl1pPr>
          </a:lstStyle>
          <a:p>
            <a:pPr>
              <a:defRPr/>
            </a:pPr>
            <a:r>
              <a:rPr lang="en-US" dirty="0"/>
              <a:t>20XX</a:t>
            </a:r>
          </a:p>
        </p:txBody>
      </p:sp>
      <p:sp>
        <p:nvSpPr>
          <p:cNvPr id="13" name="Footer Placeholder 6">
            <a:extLst>
              <a:ext uri="{FF2B5EF4-FFF2-40B4-BE49-F238E27FC236}">
                <a16:creationId xmlns:a16="http://schemas.microsoft.com/office/drawing/2014/main" id="{5743896B-BFE2-4F6B-B431-CF4B29CD3815}"/>
              </a:ext>
            </a:extLst>
          </p:cNvPr>
          <p:cNvSpPr>
            <a:spLocks noGrp="1"/>
          </p:cNvSpPr>
          <p:nvPr>
            <p:ph type="ftr" sz="quarter" idx="11"/>
          </p:nvPr>
        </p:nvSpPr>
        <p:spPr>
          <a:xfrm>
            <a:off x="4038600" y="6324600"/>
            <a:ext cx="4114800" cy="365125"/>
          </a:xfrm>
        </p:spPr>
        <p:txBody>
          <a:bodyPr/>
          <a:lstStyle>
            <a:lvl1pPr>
              <a:defRPr>
                <a:solidFill>
                  <a:schemeClr val="tx1">
                    <a:alpha val="60000"/>
                  </a:schemeClr>
                </a:solidFill>
              </a:defRPr>
            </a:lvl1pPr>
          </a:lstStyle>
          <a:p>
            <a:r>
              <a:rPr lang="en-US" dirty="0"/>
              <a:t>Presentation title</a:t>
            </a:r>
          </a:p>
        </p:txBody>
      </p:sp>
      <p:sp>
        <p:nvSpPr>
          <p:cNvPr id="14" name="Slide Number Placeholder 7">
            <a:extLst>
              <a:ext uri="{FF2B5EF4-FFF2-40B4-BE49-F238E27FC236}">
                <a16:creationId xmlns:a16="http://schemas.microsoft.com/office/drawing/2014/main" id="{1F6558AB-F8E9-4605-A5ED-FE3F46A11262}"/>
              </a:ext>
            </a:extLst>
          </p:cNvPr>
          <p:cNvSpPr>
            <a:spLocks noGrp="1"/>
          </p:cNvSpPr>
          <p:nvPr>
            <p:ph type="sldNum" sz="quarter" idx="12"/>
          </p:nvPr>
        </p:nvSpPr>
        <p:spPr>
          <a:xfrm>
            <a:off x="8610600" y="6324600"/>
            <a:ext cx="2743200"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Tree>
    <p:extLst>
      <p:ext uri="{BB962C8B-B14F-4D97-AF65-F5344CB8AC3E}">
        <p14:creationId xmlns:p14="http://schemas.microsoft.com/office/powerpoint/2010/main" val="38728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4">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9" r:id="rId6"/>
    <p:sldLayoutId id="2147483740" r:id="rId7"/>
    <p:sldLayoutId id="2147483741" r:id="rId8"/>
    <p:sldLayoutId id="2147483742" r:id="rId9"/>
    <p:sldLayoutId id="2147483743" r:id="rId10"/>
    <p:sldLayoutId id="2147483756" r:id="rId11"/>
    <p:sldLayoutId id="2147483769" r:id="rId12"/>
  </p:sldLayoutIdLst>
  <p:hf hdr="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0B2BB2-146B-4714-8570-77C449ABC0E1}"/>
              </a:ext>
            </a:extLst>
          </p:cNvPr>
          <p:cNvSpPr>
            <a:spLocks noGrp="1"/>
          </p:cNvSpPr>
          <p:nvPr>
            <p:ph type="ctrTitle"/>
          </p:nvPr>
        </p:nvSpPr>
        <p:spPr>
          <a:xfrm>
            <a:off x="1293876" y="304801"/>
            <a:ext cx="9601200" cy="1534297"/>
          </a:xfrm>
        </p:spPr>
        <p:txBody>
          <a:bodyPr/>
          <a:lstStyle/>
          <a:p>
            <a:r>
              <a:rPr lang="en-US" dirty="0"/>
              <a:t>Presentation title</a:t>
            </a:r>
          </a:p>
        </p:txBody>
      </p:sp>
      <p:sp>
        <p:nvSpPr>
          <p:cNvPr id="7" name="Subtitle 6">
            <a:extLst>
              <a:ext uri="{FF2B5EF4-FFF2-40B4-BE49-F238E27FC236}">
                <a16:creationId xmlns:a16="http://schemas.microsoft.com/office/drawing/2014/main" id="{7DEE731E-C361-4204-9B35-43843B693B77}"/>
              </a:ext>
            </a:extLst>
          </p:cNvPr>
          <p:cNvSpPr>
            <a:spLocks noGrp="1"/>
          </p:cNvSpPr>
          <p:nvPr>
            <p:ph type="subTitle" idx="1"/>
          </p:nvPr>
        </p:nvSpPr>
        <p:spPr>
          <a:xfrm>
            <a:off x="1712976" y="1905001"/>
            <a:ext cx="8763001" cy="962442"/>
          </a:xfrm>
        </p:spPr>
        <p:txBody>
          <a:bodyPr/>
          <a:lstStyle/>
          <a:p>
            <a:r>
              <a:rPr lang="en-US" dirty="0"/>
              <a:t>Presenter name</a:t>
            </a:r>
          </a:p>
        </p:txBody>
      </p:sp>
      <p:pic>
        <p:nvPicPr>
          <p:cNvPr id="11" name="Picture Placeholder 10" descr="A picture containing sunset with teepees">
            <a:extLst>
              <a:ext uri="{FF2B5EF4-FFF2-40B4-BE49-F238E27FC236}">
                <a16:creationId xmlns:a16="http://schemas.microsoft.com/office/drawing/2014/main" id="{458CF8B8-D058-4FD3-9B2C-5511E2BCDE7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9840" y="3013206"/>
            <a:ext cx="11084189" cy="3854030"/>
          </a:xfrm>
        </p:spPr>
      </p:pic>
    </p:spTree>
    <p:extLst>
      <p:ext uri="{BB962C8B-B14F-4D97-AF65-F5344CB8AC3E}">
        <p14:creationId xmlns:p14="http://schemas.microsoft.com/office/powerpoint/2010/main" val="310666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BDCFE24-4073-46C8-8929-7FA131F92480}"/>
              </a:ext>
            </a:extLst>
          </p:cNvPr>
          <p:cNvSpPr>
            <a:spLocks noGrp="1"/>
          </p:cNvSpPr>
          <p:nvPr>
            <p:ph type="title"/>
          </p:nvPr>
        </p:nvSpPr>
        <p:spPr>
          <a:xfrm>
            <a:off x="838201" y="559814"/>
            <a:ext cx="10348146" cy="753172"/>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26AC250E-B97F-49DA-B8EC-0916B661EF53}"/>
              </a:ext>
            </a:extLst>
          </p:cNvPr>
          <p:cNvSpPr>
            <a:spLocks noGrp="1"/>
          </p:cNvSpPr>
          <p:nvPr>
            <p:ph type="body" sz="quarter" idx="13"/>
          </p:nvPr>
        </p:nvSpPr>
        <p:spPr>
          <a:xfrm>
            <a:off x="1612288" y="1719628"/>
            <a:ext cx="4307865" cy="554038"/>
          </a:xfrm>
        </p:spPr>
        <p:txBody>
          <a:bodyPr/>
          <a:lstStyle/>
          <a:p>
            <a:r>
              <a:rPr lang="en-US" dirty="0"/>
              <a:t>Subtitle</a:t>
            </a:r>
          </a:p>
        </p:txBody>
      </p:sp>
      <p:sp>
        <p:nvSpPr>
          <p:cNvPr id="16" name="Text Placeholder 15">
            <a:extLst>
              <a:ext uri="{FF2B5EF4-FFF2-40B4-BE49-F238E27FC236}">
                <a16:creationId xmlns:a16="http://schemas.microsoft.com/office/drawing/2014/main" id="{68F70A53-C627-4476-8714-26F92C96C9F6}"/>
              </a:ext>
            </a:extLst>
          </p:cNvPr>
          <p:cNvSpPr>
            <a:spLocks noGrp="1"/>
          </p:cNvSpPr>
          <p:nvPr>
            <p:ph type="body" sz="quarter" idx="15"/>
          </p:nvPr>
        </p:nvSpPr>
        <p:spPr>
          <a:xfrm>
            <a:off x="1612900" y="2332649"/>
            <a:ext cx="4306888" cy="3529013"/>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Text Placeholder 14">
            <a:extLst>
              <a:ext uri="{FF2B5EF4-FFF2-40B4-BE49-F238E27FC236}">
                <a16:creationId xmlns:a16="http://schemas.microsoft.com/office/drawing/2014/main" id="{FBB84385-B5A4-4ABA-AFEB-5D9C3C2447E0}"/>
              </a:ext>
            </a:extLst>
          </p:cNvPr>
          <p:cNvSpPr>
            <a:spLocks noGrp="1"/>
          </p:cNvSpPr>
          <p:nvPr>
            <p:ph type="body" sz="quarter" idx="14"/>
          </p:nvPr>
        </p:nvSpPr>
        <p:spPr>
          <a:xfrm>
            <a:off x="6266350" y="1719628"/>
            <a:ext cx="4307865" cy="554038"/>
          </a:xfrm>
        </p:spPr>
        <p:txBody>
          <a:bodyPr/>
          <a:lstStyle/>
          <a:p>
            <a:r>
              <a:rPr lang="en-US" dirty="0"/>
              <a:t>Subtitle</a:t>
            </a:r>
          </a:p>
        </p:txBody>
      </p:sp>
      <p:sp>
        <p:nvSpPr>
          <p:cNvPr id="17" name="Text Placeholder 16">
            <a:extLst>
              <a:ext uri="{FF2B5EF4-FFF2-40B4-BE49-F238E27FC236}">
                <a16:creationId xmlns:a16="http://schemas.microsoft.com/office/drawing/2014/main" id="{A5A8E42B-B016-4F98-8BAF-BD690B1B23AF}"/>
              </a:ext>
            </a:extLst>
          </p:cNvPr>
          <p:cNvSpPr>
            <a:spLocks noGrp="1"/>
          </p:cNvSpPr>
          <p:nvPr>
            <p:ph type="body" sz="quarter" idx="16"/>
          </p:nvPr>
        </p:nvSpPr>
        <p:spPr>
          <a:xfrm>
            <a:off x="6266838" y="2332649"/>
            <a:ext cx="4306888" cy="3529013"/>
          </a:xfrm>
        </p:spPr>
        <p:txBody>
          <a:bodyPr/>
          <a:lstStyle/>
          <a:p>
            <a:r>
              <a:rPr lang="en-US" dirty="0"/>
              <a:t>Open the Design Ideas pane for instant slide makeovers. </a:t>
            </a:r>
          </a:p>
          <a:p>
            <a:r>
              <a:rPr lang="en-US" dirty="0"/>
              <a:t>When we have design ideas, we’ll show them to you right there. </a:t>
            </a:r>
          </a:p>
        </p:txBody>
      </p:sp>
      <p:sp>
        <p:nvSpPr>
          <p:cNvPr id="37" name="Date Placeholder 5">
            <a:extLst>
              <a:ext uri="{FF2B5EF4-FFF2-40B4-BE49-F238E27FC236}">
                <a16:creationId xmlns:a16="http://schemas.microsoft.com/office/drawing/2014/main" id="{9E3BCEA2-51FD-4B45-8A14-E848E9A56339}"/>
              </a:ext>
            </a:extLst>
          </p:cNvPr>
          <p:cNvSpPr>
            <a:spLocks noGrp="1"/>
          </p:cNvSpPr>
          <p:nvPr>
            <p:ph type="dt" sz="half" idx="10"/>
          </p:nvPr>
        </p:nvSpPr>
        <p:spPr>
          <a:xfrm>
            <a:off x="838200" y="6324600"/>
            <a:ext cx="2743200" cy="365125"/>
          </a:xfrm>
        </p:spPr>
        <p:txBody>
          <a:bodyPr/>
          <a:lstStyle/>
          <a:p>
            <a:pPr lvl="0"/>
            <a:r>
              <a:rPr lang="en-US" noProof="0" dirty="0"/>
              <a:t>20XX</a:t>
            </a:r>
          </a:p>
        </p:txBody>
      </p:sp>
      <p:sp>
        <p:nvSpPr>
          <p:cNvPr id="38" name="Footer Placeholder 6">
            <a:extLst>
              <a:ext uri="{FF2B5EF4-FFF2-40B4-BE49-F238E27FC236}">
                <a16:creationId xmlns:a16="http://schemas.microsoft.com/office/drawing/2014/main" id="{234B3968-2B8A-4B13-B3DE-DDD4BFBBDEA0}"/>
              </a:ext>
            </a:extLst>
          </p:cNvPr>
          <p:cNvSpPr>
            <a:spLocks noGrp="1"/>
          </p:cNvSpPr>
          <p:nvPr>
            <p:ph type="ftr" sz="quarter" idx="11"/>
          </p:nvPr>
        </p:nvSpPr>
        <p:spPr>
          <a:xfrm>
            <a:off x="4038600" y="6324600"/>
            <a:ext cx="4114800" cy="365125"/>
          </a:xfrm>
        </p:spPr>
        <p:txBody>
          <a:bodyPr/>
          <a:lstStyle>
            <a:lvl1pPr>
              <a:defRPr/>
            </a:lvl1pPr>
          </a:lstStyle>
          <a:p>
            <a:r>
              <a:rPr lang="en-US" dirty="0"/>
              <a:t>Presentation title</a:t>
            </a:r>
          </a:p>
        </p:txBody>
      </p:sp>
      <p:sp>
        <p:nvSpPr>
          <p:cNvPr id="39" name="Slide Number Placeholder 7">
            <a:extLst>
              <a:ext uri="{FF2B5EF4-FFF2-40B4-BE49-F238E27FC236}">
                <a16:creationId xmlns:a16="http://schemas.microsoft.com/office/drawing/2014/main" id="{DCC26F06-B960-4707-9ED1-8EFB4425583D}"/>
              </a:ext>
            </a:extLst>
          </p:cNvPr>
          <p:cNvSpPr>
            <a:spLocks noGrp="1"/>
          </p:cNvSpPr>
          <p:nvPr>
            <p:ph type="sldNum" sz="quarter" idx="12"/>
          </p:nvPr>
        </p:nvSpPr>
        <p:spPr>
          <a:xfrm>
            <a:off x="8610600" y="6324600"/>
            <a:ext cx="2743200" cy="365125"/>
          </a:xfrm>
        </p:spPr>
        <p:txBody>
          <a:bodyPr/>
          <a:lstStyle/>
          <a:p>
            <a:pPr lvl="0"/>
            <a:fld id="{73B850FF-6169-4056-8077-06FFA93A5366}" type="slidenum">
              <a:rPr lang="en-US" noProof="0" smtClean="0"/>
              <a:pPr lvl="0"/>
              <a:t>10</a:t>
            </a:fld>
            <a:endParaRPr lang="en-US" noProof="0" dirty="0"/>
          </a:p>
        </p:txBody>
      </p:sp>
    </p:spTree>
    <p:extLst>
      <p:ext uri="{BB962C8B-B14F-4D97-AF65-F5344CB8AC3E}">
        <p14:creationId xmlns:p14="http://schemas.microsoft.com/office/powerpoint/2010/main" val="283298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208F77-A55A-4B32-A3B6-A4E5287B22AD}"/>
              </a:ext>
            </a:extLst>
          </p:cNvPr>
          <p:cNvSpPr>
            <a:spLocks noGrp="1"/>
          </p:cNvSpPr>
          <p:nvPr>
            <p:ph type="title"/>
          </p:nvPr>
        </p:nvSpPr>
        <p:spPr>
          <a:xfrm>
            <a:off x="838201" y="559814"/>
            <a:ext cx="10348146" cy="753172"/>
          </a:xfrm>
        </p:spPr>
        <p:txBody>
          <a:bodyPr>
            <a:normAutofit fontScale="90000"/>
          </a:bodyPr>
          <a:lstStyle/>
          <a:p>
            <a:r>
              <a:rPr lang="en-US"/>
              <a:t>Additional content</a:t>
            </a:r>
            <a:endParaRPr lang="en-US" dirty="0"/>
          </a:p>
        </p:txBody>
      </p:sp>
      <p:sp>
        <p:nvSpPr>
          <p:cNvPr id="8" name="Text Placeholder 7">
            <a:extLst>
              <a:ext uri="{FF2B5EF4-FFF2-40B4-BE49-F238E27FC236}">
                <a16:creationId xmlns:a16="http://schemas.microsoft.com/office/drawing/2014/main" id="{2E1FC77F-A906-47E6-8FEE-F2660C93CAB2}"/>
              </a:ext>
            </a:extLst>
          </p:cNvPr>
          <p:cNvSpPr>
            <a:spLocks noGrp="1"/>
          </p:cNvSpPr>
          <p:nvPr>
            <p:ph type="body" sz="quarter" idx="13"/>
          </p:nvPr>
        </p:nvSpPr>
        <p:spPr>
          <a:xfrm>
            <a:off x="1005653" y="1719628"/>
            <a:ext cx="3300183" cy="554038"/>
          </a:xfrm>
        </p:spPr>
        <p:txBody>
          <a:bodyPr/>
          <a:lstStyle/>
          <a:p>
            <a:r>
              <a:rPr lang="en-US" dirty="0"/>
              <a:t>Subtitle</a:t>
            </a:r>
          </a:p>
        </p:txBody>
      </p:sp>
      <p:sp>
        <p:nvSpPr>
          <p:cNvPr id="9" name="Text Placeholder 8">
            <a:extLst>
              <a:ext uri="{FF2B5EF4-FFF2-40B4-BE49-F238E27FC236}">
                <a16:creationId xmlns:a16="http://schemas.microsoft.com/office/drawing/2014/main" id="{254989AE-2F43-40A0-A83E-0C9A654542E7}"/>
              </a:ext>
            </a:extLst>
          </p:cNvPr>
          <p:cNvSpPr>
            <a:spLocks noGrp="1"/>
          </p:cNvSpPr>
          <p:nvPr>
            <p:ph type="body" sz="quarter" idx="15"/>
          </p:nvPr>
        </p:nvSpPr>
        <p:spPr>
          <a:xfrm>
            <a:off x="1006265" y="2332649"/>
            <a:ext cx="3299434" cy="3529013"/>
          </a:xfrm>
        </p:spPr>
        <p:txBody>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10" name="Text Placeholder 9">
            <a:extLst>
              <a:ext uri="{FF2B5EF4-FFF2-40B4-BE49-F238E27FC236}">
                <a16:creationId xmlns:a16="http://schemas.microsoft.com/office/drawing/2014/main" id="{EAC31FAC-047A-4A04-8E05-FADE2E5AB122}"/>
              </a:ext>
            </a:extLst>
          </p:cNvPr>
          <p:cNvSpPr>
            <a:spLocks noGrp="1"/>
          </p:cNvSpPr>
          <p:nvPr>
            <p:ph type="body" sz="quarter" idx="16"/>
          </p:nvPr>
        </p:nvSpPr>
        <p:spPr>
          <a:xfrm>
            <a:off x="4529261" y="1719628"/>
            <a:ext cx="3300183" cy="554038"/>
          </a:xfrm>
        </p:spPr>
        <p:txBody>
          <a:bodyPr/>
          <a:lstStyle/>
          <a:p>
            <a:r>
              <a:rPr lang="en-US" dirty="0"/>
              <a:t>Subtitle</a:t>
            </a:r>
          </a:p>
        </p:txBody>
      </p:sp>
      <p:sp>
        <p:nvSpPr>
          <p:cNvPr id="11" name="Text Placeholder 10">
            <a:extLst>
              <a:ext uri="{FF2B5EF4-FFF2-40B4-BE49-F238E27FC236}">
                <a16:creationId xmlns:a16="http://schemas.microsoft.com/office/drawing/2014/main" id="{94ACD746-D20C-4EAB-8816-514B0F560B77}"/>
              </a:ext>
            </a:extLst>
          </p:cNvPr>
          <p:cNvSpPr>
            <a:spLocks noGrp="1"/>
          </p:cNvSpPr>
          <p:nvPr>
            <p:ph type="body" sz="quarter" idx="17"/>
          </p:nvPr>
        </p:nvSpPr>
        <p:spPr>
          <a:xfrm>
            <a:off x="4529873" y="2332649"/>
            <a:ext cx="3299434" cy="3529013"/>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277DD16F-F9F8-4078-B3DF-99CCF26D707A}"/>
              </a:ext>
            </a:extLst>
          </p:cNvPr>
          <p:cNvSpPr>
            <a:spLocks noGrp="1"/>
          </p:cNvSpPr>
          <p:nvPr>
            <p:ph type="body" sz="quarter" idx="18"/>
          </p:nvPr>
        </p:nvSpPr>
        <p:spPr>
          <a:xfrm>
            <a:off x="8053617" y="1719628"/>
            <a:ext cx="3300183" cy="554038"/>
          </a:xfrm>
        </p:spPr>
        <p:txBody>
          <a:bodyPr/>
          <a:lstStyle/>
          <a:p>
            <a:r>
              <a:rPr lang="en-US" dirty="0"/>
              <a:t>Subtitle</a:t>
            </a:r>
          </a:p>
        </p:txBody>
      </p:sp>
      <p:sp>
        <p:nvSpPr>
          <p:cNvPr id="13" name="Text Placeholder 12">
            <a:extLst>
              <a:ext uri="{FF2B5EF4-FFF2-40B4-BE49-F238E27FC236}">
                <a16:creationId xmlns:a16="http://schemas.microsoft.com/office/drawing/2014/main" id="{820C3A29-BA90-4151-BE9F-4FBCED1812FF}"/>
              </a:ext>
            </a:extLst>
          </p:cNvPr>
          <p:cNvSpPr>
            <a:spLocks noGrp="1"/>
          </p:cNvSpPr>
          <p:nvPr>
            <p:ph type="body" sz="quarter" idx="19"/>
          </p:nvPr>
        </p:nvSpPr>
        <p:spPr>
          <a:xfrm>
            <a:off x="8054229" y="2332649"/>
            <a:ext cx="3299434" cy="3529013"/>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27" name="Date Placeholder 5">
            <a:extLst>
              <a:ext uri="{FF2B5EF4-FFF2-40B4-BE49-F238E27FC236}">
                <a16:creationId xmlns:a16="http://schemas.microsoft.com/office/drawing/2014/main" id="{CACEAF03-7AD6-47E8-AD82-BD8508B1070C}"/>
              </a:ext>
            </a:extLst>
          </p:cNvPr>
          <p:cNvSpPr>
            <a:spLocks noGrp="1"/>
          </p:cNvSpPr>
          <p:nvPr>
            <p:ph type="dt" sz="half" idx="10"/>
          </p:nvPr>
        </p:nvSpPr>
        <p:spPr>
          <a:xfrm>
            <a:off x="838200" y="6324600"/>
            <a:ext cx="2743200" cy="365125"/>
          </a:xfrm>
        </p:spPr>
        <p:txBody>
          <a:bodyPr/>
          <a:lstStyle/>
          <a:p>
            <a:pPr lvl="0"/>
            <a:r>
              <a:rPr lang="en-US" noProof="0" dirty="0"/>
              <a:t>20XX</a:t>
            </a:r>
          </a:p>
        </p:txBody>
      </p:sp>
      <p:sp>
        <p:nvSpPr>
          <p:cNvPr id="28" name="Footer Placeholder 6">
            <a:extLst>
              <a:ext uri="{FF2B5EF4-FFF2-40B4-BE49-F238E27FC236}">
                <a16:creationId xmlns:a16="http://schemas.microsoft.com/office/drawing/2014/main" id="{9A9B7F5F-1164-4166-A976-1FAA0D3F7512}"/>
              </a:ext>
            </a:extLst>
          </p:cNvPr>
          <p:cNvSpPr>
            <a:spLocks noGrp="1"/>
          </p:cNvSpPr>
          <p:nvPr>
            <p:ph type="ftr" sz="quarter" idx="11"/>
          </p:nvPr>
        </p:nvSpPr>
        <p:spPr>
          <a:xfrm>
            <a:off x="4038600" y="6324600"/>
            <a:ext cx="4114800" cy="365125"/>
          </a:xfrm>
        </p:spPr>
        <p:txBody>
          <a:bodyPr/>
          <a:lstStyle>
            <a:lvl1pPr>
              <a:defRPr/>
            </a:lvl1pPr>
          </a:lstStyle>
          <a:p>
            <a:r>
              <a:rPr lang="en-US" dirty="0"/>
              <a:t>Presentation title</a:t>
            </a:r>
          </a:p>
        </p:txBody>
      </p:sp>
      <p:sp>
        <p:nvSpPr>
          <p:cNvPr id="29" name="Slide Number Placeholder 7">
            <a:extLst>
              <a:ext uri="{FF2B5EF4-FFF2-40B4-BE49-F238E27FC236}">
                <a16:creationId xmlns:a16="http://schemas.microsoft.com/office/drawing/2014/main" id="{F2638129-EB98-47AD-A8CF-7F25F7D2E711}"/>
              </a:ext>
            </a:extLst>
          </p:cNvPr>
          <p:cNvSpPr>
            <a:spLocks noGrp="1"/>
          </p:cNvSpPr>
          <p:nvPr>
            <p:ph type="sldNum" sz="quarter" idx="12"/>
          </p:nvPr>
        </p:nvSpPr>
        <p:spPr>
          <a:xfrm>
            <a:off x="8610600" y="6324600"/>
            <a:ext cx="2743200" cy="365125"/>
          </a:xfrm>
        </p:spPr>
        <p:txBody>
          <a:bodyPr/>
          <a:lstStyle/>
          <a:p>
            <a:pPr lvl="0"/>
            <a:fld id="{73B850FF-6169-4056-8077-06FFA93A5366}" type="slidenum">
              <a:rPr lang="en-US" noProof="0" smtClean="0"/>
              <a:pPr lvl="0"/>
              <a:t>11</a:t>
            </a:fld>
            <a:endParaRPr lang="en-US" noProof="0" dirty="0"/>
          </a:p>
        </p:txBody>
      </p:sp>
    </p:spTree>
    <p:extLst>
      <p:ext uri="{BB962C8B-B14F-4D97-AF65-F5344CB8AC3E}">
        <p14:creationId xmlns:p14="http://schemas.microsoft.com/office/powerpoint/2010/main" val="2080636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D94F1-CB6D-4F76-AD08-DAA3805D80A7}"/>
              </a:ext>
            </a:extLst>
          </p:cNvPr>
          <p:cNvSpPr>
            <a:spLocks noGrp="1"/>
          </p:cNvSpPr>
          <p:nvPr>
            <p:ph type="title"/>
          </p:nvPr>
        </p:nvSpPr>
        <p:spPr>
          <a:xfrm>
            <a:off x="7696200" y="461339"/>
            <a:ext cx="3949840" cy="2251716"/>
          </a:xfrm>
        </p:spPr>
        <p:txBody>
          <a:bodyPr/>
          <a:lstStyle/>
          <a:p>
            <a:r>
              <a:rPr lang="en-US" dirty="0"/>
              <a:t>Summary</a:t>
            </a:r>
          </a:p>
        </p:txBody>
      </p:sp>
      <p:pic>
        <p:nvPicPr>
          <p:cNvPr id="17" name="Picture Placeholder 16" descr="A picture containing outdoor, grass, field, dry">
            <a:extLst>
              <a:ext uri="{FF2B5EF4-FFF2-40B4-BE49-F238E27FC236}">
                <a16:creationId xmlns:a16="http://schemas.microsoft.com/office/drawing/2014/main" id="{FFDE910A-6270-4C28-99D5-655D2B203CB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38200" y="461339"/>
            <a:ext cx="5508288" cy="2831136"/>
          </a:xfrm>
        </p:spPr>
      </p:pic>
      <p:pic>
        <p:nvPicPr>
          <p:cNvPr id="12" name="Picture Placeholder 11" descr="A cactus in a desert">
            <a:extLst>
              <a:ext uri="{FF2B5EF4-FFF2-40B4-BE49-F238E27FC236}">
                <a16:creationId xmlns:a16="http://schemas.microsoft.com/office/drawing/2014/main" id="{1F1921EA-537F-4FA5-A954-EDFEE1B8F71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30826" y="3429000"/>
            <a:ext cx="5508288" cy="2831136"/>
          </a:xfrm>
        </p:spPr>
      </p:pic>
      <p:sp>
        <p:nvSpPr>
          <p:cNvPr id="3" name="Date Placeholder 2">
            <a:extLst>
              <a:ext uri="{FF2B5EF4-FFF2-40B4-BE49-F238E27FC236}">
                <a16:creationId xmlns:a16="http://schemas.microsoft.com/office/drawing/2014/main" id="{BD1D38F2-75F7-490A-B96E-F422A588F860}"/>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22" name="Text Placeholder 21">
            <a:extLst>
              <a:ext uri="{FF2B5EF4-FFF2-40B4-BE49-F238E27FC236}">
                <a16:creationId xmlns:a16="http://schemas.microsoft.com/office/drawing/2014/main" id="{E2B0863C-D98E-4E93-94EE-6E8EB78DBD28}"/>
              </a:ext>
            </a:extLst>
          </p:cNvPr>
          <p:cNvSpPr>
            <a:spLocks noGrp="1"/>
          </p:cNvSpPr>
          <p:nvPr>
            <p:ph type="body" sz="quarter" idx="15"/>
          </p:nvPr>
        </p:nvSpPr>
        <p:spPr>
          <a:xfrm>
            <a:off x="7690290" y="2867741"/>
            <a:ext cx="3949586" cy="3294680"/>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4" name="Footer Placeholder 3">
            <a:extLst>
              <a:ext uri="{FF2B5EF4-FFF2-40B4-BE49-F238E27FC236}">
                <a16:creationId xmlns:a16="http://schemas.microsoft.com/office/drawing/2014/main" id="{6ED6C98D-D407-408E-BC0E-172039736F8B}"/>
              </a:ext>
            </a:extLst>
          </p:cNvPr>
          <p:cNvSpPr>
            <a:spLocks noGrp="1"/>
          </p:cNvSpPr>
          <p:nvPr>
            <p:ph type="ftr" sz="quarter" idx="11"/>
          </p:nvPr>
        </p:nvSpPr>
        <p:spPr>
          <a:xfrm>
            <a:off x="7696200" y="6327648"/>
            <a:ext cx="304540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50EE9E9-0CC2-4D6E-A3BC-45FEDC0C81C9}"/>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12</a:t>
            </a:fld>
            <a:endParaRPr lang="en-US" noProof="0" dirty="0"/>
          </a:p>
        </p:txBody>
      </p:sp>
    </p:spTree>
    <p:extLst>
      <p:ext uri="{BB962C8B-B14F-4D97-AF65-F5344CB8AC3E}">
        <p14:creationId xmlns:p14="http://schemas.microsoft.com/office/powerpoint/2010/main" val="288741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0C4FDB-0CD0-4A24-86DA-1A1D1D16A241}"/>
              </a:ext>
            </a:extLst>
          </p:cNvPr>
          <p:cNvSpPr>
            <a:spLocks noGrp="1"/>
          </p:cNvSpPr>
          <p:nvPr>
            <p:ph type="ctrTitle"/>
          </p:nvPr>
        </p:nvSpPr>
        <p:spPr>
          <a:xfrm>
            <a:off x="990600" y="1066800"/>
            <a:ext cx="4749276" cy="2592425"/>
          </a:xfrm>
        </p:spPr>
        <p:txBody>
          <a:bodyPr/>
          <a:lstStyle/>
          <a:p>
            <a:r>
              <a:rPr lang="en-US" dirty="0"/>
              <a:t>Thank you</a:t>
            </a:r>
          </a:p>
        </p:txBody>
      </p:sp>
      <p:sp>
        <p:nvSpPr>
          <p:cNvPr id="7" name="Subtitle 6">
            <a:extLst>
              <a:ext uri="{FF2B5EF4-FFF2-40B4-BE49-F238E27FC236}">
                <a16:creationId xmlns:a16="http://schemas.microsoft.com/office/drawing/2014/main" id="{DA8E3932-CA6C-420E-9ABA-34B69620C426}"/>
              </a:ext>
            </a:extLst>
          </p:cNvPr>
          <p:cNvSpPr>
            <a:spLocks noGrp="1"/>
          </p:cNvSpPr>
          <p:nvPr>
            <p:ph type="subTitle" idx="1"/>
          </p:nvPr>
        </p:nvSpPr>
        <p:spPr>
          <a:xfrm>
            <a:off x="990599" y="3856314"/>
            <a:ext cx="4749275" cy="1858686"/>
          </a:xfrm>
        </p:spPr>
        <p:txBody>
          <a:bodyPr>
            <a:normAutofit/>
          </a:bodyPr>
          <a:lstStyle/>
          <a:p>
            <a:r>
              <a:rPr lang="en-US" dirty="0"/>
              <a:t>Presenter name</a:t>
            </a:r>
          </a:p>
          <a:p>
            <a:r>
              <a:rPr lang="en-US" dirty="0"/>
              <a:t>Email address</a:t>
            </a:r>
          </a:p>
          <a:p>
            <a:r>
              <a:rPr lang="en-US" dirty="0"/>
              <a:t>Website</a:t>
            </a:r>
          </a:p>
        </p:txBody>
      </p:sp>
      <p:pic>
        <p:nvPicPr>
          <p:cNvPr id="19" name="Picture Placeholder 18" descr="A picture containing agave">
            <a:extLst>
              <a:ext uri="{FF2B5EF4-FFF2-40B4-BE49-F238E27FC236}">
                <a16:creationId xmlns:a16="http://schemas.microsoft.com/office/drawing/2014/main" id="{E15DD46D-2D7C-463F-A18B-CF4C30E08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77447" y="1066800"/>
            <a:ext cx="2405746" cy="2262033"/>
          </a:xfrm>
        </p:spPr>
      </p:pic>
      <p:pic>
        <p:nvPicPr>
          <p:cNvPr id="9" name="Picture Placeholder 8" descr="A picture containing mountain, outdoor, sky, rocks, tent">
            <a:extLst>
              <a:ext uri="{FF2B5EF4-FFF2-40B4-BE49-F238E27FC236}">
                <a16:creationId xmlns:a16="http://schemas.microsoft.com/office/drawing/2014/main" id="{028D98CD-8146-4256-BD0A-D7B4C7C770A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592404" y="1066800"/>
            <a:ext cx="2405746" cy="2262033"/>
          </a:xfrm>
        </p:spPr>
      </p:pic>
      <p:pic>
        <p:nvPicPr>
          <p:cNvPr id="23" name="Picture Placeholder 22" descr="A picture containing valley, nature, canyon, mountain">
            <a:extLst>
              <a:ext uri="{FF2B5EF4-FFF2-40B4-BE49-F238E27FC236}">
                <a16:creationId xmlns:a16="http://schemas.microsoft.com/office/drawing/2014/main" id="{349394C9-EF9F-4C84-8978-9CF03DD05E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77447" y="3443645"/>
            <a:ext cx="2405746" cy="2262033"/>
          </a:xfrm>
        </p:spPr>
      </p:pic>
      <p:pic>
        <p:nvPicPr>
          <p:cNvPr id="11" name="Picture Placeholder 10" descr="A close-up of an aloe leaf">
            <a:extLst>
              <a:ext uri="{FF2B5EF4-FFF2-40B4-BE49-F238E27FC236}">
                <a16:creationId xmlns:a16="http://schemas.microsoft.com/office/drawing/2014/main" id="{F5EBEBC0-CDA5-4DF4-A64C-698FF0B3401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592405" y="3443645"/>
            <a:ext cx="2405746" cy="2262033"/>
          </a:xfrm>
        </p:spPr>
      </p:pic>
      <p:sp>
        <p:nvSpPr>
          <p:cNvPr id="26" name="Date Placeholder 25">
            <a:extLst>
              <a:ext uri="{FF2B5EF4-FFF2-40B4-BE49-F238E27FC236}">
                <a16:creationId xmlns:a16="http://schemas.microsoft.com/office/drawing/2014/main" id="{E6DC388C-72CE-4D2C-AA32-E1FF83F535A6}"/>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27" name="Footer Placeholder 26">
            <a:extLst>
              <a:ext uri="{FF2B5EF4-FFF2-40B4-BE49-F238E27FC236}">
                <a16:creationId xmlns:a16="http://schemas.microsoft.com/office/drawing/2014/main" id="{FD50BB59-A665-4D1E-BAE0-8D164269AA8E}"/>
              </a:ext>
            </a:extLst>
          </p:cNvPr>
          <p:cNvSpPr>
            <a:spLocks noGrp="1"/>
          </p:cNvSpPr>
          <p:nvPr>
            <p:ph type="ftr" sz="quarter" idx="11"/>
          </p:nvPr>
        </p:nvSpPr>
        <p:spPr>
          <a:xfrm>
            <a:off x="4038600" y="6327648"/>
            <a:ext cx="4114800" cy="365125"/>
          </a:xfrm>
        </p:spPr>
        <p:txBody>
          <a:bodyPr/>
          <a:lstStyle/>
          <a:p>
            <a:pPr lvl="0"/>
            <a:r>
              <a:rPr lang="en-US" noProof="0" dirty="0"/>
              <a:t>Presentation title</a:t>
            </a:r>
          </a:p>
        </p:txBody>
      </p:sp>
      <p:sp>
        <p:nvSpPr>
          <p:cNvPr id="28" name="Slide Number Placeholder 27">
            <a:extLst>
              <a:ext uri="{FF2B5EF4-FFF2-40B4-BE49-F238E27FC236}">
                <a16:creationId xmlns:a16="http://schemas.microsoft.com/office/drawing/2014/main" id="{96E5A4EB-E183-4EF0-8266-412826ACBCF0}"/>
              </a:ext>
            </a:extLst>
          </p:cNvPr>
          <p:cNvSpPr>
            <a:spLocks noGrp="1"/>
          </p:cNvSpPr>
          <p:nvPr>
            <p:ph type="sldNum" sz="quarter" idx="12"/>
          </p:nvPr>
        </p:nvSpPr>
        <p:spPr>
          <a:xfrm>
            <a:off x="10058400" y="6327648"/>
            <a:ext cx="1295400" cy="365125"/>
          </a:xfrm>
        </p:spPr>
        <p:txBody>
          <a:bodyPr/>
          <a:lstStyle/>
          <a:p>
            <a:pPr lvl="0"/>
            <a:fld id="{73B850FF-6169-4056-8077-06FFA93A5366}" type="slidenum">
              <a:rPr lang="en-US" noProof="0" smtClean="0"/>
              <a:pPr lvl="0"/>
              <a:t>13</a:t>
            </a:fld>
            <a:endParaRPr lang="en-US" noProof="0" dirty="0"/>
          </a:p>
        </p:txBody>
      </p:sp>
    </p:spTree>
    <p:extLst>
      <p:ext uri="{BB962C8B-B14F-4D97-AF65-F5344CB8AC3E}">
        <p14:creationId xmlns:p14="http://schemas.microsoft.com/office/powerpoint/2010/main" val="130428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6E2FE00C-A4E7-4DD3-BED5-5746528E68F1}"/>
              </a:ext>
            </a:extLst>
          </p:cNvPr>
          <p:cNvSpPr>
            <a:spLocks noGrp="1"/>
          </p:cNvSpPr>
          <p:nvPr>
            <p:ph type="title"/>
          </p:nvPr>
        </p:nvSpPr>
        <p:spPr>
          <a:xfrm>
            <a:off x="838200" y="586992"/>
            <a:ext cx="4953000" cy="2688598"/>
          </a:xfrm>
        </p:spPr>
        <p:txBody>
          <a:bodyPr/>
          <a:lstStyle/>
          <a:p>
            <a:r>
              <a:rPr lang="en-US" dirty="0"/>
              <a:t>Agenda</a:t>
            </a:r>
          </a:p>
        </p:txBody>
      </p:sp>
      <p:sp>
        <p:nvSpPr>
          <p:cNvPr id="34" name="Text Placeholder 33">
            <a:extLst>
              <a:ext uri="{FF2B5EF4-FFF2-40B4-BE49-F238E27FC236}">
                <a16:creationId xmlns:a16="http://schemas.microsoft.com/office/drawing/2014/main" id="{7B69611F-97FC-426E-8387-26F473573E81}"/>
              </a:ext>
            </a:extLst>
          </p:cNvPr>
          <p:cNvSpPr>
            <a:spLocks noGrp="1"/>
          </p:cNvSpPr>
          <p:nvPr>
            <p:ph type="body" sz="quarter" idx="16"/>
          </p:nvPr>
        </p:nvSpPr>
        <p:spPr>
          <a:xfrm>
            <a:off x="835149" y="3412114"/>
            <a:ext cx="4952681" cy="2750307"/>
          </a:xfrm>
        </p:spPr>
        <p:txBody>
          <a:bodyPr/>
          <a:lstStyle/>
          <a:p>
            <a:r>
              <a:rPr lang="en-US" dirty="0"/>
              <a:t>Topic one</a:t>
            </a:r>
          </a:p>
          <a:p>
            <a:r>
              <a:rPr lang="en-US" dirty="0"/>
              <a:t>Topic two</a:t>
            </a:r>
          </a:p>
          <a:p>
            <a:r>
              <a:rPr lang="en-US" dirty="0"/>
              <a:t>Topic three</a:t>
            </a:r>
          </a:p>
          <a:p>
            <a:r>
              <a:rPr lang="en-US" dirty="0"/>
              <a:t>Topic four</a:t>
            </a:r>
          </a:p>
        </p:txBody>
      </p:sp>
      <p:sp>
        <p:nvSpPr>
          <p:cNvPr id="57" name="Date Placeholder 56">
            <a:extLst>
              <a:ext uri="{FF2B5EF4-FFF2-40B4-BE49-F238E27FC236}">
                <a16:creationId xmlns:a16="http://schemas.microsoft.com/office/drawing/2014/main" id="{8870D893-2423-4900-AACF-892913F92B61}"/>
              </a:ext>
            </a:extLst>
          </p:cNvPr>
          <p:cNvSpPr>
            <a:spLocks noGrp="1"/>
          </p:cNvSpPr>
          <p:nvPr>
            <p:ph type="dt" sz="half" idx="10"/>
          </p:nvPr>
        </p:nvSpPr>
        <p:spPr>
          <a:xfrm>
            <a:off x="838200" y="6327648"/>
            <a:ext cx="2743200" cy="365125"/>
          </a:xfrm>
        </p:spPr>
        <p:txBody>
          <a:bodyPr/>
          <a:lstStyle/>
          <a:p>
            <a:pPr lvl="0"/>
            <a:r>
              <a:rPr lang="en-US" noProof="0" dirty="0"/>
              <a:t>20XX</a:t>
            </a:r>
          </a:p>
        </p:txBody>
      </p:sp>
      <p:pic>
        <p:nvPicPr>
          <p:cNvPr id="13" name="Picture Placeholder 12" descr="A picture containing text, outdoor, sky, nature">
            <a:extLst>
              <a:ext uri="{FF2B5EF4-FFF2-40B4-BE49-F238E27FC236}">
                <a16:creationId xmlns:a16="http://schemas.microsoft.com/office/drawing/2014/main" id="{8F8654F3-37D9-4BF3-A6D7-D300F8837D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81801" y="380991"/>
            <a:ext cx="4856144" cy="1925415"/>
          </a:xfrm>
        </p:spPr>
      </p:pic>
      <p:pic>
        <p:nvPicPr>
          <p:cNvPr id="23" name="Picture Placeholder 22" descr="A picture containing grass, shoes, colorful">
            <a:extLst>
              <a:ext uri="{FF2B5EF4-FFF2-40B4-BE49-F238E27FC236}">
                <a16:creationId xmlns:a16="http://schemas.microsoft.com/office/drawing/2014/main" id="{2D222395-31E3-4ED7-A23E-C243F9E34C7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781800" y="2376797"/>
            <a:ext cx="4856144" cy="1925415"/>
          </a:xfrm>
        </p:spPr>
      </p:pic>
      <p:pic>
        <p:nvPicPr>
          <p:cNvPr id="28" name="Picture Placeholder 27" descr="A picture containing a striped rug">
            <a:extLst>
              <a:ext uri="{FF2B5EF4-FFF2-40B4-BE49-F238E27FC236}">
                <a16:creationId xmlns:a16="http://schemas.microsoft.com/office/drawing/2014/main" id="{F59B4BFC-AD66-446F-8E77-27414D9D0BDF}"/>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81800" y="4379170"/>
            <a:ext cx="4856144" cy="1925415"/>
          </a:xfrm>
        </p:spPr>
      </p:pic>
      <p:sp>
        <p:nvSpPr>
          <p:cNvPr id="58" name="Footer Placeholder 57">
            <a:extLst>
              <a:ext uri="{FF2B5EF4-FFF2-40B4-BE49-F238E27FC236}">
                <a16:creationId xmlns:a16="http://schemas.microsoft.com/office/drawing/2014/main" id="{3F5D567B-B4E7-46C3-99A9-F2F32FA23175}"/>
              </a:ext>
            </a:extLst>
          </p:cNvPr>
          <p:cNvSpPr>
            <a:spLocks noGrp="1"/>
          </p:cNvSpPr>
          <p:nvPr>
            <p:ph type="ftr" sz="quarter" idx="11"/>
          </p:nvPr>
        </p:nvSpPr>
        <p:spPr>
          <a:xfrm>
            <a:off x="6858000" y="6327648"/>
            <a:ext cx="3810000" cy="365125"/>
          </a:xfrm>
        </p:spPr>
        <p:txBody>
          <a:bodyPr/>
          <a:lstStyle/>
          <a:p>
            <a:r>
              <a:rPr lang="en-US" dirty="0"/>
              <a:t>Presentation title</a:t>
            </a:r>
          </a:p>
        </p:txBody>
      </p:sp>
      <p:sp>
        <p:nvSpPr>
          <p:cNvPr id="59" name="Slide Number Placeholder 58">
            <a:extLst>
              <a:ext uri="{FF2B5EF4-FFF2-40B4-BE49-F238E27FC236}">
                <a16:creationId xmlns:a16="http://schemas.microsoft.com/office/drawing/2014/main" id="{51CFCC1B-86D5-4E89-A5FA-944094DBD4AF}"/>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2</a:t>
            </a:fld>
            <a:endParaRPr lang="en-US" noProof="0" dirty="0"/>
          </a:p>
        </p:txBody>
      </p:sp>
    </p:spTree>
    <p:extLst>
      <p:ext uri="{BB962C8B-B14F-4D97-AF65-F5344CB8AC3E}">
        <p14:creationId xmlns:p14="http://schemas.microsoft.com/office/powerpoint/2010/main" val="25412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134E62-0FEA-4101-A0C8-1395344EA7AC}"/>
              </a:ext>
            </a:extLst>
          </p:cNvPr>
          <p:cNvSpPr>
            <a:spLocks noGrp="1"/>
          </p:cNvSpPr>
          <p:nvPr>
            <p:ph type="title"/>
          </p:nvPr>
        </p:nvSpPr>
        <p:spPr>
          <a:xfrm>
            <a:off x="838200" y="4876800"/>
            <a:ext cx="10003218" cy="1219200"/>
          </a:xfrm>
        </p:spPr>
        <p:txBody>
          <a:bodyPr/>
          <a:lstStyle/>
          <a:p>
            <a:r>
              <a:rPr lang="en-US" dirty="0"/>
              <a:t>Introduction</a:t>
            </a:r>
          </a:p>
        </p:txBody>
      </p:sp>
      <p:pic>
        <p:nvPicPr>
          <p:cNvPr id="11" name="Picture Placeholder 10" descr="A picture containing sky, outdoor, feathers, colorful, person">
            <a:extLst>
              <a:ext uri="{FF2B5EF4-FFF2-40B4-BE49-F238E27FC236}">
                <a16:creationId xmlns:a16="http://schemas.microsoft.com/office/drawing/2014/main" id="{FE5067FA-41D2-404F-9E22-8AE2507577B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3175" y="0"/>
            <a:ext cx="6196013" cy="4602877"/>
          </a:xfrm>
        </p:spPr>
      </p:pic>
      <p:sp>
        <p:nvSpPr>
          <p:cNvPr id="15" name="Content Placeholder 14">
            <a:extLst>
              <a:ext uri="{FF2B5EF4-FFF2-40B4-BE49-F238E27FC236}">
                <a16:creationId xmlns:a16="http://schemas.microsoft.com/office/drawing/2014/main" id="{F95CA429-F668-43CB-B1F6-A9C08F07F983}"/>
              </a:ext>
            </a:extLst>
          </p:cNvPr>
          <p:cNvSpPr>
            <a:spLocks noGrp="1"/>
          </p:cNvSpPr>
          <p:nvPr>
            <p:ph type="body" sz="quarter" idx="14"/>
          </p:nvPr>
        </p:nvSpPr>
        <p:spPr>
          <a:xfrm>
            <a:off x="6650718" y="327025"/>
            <a:ext cx="5073194" cy="39499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 name="Date Placeholder 17">
            <a:extLst>
              <a:ext uri="{FF2B5EF4-FFF2-40B4-BE49-F238E27FC236}">
                <a16:creationId xmlns:a16="http://schemas.microsoft.com/office/drawing/2014/main" id="{D453A211-65B5-48E3-96AC-ADE300F4D687}"/>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19" name="Footer Placeholder 18">
            <a:extLst>
              <a:ext uri="{FF2B5EF4-FFF2-40B4-BE49-F238E27FC236}">
                <a16:creationId xmlns:a16="http://schemas.microsoft.com/office/drawing/2014/main" id="{DC007DDA-7459-4DC5-ADDC-B34A3D0DD697}"/>
              </a:ext>
            </a:extLst>
          </p:cNvPr>
          <p:cNvSpPr>
            <a:spLocks noGrp="1"/>
          </p:cNvSpPr>
          <p:nvPr>
            <p:ph type="ftr" sz="quarter" idx="11"/>
          </p:nvPr>
        </p:nvSpPr>
        <p:spPr>
          <a:xfrm>
            <a:off x="4109310" y="6327648"/>
            <a:ext cx="3976429" cy="365125"/>
          </a:xfrm>
        </p:spPr>
        <p:txBody>
          <a:bodyPr/>
          <a:lstStyle/>
          <a:p>
            <a:r>
              <a:rPr lang="en-US" dirty="0"/>
              <a:t>Presentation title</a:t>
            </a:r>
          </a:p>
        </p:txBody>
      </p:sp>
      <p:sp>
        <p:nvSpPr>
          <p:cNvPr id="20" name="Slide Number Placeholder 19">
            <a:extLst>
              <a:ext uri="{FF2B5EF4-FFF2-40B4-BE49-F238E27FC236}">
                <a16:creationId xmlns:a16="http://schemas.microsoft.com/office/drawing/2014/main" id="{8830570A-9F6D-4948-8AE0-762EE7BF813D}"/>
              </a:ext>
            </a:extLst>
          </p:cNvPr>
          <p:cNvSpPr>
            <a:spLocks noGrp="1"/>
          </p:cNvSpPr>
          <p:nvPr>
            <p:ph type="sldNum" sz="quarter" idx="12"/>
          </p:nvPr>
        </p:nvSpPr>
        <p:spPr>
          <a:xfrm>
            <a:off x="10186908" y="6327648"/>
            <a:ext cx="1166892" cy="365125"/>
          </a:xfrm>
        </p:spPr>
        <p:txBody>
          <a:bodyPr/>
          <a:lstStyle/>
          <a:p>
            <a:pPr lvl="0"/>
            <a:fld id="{73B850FF-6169-4056-8077-06FFA93A5366}" type="slidenum">
              <a:rPr lang="en-US" noProof="0" smtClean="0"/>
              <a:pPr lvl="0"/>
              <a:t>3</a:t>
            </a:fld>
            <a:endParaRPr lang="en-US" noProof="0" dirty="0"/>
          </a:p>
        </p:txBody>
      </p:sp>
    </p:spTree>
    <p:extLst>
      <p:ext uri="{BB962C8B-B14F-4D97-AF65-F5344CB8AC3E}">
        <p14:creationId xmlns:p14="http://schemas.microsoft.com/office/powerpoint/2010/main" val="78009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E04E8F-2D23-4DA1-95F8-B758F6D3C8F9}"/>
              </a:ext>
            </a:extLst>
          </p:cNvPr>
          <p:cNvSpPr>
            <a:spLocks noGrp="1"/>
          </p:cNvSpPr>
          <p:nvPr>
            <p:ph type="title"/>
          </p:nvPr>
        </p:nvSpPr>
        <p:spPr>
          <a:xfrm>
            <a:off x="838200" y="559813"/>
            <a:ext cx="4633785" cy="2397324"/>
          </a:xfrm>
        </p:spPr>
        <p:txBody>
          <a:bodyPr/>
          <a:lstStyle/>
          <a:p>
            <a:r>
              <a:rPr lang="en-US" dirty="0"/>
              <a:t>Topic one</a:t>
            </a:r>
          </a:p>
        </p:txBody>
      </p:sp>
      <p:sp>
        <p:nvSpPr>
          <p:cNvPr id="6" name="Text Placeholder 5">
            <a:extLst>
              <a:ext uri="{FF2B5EF4-FFF2-40B4-BE49-F238E27FC236}">
                <a16:creationId xmlns:a16="http://schemas.microsoft.com/office/drawing/2014/main" id="{FA7D6E7D-019F-4C81-AB67-977ED710707D}"/>
              </a:ext>
            </a:extLst>
          </p:cNvPr>
          <p:cNvSpPr>
            <a:spLocks noGrp="1"/>
          </p:cNvSpPr>
          <p:nvPr>
            <p:ph type="body" sz="quarter" idx="10"/>
          </p:nvPr>
        </p:nvSpPr>
        <p:spPr>
          <a:xfrm>
            <a:off x="838200" y="3200400"/>
            <a:ext cx="4633913" cy="2913063"/>
          </a:xfrm>
        </p:spPr>
        <p:txBody>
          <a:bodyPr/>
          <a:lstStyle/>
          <a:p>
            <a:r>
              <a:rPr lang="en-US" dirty="0"/>
              <a:t>Subtitle</a:t>
            </a:r>
          </a:p>
        </p:txBody>
      </p:sp>
      <p:pic>
        <p:nvPicPr>
          <p:cNvPr id="7" name="Picture Placeholder 6" descr="Colorful sand">
            <a:extLst>
              <a:ext uri="{FF2B5EF4-FFF2-40B4-BE49-F238E27FC236}">
                <a16:creationId xmlns:a16="http://schemas.microsoft.com/office/drawing/2014/main" id="{64A76F6C-9A3B-492F-AA50-1D92693A1CD7}"/>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val="0"/>
              </a:ext>
            </a:extLst>
          </a:blip>
          <a:srcRect/>
          <a:stretch/>
        </p:blipFill>
        <p:spPr>
          <a:xfrm>
            <a:off x="6508749" y="862806"/>
            <a:ext cx="5132388" cy="5132388"/>
          </a:xfrm>
        </p:spPr>
      </p:pic>
    </p:spTree>
    <p:extLst>
      <p:ext uri="{BB962C8B-B14F-4D97-AF65-F5344CB8AC3E}">
        <p14:creationId xmlns:p14="http://schemas.microsoft.com/office/powerpoint/2010/main" val="212901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5D4720F-D621-45A7-806A-D71ED5889E6C}"/>
              </a:ext>
            </a:extLst>
          </p:cNvPr>
          <p:cNvSpPr>
            <a:spLocks noGrp="1"/>
          </p:cNvSpPr>
          <p:nvPr>
            <p:ph type="title"/>
          </p:nvPr>
        </p:nvSpPr>
        <p:spPr>
          <a:xfrm>
            <a:off x="1198182" y="381000"/>
            <a:ext cx="10003218" cy="1600124"/>
          </a:xfrm>
        </p:spPr>
        <p:txBody>
          <a:bodyPr/>
          <a:lstStyle/>
          <a:p>
            <a:r>
              <a:rPr lang="en-US" dirty="0"/>
              <a:t>Chart</a:t>
            </a:r>
          </a:p>
        </p:txBody>
      </p:sp>
      <p:sp>
        <p:nvSpPr>
          <p:cNvPr id="14" name="Date Placeholder 13">
            <a:extLst>
              <a:ext uri="{FF2B5EF4-FFF2-40B4-BE49-F238E27FC236}">
                <a16:creationId xmlns:a16="http://schemas.microsoft.com/office/drawing/2014/main" id="{388A9195-E86D-4E1B-B4FA-2986201F253B}"/>
              </a:ext>
            </a:extLst>
          </p:cNvPr>
          <p:cNvSpPr>
            <a:spLocks noGrp="1"/>
          </p:cNvSpPr>
          <p:nvPr>
            <p:ph type="dt" sz="half" idx="10"/>
          </p:nvPr>
        </p:nvSpPr>
        <p:spPr>
          <a:xfrm>
            <a:off x="838200" y="6327648"/>
            <a:ext cx="2743200" cy="365125"/>
          </a:xfrm>
        </p:spPr>
        <p:txBody>
          <a:bodyPr/>
          <a:lstStyle/>
          <a:p>
            <a:pPr lvl="0"/>
            <a:r>
              <a:rPr lang="en-US" noProof="0" dirty="0"/>
              <a:t>20XX</a:t>
            </a:r>
          </a:p>
        </p:txBody>
      </p:sp>
      <p:sp>
        <p:nvSpPr>
          <p:cNvPr id="15" name="Footer Placeholder 14">
            <a:extLst>
              <a:ext uri="{FF2B5EF4-FFF2-40B4-BE49-F238E27FC236}">
                <a16:creationId xmlns:a16="http://schemas.microsoft.com/office/drawing/2014/main" id="{52F2BB9A-E98D-4938-ACF5-82920092307E}"/>
              </a:ext>
            </a:extLst>
          </p:cNvPr>
          <p:cNvSpPr>
            <a:spLocks noGrp="1"/>
          </p:cNvSpPr>
          <p:nvPr>
            <p:ph type="ftr" sz="quarter" idx="11"/>
          </p:nvPr>
        </p:nvSpPr>
        <p:spPr>
          <a:xfrm>
            <a:off x="4109310" y="6327648"/>
            <a:ext cx="3976429"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A486A46-0CD4-48E6-AC5A-BF3B69F9B43A}"/>
              </a:ext>
            </a:extLst>
          </p:cNvPr>
          <p:cNvSpPr>
            <a:spLocks noGrp="1"/>
          </p:cNvSpPr>
          <p:nvPr>
            <p:ph type="sldNum" sz="quarter" idx="12"/>
          </p:nvPr>
        </p:nvSpPr>
        <p:spPr>
          <a:xfrm>
            <a:off x="10186908" y="6327648"/>
            <a:ext cx="1166892" cy="365125"/>
          </a:xfrm>
        </p:spPr>
        <p:txBody>
          <a:bodyPr/>
          <a:lstStyle/>
          <a:p>
            <a:pPr lvl="0"/>
            <a:fld id="{73B850FF-6169-4056-8077-06FFA93A5366}" type="slidenum">
              <a:rPr lang="en-US" noProof="0" smtClean="0"/>
              <a:pPr lvl="0"/>
              <a:t>5</a:t>
            </a:fld>
            <a:endParaRPr lang="en-US" noProof="0" dirty="0"/>
          </a:p>
        </p:txBody>
      </p:sp>
      <p:graphicFrame>
        <p:nvGraphicFramePr>
          <p:cNvPr id="18" name="Chart 17">
            <a:extLst>
              <a:ext uri="{FF2B5EF4-FFF2-40B4-BE49-F238E27FC236}">
                <a16:creationId xmlns:a16="http://schemas.microsoft.com/office/drawing/2014/main" id="{7855B1B3-10CE-4A39-8BF5-340A12728158}"/>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947053969"/>
              </p:ext>
            </p:extLst>
          </p:nvPr>
        </p:nvGraphicFramePr>
        <p:xfrm>
          <a:off x="745413" y="2543692"/>
          <a:ext cx="10701174" cy="35688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36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0F5A61-1D24-4EDB-9923-7F46ECB49CDF}"/>
              </a:ext>
            </a:extLst>
          </p:cNvPr>
          <p:cNvSpPr>
            <a:spLocks noGrp="1"/>
          </p:cNvSpPr>
          <p:nvPr>
            <p:ph type="title"/>
          </p:nvPr>
        </p:nvSpPr>
        <p:spPr/>
        <p:txBody>
          <a:bodyPr/>
          <a:lstStyle/>
          <a:p>
            <a:r>
              <a:rPr lang="en-US" dirty="0"/>
              <a:t>Table</a:t>
            </a:r>
          </a:p>
        </p:txBody>
      </p:sp>
      <p:sp>
        <p:nvSpPr>
          <p:cNvPr id="4" name="Date Placeholder 3">
            <a:extLst>
              <a:ext uri="{FF2B5EF4-FFF2-40B4-BE49-F238E27FC236}">
                <a16:creationId xmlns:a16="http://schemas.microsoft.com/office/drawing/2014/main" id="{651294C7-33F6-4B93-AF71-E4D25AD415AF}"/>
              </a:ext>
            </a:extLst>
          </p:cNvPr>
          <p:cNvSpPr>
            <a:spLocks noGrp="1"/>
          </p:cNvSpPr>
          <p:nvPr>
            <p:ph type="dt" sz="half" idx="10"/>
          </p:nvPr>
        </p:nvSpPr>
        <p:spPr/>
        <p:txBody>
          <a:bodyPr/>
          <a:lstStyle/>
          <a:p>
            <a:pPr lvl="0"/>
            <a:r>
              <a:rPr lang="en-US" noProof="0" dirty="0"/>
              <a:t>20XX</a:t>
            </a:r>
          </a:p>
        </p:txBody>
      </p:sp>
      <p:sp>
        <p:nvSpPr>
          <p:cNvPr id="5" name="Footer Placeholder 4">
            <a:extLst>
              <a:ext uri="{FF2B5EF4-FFF2-40B4-BE49-F238E27FC236}">
                <a16:creationId xmlns:a16="http://schemas.microsoft.com/office/drawing/2014/main" id="{5FCF6C37-DA62-4D45-B486-D70537E82B2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94C4641-CC77-403F-8882-BCCBDA89C334}"/>
              </a:ext>
            </a:extLst>
          </p:cNvPr>
          <p:cNvSpPr>
            <a:spLocks noGrp="1"/>
          </p:cNvSpPr>
          <p:nvPr>
            <p:ph type="sldNum" sz="quarter" idx="12"/>
          </p:nvPr>
        </p:nvSpPr>
        <p:spPr/>
        <p:txBody>
          <a:bodyPr/>
          <a:lstStyle/>
          <a:p>
            <a:pPr lvl="0"/>
            <a:fld id="{73B850FF-6169-4056-8077-06FFA93A5366}" type="slidenum">
              <a:rPr lang="en-US" noProof="0" smtClean="0"/>
              <a:pPr lvl="0"/>
              <a:t>6</a:t>
            </a:fld>
            <a:endParaRPr lang="en-US" noProof="0" dirty="0"/>
          </a:p>
        </p:txBody>
      </p:sp>
      <p:graphicFrame>
        <p:nvGraphicFramePr>
          <p:cNvPr id="8" name="Table 7">
            <a:extLst>
              <a:ext uri="{FF2B5EF4-FFF2-40B4-BE49-F238E27FC236}">
                <a16:creationId xmlns:a16="http://schemas.microsoft.com/office/drawing/2014/main" id="{1A2341A1-F60D-4BC7-B48A-099CA3AAFF42}"/>
              </a:ext>
            </a:extLst>
          </p:cNvPr>
          <p:cNvGraphicFramePr>
            <a:graphicFrameLocks noGrp="1"/>
          </p:cNvGraphicFramePr>
          <p:nvPr>
            <p:extLst>
              <p:ext uri="{D42A27DB-BD31-4B8C-83A1-F6EECF244321}">
                <p14:modId xmlns:p14="http://schemas.microsoft.com/office/powerpoint/2010/main" val="3537608436"/>
              </p:ext>
            </p:extLst>
          </p:nvPr>
        </p:nvGraphicFramePr>
        <p:xfrm>
          <a:off x="1148365" y="2719163"/>
          <a:ext cx="9895270" cy="3310890"/>
        </p:xfrm>
        <a:graphic>
          <a:graphicData uri="http://schemas.openxmlformats.org/drawingml/2006/table">
            <a:tbl>
              <a:tblPr firstRow="1" bandRow="1">
                <a:tableStyleId>{5A111915-BE36-4E01-A7E5-04B1672EAD32}</a:tableStyleId>
              </a:tblPr>
              <a:tblGrid>
                <a:gridCol w="1979054">
                  <a:extLst>
                    <a:ext uri="{9D8B030D-6E8A-4147-A177-3AD203B41FA5}">
                      <a16:colId xmlns:a16="http://schemas.microsoft.com/office/drawing/2014/main" val="1517755082"/>
                    </a:ext>
                  </a:extLst>
                </a:gridCol>
                <a:gridCol w="1979054">
                  <a:extLst>
                    <a:ext uri="{9D8B030D-6E8A-4147-A177-3AD203B41FA5}">
                      <a16:colId xmlns:a16="http://schemas.microsoft.com/office/drawing/2014/main" val="2446386500"/>
                    </a:ext>
                  </a:extLst>
                </a:gridCol>
                <a:gridCol w="1979054">
                  <a:extLst>
                    <a:ext uri="{9D8B030D-6E8A-4147-A177-3AD203B41FA5}">
                      <a16:colId xmlns:a16="http://schemas.microsoft.com/office/drawing/2014/main" val="3308918160"/>
                    </a:ext>
                  </a:extLst>
                </a:gridCol>
                <a:gridCol w="1979054">
                  <a:extLst>
                    <a:ext uri="{9D8B030D-6E8A-4147-A177-3AD203B41FA5}">
                      <a16:colId xmlns:a16="http://schemas.microsoft.com/office/drawing/2014/main" val="1854486728"/>
                    </a:ext>
                  </a:extLst>
                </a:gridCol>
                <a:gridCol w="1979054">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1800" b="1" dirty="0">
                          <a:solidFill>
                            <a:schemeClr val="bg1"/>
                          </a:solidFill>
                        </a:rPr>
                        <a:t>Category 1</a:t>
                      </a:r>
                      <a:endParaRPr lang="en-US" sz="1800" b="1" dirty="0">
                        <a:solidFill>
                          <a:schemeClr val="bg1"/>
                        </a:solidFill>
                        <a:latin typeface="+mj-lt"/>
                      </a:endParaRPr>
                    </a:p>
                  </a:txBody>
                  <a:tcPr anchor="ctr"/>
                </a:tc>
                <a:tc>
                  <a:txBody>
                    <a:bodyPr/>
                    <a:lstStyle/>
                    <a:p>
                      <a:pPr algn="l"/>
                      <a:r>
                        <a:rPr lang="en-US" sz="1800" b="1" dirty="0">
                          <a:solidFill>
                            <a:schemeClr val="bg1"/>
                          </a:solidFill>
                        </a:rPr>
                        <a:t>Category 2</a:t>
                      </a:r>
                      <a:endParaRPr lang="en-US" sz="1800" b="1" dirty="0">
                        <a:solidFill>
                          <a:schemeClr val="bg1"/>
                        </a:solidFill>
                        <a:latin typeface="+mj-lt"/>
                      </a:endParaRPr>
                    </a:p>
                  </a:txBody>
                  <a:tcPr anchor="ctr"/>
                </a:tc>
                <a:tc>
                  <a:txBody>
                    <a:bodyPr/>
                    <a:lstStyle/>
                    <a:p>
                      <a:pPr algn="l"/>
                      <a:r>
                        <a:rPr lang="en-US" sz="1800" b="1" dirty="0">
                          <a:solidFill>
                            <a:schemeClr val="bg1"/>
                          </a:solidFill>
                        </a:rPr>
                        <a:t>Category 3</a:t>
                      </a:r>
                      <a:endParaRPr lang="en-US" sz="1800" b="1" dirty="0">
                        <a:solidFill>
                          <a:schemeClr val="bg1"/>
                        </a:solidFill>
                        <a:latin typeface="+mj-lt"/>
                      </a:endParaRPr>
                    </a:p>
                  </a:txBody>
                  <a:tcPr anchor="ctr"/>
                </a:tc>
                <a:tc>
                  <a:txBody>
                    <a:bodyPr/>
                    <a:lstStyle/>
                    <a:p>
                      <a:pPr algn="l"/>
                      <a:r>
                        <a:rPr lang="en-US" sz="1800" b="1" dirty="0">
                          <a:solidFill>
                            <a:schemeClr val="bg1"/>
                          </a:solidFill>
                        </a:rPr>
                        <a:t>Category 4</a:t>
                      </a:r>
                      <a:endParaRPr lang="en-US" sz="1800" b="1" dirty="0">
                        <a:solidFill>
                          <a:schemeClr val="bg1"/>
                        </a:solidFill>
                        <a:latin typeface="+mj-lt"/>
                      </a:endParaRP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5.0</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3.0</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7.0</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113731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hands in a circle">
            <a:extLst>
              <a:ext uri="{FF2B5EF4-FFF2-40B4-BE49-F238E27FC236}">
                <a16:creationId xmlns:a16="http://schemas.microsoft.com/office/drawing/2014/main" id="{5B772296-B776-40B5-95DF-60BFE7CD98D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12188825" cy="6858000"/>
          </a:xfrm>
        </p:spPr>
      </p:pic>
      <p:sp>
        <p:nvSpPr>
          <p:cNvPr id="26" name="Title 25">
            <a:extLst>
              <a:ext uri="{FF2B5EF4-FFF2-40B4-BE49-F238E27FC236}">
                <a16:creationId xmlns:a16="http://schemas.microsoft.com/office/drawing/2014/main" id="{D85D0586-45E7-469A-A379-62E46DDBFC5B}"/>
              </a:ext>
            </a:extLst>
          </p:cNvPr>
          <p:cNvSpPr>
            <a:spLocks noGrp="1"/>
          </p:cNvSpPr>
          <p:nvPr>
            <p:ph type="title"/>
          </p:nvPr>
        </p:nvSpPr>
        <p:spPr>
          <a:xfrm>
            <a:off x="996275" y="865762"/>
            <a:ext cx="10198776" cy="4056968"/>
          </a:xfrm>
        </p:spPr>
        <p:txBody>
          <a:bodyPr/>
          <a:lstStyle/>
          <a:p>
            <a:pPr lvl="0"/>
            <a:r>
              <a:rPr lang="en-US" noProof="0" dirty="0"/>
              <a:t>The way to get</a:t>
            </a:r>
            <a:br>
              <a:rPr lang="en-US" noProof="0" dirty="0"/>
            </a:br>
            <a:r>
              <a:rPr lang="en-US" noProof="0" dirty="0"/>
              <a:t>started is to quit</a:t>
            </a:r>
            <a:br>
              <a:rPr lang="en-US" noProof="0" dirty="0"/>
            </a:br>
            <a:r>
              <a:rPr lang="en-US" noProof="0" dirty="0"/>
              <a:t>talking and</a:t>
            </a:r>
            <a:br>
              <a:rPr lang="en-US" noProof="0" dirty="0"/>
            </a:br>
            <a:r>
              <a:rPr lang="en-US" noProof="0" dirty="0"/>
              <a:t>begin doing.</a:t>
            </a:r>
            <a:endParaRPr lang="en-US" dirty="0"/>
          </a:p>
        </p:txBody>
      </p:sp>
      <p:sp>
        <p:nvSpPr>
          <p:cNvPr id="5" name="Subtitle 4">
            <a:extLst>
              <a:ext uri="{FF2B5EF4-FFF2-40B4-BE49-F238E27FC236}">
                <a16:creationId xmlns:a16="http://schemas.microsoft.com/office/drawing/2014/main" id="{2E48E894-8343-4D22-9011-9F2725E9557B}"/>
              </a:ext>
            </a:extLst>
          </p:cNvPr>
          <p:cNvSpPr>
            <a:spLocks noGrp="1"/>
          </p:cNvSpPr>
          <p:nvPr>
            <p:ph type="subTitle" idx="1"/>
          </p:nvPr>
        </p:nvSpPr>
        <p:spPr>
          <a:xfrm>
            <a:off x="1218708" y="5101548"/>
            <a:ext cx="9781327" cy="502958"/>
          </a:xfrm>
        </p:spPr>
        <p:txBody>
          <a:bodyPr>
            <a:normAutofit fontScale="92500"/>
          </a:bodyPr>
          <a:lstStyle/>
          <a:p>
            <a:r>
              <a:rPr lang="en-US" dirty="0"/>
              <a:t>Walt Disney</a:t>
            </a:r>
          </a:p>
        </p:txBody>
      </p:sp>
    </p:spTree>
    <p:extLst>
      <p:ext uri="{BB962C8B-B14F-4D97-AF65-F5344CB8AC3E}">
        <p14:creationId xmlns:p14="http://schemas.microsoft.com/office/powerpoint/2010/main" val="25344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5DFB2A-8393-4E61-90D3-501013B531D0}"/>
              </a:ext>
            </a:extLst>
          </p:cNvPr>
          <p:cNvSpPr>
            <a:spLocks noGrp="1"/>
          </p:cNvSpPr>
          <p:nvPr>
            <p:ph type="title"/>
          </p:nvPr>
        </p:nvSpPr>
        <p:spPr>
          <a:xfrm>
            <a:off x="838200" y="4679001"/>
            <a:ext cx="10348147" cy="1388631"/>
          </a:xfrm>
        </p:spPr>
        <p:txBody>
          <a:bodyPr/>
          <a:lstStyle/>
          <a:p>
            <a:r>
              <a:rPr lang="en-US" dirty="0"/>
              <a:t>Team</a:t>
            </a:r>
          </a:p>
        </p:txBody>
      </p:sp>
      <p:sp>
        <p:nvSpPr>
          <p:cNvPr id="6" name="Date Placeholder 5">
            <a:extLst>
              <a:ext uri="{FF2B5EF4-FFF2-40B4-BE49-F238E27FC236}">
                <a16:creationId xmlns:a16="http://schemas.microsoft.com/office/drawing/2014/main" id="{093827A5-C467-455F-9EE3-859E6534A846}"/>
              </a:ext>
            </a:extLst>
          </p:cNvPr>
          <p:cNvSpPr>
            <a:spLocks noGrp="1"/>
          </p:cNvSpPr>
          <p:nvPr>
            <p:ph type="dt" sz="half" idx="10"/>
          </p:nvPr>
        </p:nvSpPr>
        <p:spPr>
          <a:xfrm>
            <a:off x="838200" y="6324600"/>
            <a:ext cx="2743200" cy="365125"/>
          </a:xfrm>
        </p:spPr>
        <p:txBody>
          <a:bodyPr/>
          <a:lstStyle/>
          <a:p>
            <a:pPr lvl="0"/>
            <a:r>
              <a:rPr lang="en-US" noProof="0" dirty="0"/>
              <a:t>20XX</a:t>
            </a:r>
          </a:p>
        </p:txBody>
      </p:sp>
      <p:sp>
        <p:nvSpPr>
          <p:cNvPr id="7" name="Footer Placeholder 6">
            <a:extLst>
              <a:ext uri="{FF2B5EF4-FFF2-40B4-BE49-F238E27FC236}">
                <a16:creationId xmlns:a16="http://schemas.microsoft.com/office/drawing/2014/main" id="{404AA1D4-FC66-4698-97B1-F64C973FF1AA}"/>
              </a:ext>
            </a:extLst>
          </p:cNvPr>
          <p:cNvSpPr>
            <a:spLocks noGrp="1"/>
          </p:cNvSpPr>
          <p:nvPr>
            <p:ph type="ftr" sz="quarter" idx="11"/>
          </p:nvPr>
        </p:nvSpPr>
        <p:spPr>
          <a:xfrm>
            <a:off x="4038600" y="632460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786BC6D8-6A4F-4AC3-B834-BEF2A20A7F50}"/>
              </a:ext>
            </a:extLst>
          </p:cNvPr>
          <p:cNvSpPr>
            <a:spLocks noGrp="1"/>
          </p:cNvSpPr>
          <p:nvPr>
            <p:ph type="sldNum" sz="quarter" idx="12"/>
          </p:nvPr>
        </p:nvSpPr>
        <p:spPr>
          <a:xfrm>
            <a:off x="8610600" y="6324600"/>
            <a:ext cx="2743200" cy="365125"/>
          </a:xfrm>
        </p:spPr>
        <p:txBody>
          <a:bodyPr/>
          <a:lstStyle/>
          <a:p>
            <a:pPr lvl="0"/>
            <a:fld id="{73B850FF-6169-4056-8077-06FFA93A5366}" type="slidenum">
              <a:rPr lang="en-US" noProof="0" smtClean="0"/>
              <a:pPr lvl="0"/>
              <a:t>8</a:t>
            </a:fld>
            <a:endParaRPr lang="en-US" noProof="0" dirty="0"/>
          </a:p>
        </p:txBody>
      </p:sp>
      <p:graphicFrame>
        <p:nvGraphicFramePr>
          <p:cNvPr id="24" name="Content Placeholder 2">
            <a:extLst>
              <a:ext uri="{FF2B5EF4-FFF2-40B4-BE49-F238E27FC236}">
                <a16:creationId xmlns:a16="http://schemas.microsoft.com/office/drawing/2014/main" id="{23FF1510-7581-42E9-9BC2-7A1C16AA2770}"/>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1652050713"/>
              </p:ext>
            </p:extLst>
          </p:nvPr>
        </p:nvGraphicFramePr>
        <p:xfrm>
          <a:off x="392113" y="217488"/>
          <a:ext cx="11407775" cy="4344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33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B677E5-E523-4E86-B284-DC459250C5E3}"/>
              </a:ext>
            </a:extLst>
          </p:cNvPr>
          <p:cNvSpPr>
            <a:spLocks noGrp="1"/>
          </p:cNvSpPr>
          <p:nvPr>
            <p:ph type="title"/>
          </p:nvPr>
        </p:nvSpPr>
        <p:spPr>
          <a:xfrm>
            <a:off x="838200" y="4581785"/>
            <a:ext cx="10348147" cy="1572606"/>
          </a:xfrm>
        </p:spPr>
        <p:txBody>
          <a:bodyPr/>
          <a:lstStyle/>
          <a:p>
            <a:r>
              <a:rPr lang="en-US" dirty="0"/>
              <a:t>Timeline</a:t>
            </a:r>
          </a:p>
        </p:txBody>
      </p:sp>
      <p:sp>
        <p:nvSpPr>
          <p:cNvPr id="4" name="Date Placeholder 3">
            <a:extLst>
              <a:ext uri="{FF2B5EF4-FFF2-40B4-BE49-F238E27FC236}">
                <a16:creationId xmlns:a16="http://schemas.microsoft.com/office/drawing/2014/main" id="{4326DDDC-1700-4DB4-B2E0-E08EB2C98887}"/>
              </a:ext>
            </a:extLst>
          </p:cNvPr>
          <p:cNvSpPr>
            <a:spLocks noGrp="1"/>
          </p:cNvSpPr>
          <p:nvPr>
            <p:ph type="dt" sz="half" idx="10"/>
          </p:nvPr>
        </p:nvSpPr>
        <p:spPr>
          <a:xfrm>
            <a:off x="838200" y="6324600"/>
            <a:ext cx="2743200" cy="365125"/>
          </a:xfrm>
        </p:spPr>
        <p:txBody>
          <a:bodyPr/>
          <a:lstStyle/>
          <a:p>
            <a:pPr lvl="0"/>
            <a:r>
              <a:rPr lang="en-US" noProof="0" dirty="0"/>
              <a:t>20XX</a:t>
            </a:r>
          </a:p>
        </p:txBody>
      </p:sp>
      <p:sp>
        <p:nvSpPr>
          <p:cNvPr id="5" name="Footer Placeholder 4">
            <a:extLst>
              <a:ext uri="{FF2B5EF4-FFF2-40B4-BE49-F238E27FC236}">
                <a16:creationId xmlns:a16="http://schemas.microsoft.com/office/drawing/2014/main" id="{D4C678EA-E23B-452E-83DE-0015EC310280}"/>
              </a:ext>
            </a:extLst>
          </p:cNvPr>
          <p:cNvSpPr>
            <a:spLocks noGrp="1"/>
          </p:cNvSpPr>
          <p:nvPr>
            <p:ph type="ftr" sz="quarter" idx="11"/>
          </p:nvPr>
        </p:nvSpPr>
        <p:spPr>
          <a:xfrm>
            <a:off x="4038600" y="63246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9E0E1D25-417C-4739-ADA5-9B48906D5CE4}"/>
              </a:ext>
            </a:extLst>
          </p:cNvPr>
          <p:cNvSpPr>
            <a:spLocks noGrp="1"/>
          </p:cNvSpPr>
          <p:nvPr>
            <p:ph type="sldNum" sz="quarter" idx="12"/>
          </p:nvPr>
        </p:nvSpPr>
        <p:spPr>
          <a:xfrm>
            <a:off x="8610600" y="6324600"/>
            <a:ext cx="2743200" cy="365125"/>
          </a:xfrm>
        </p:spPr>
        <p:txBody>
          <a:bodyPr/>
          <a:lstStyle/>
          <a:p>
            <a:pPr lvl="0"/>
            <a:fld id="{73B850FF-6169-4056-8077-06FFA93A5366}" type="slidenum">
              <a:rPr lang="en-US" noProof="0" smtClean="0"/>
              <a:pPr lvl="0"/>
              <a:t>9</a:t>
            </a:fld>
            <a:endParaRPr lang="en-US" noProof="0" dirty="0"/>
          </a:p>
        </p:txBody>
      </p:sp>
      <p:graphicFrame>
        <p:nvGraphicFramePr>
          <p:cNvPr id="48" name="Content Placeholder 3">
            <a:extLst>
              <a:ext uri="{FF2B5EF4-FFF2-40B4-BE49-F238E27FC236}">
                <a16:creationId xmlns:a16="http://schemas.microsoft.com/office/drawing/2014/main" id="{4D2A3CE4-FB20-4385-A3CA-A58FA355C368}"/>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1973510060"/>
              </p:ext>
            </p:extLst>
          </p:nvPr>
        </p:nvGraphicFramePr>
        <p:xfrm>
          <a:off x="1089025" y="209550"/>
          <a:ext cx="1001395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534116"/>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_Win32_JC_SL_v2.potx" id="{3AE72815-1858-46F4-811F-A326AF0F1EC5}" vid="{2AFCD58D-8B70-4D6F-B6A4-85E45CC650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0DF15B-6C3C-4D75-B10D-16EE1DCCB6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66CE74E-0E49-4DCF-8160-81B293B5DD14}">
  <ds:schemaRefs>
    <ds:schemaRef ds:uri="http://schemas.microsoft.com/sharepoint/v3/contenttype/forms"/>
  </ds:schemaRefs>
</ds:datastoreItem>
</file>

<file path=customXml/itemProps3.xml><?xml version="1.0" encoding="utf-8"?>
<ds:datastoreItem xmlns:ds="http://schemas.openxmlformats.org/officeDocument/2006/customXml" ds:itemID="{9A578DBA-2233-4100-A154-9B2EE99CB7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Blockprint design</Template>
  <TotalTime>0</TotalTime>
  <Words>536</Words>
  <Application>Microsoft Office PowerPoint</Application>
  <PresentationFormat>Widescreen</PresentationFormat>
  <Paragraphs>115</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AvenirNext LT Pro Medium</vt:lpstr>
      <vt:lpstr>Calibri</vt:lpstr>
      <vt:lpstr>BlockprintVTI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2023-02-22T11:50:42Z</dcterms:created>
  <dcterms:modified xsi:type="dcterms:W3CDTF">2023-02-22T11:50:51Z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