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8"/>
  </p:notesMasterIdLst>
  <p:sldIdLst>
    <p:sldId id="274" r:id="rId5"/>
    <p:sldId id="278" r:id="rId6"/>
    <p:sldId id="271" r:id="rId7"/>
    <p:sldId id="275" r:id="rId8"/>
    <p:sldId id="288" r:id="rId9"/>
    <p:sldId id="287" r:id="rId10"/>
    <p:sldId id="266" r:id="rId11"/>
    <p:sldId id="273" r:id="rId12"/>
    <p:sldId id="286" r:id="rId13"/>
    <p:sldId id="280" r:id="rId14"/>
    <p:sldId id="281" r:id="rId15"/>
    <p:sldId id="284" r:id="rId16"/>
    <p:sldId id="27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87" d="100"/>
          <a:sy n="87" d="100"/>
        </p:scale>
        <p:origin x="528" y="77"/>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E88-4244-9F83-DDFA3F41D7EF}"/>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E88-4244-9F83-DDFA3F41D7EF}"/>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E88-4244-9F83-DDFA3F41D7EF}"/>
            </c:ext>
          </c:extLst>
        </c:ser>
        <c:dLbls>
          <c:showLegendKey val="0"/>
          <c:showVal val="0"/>
          <c:showCatName val="0"/>
          <c:showSerName val="0"/>
          <c:showPercent val="0"/>
          <c:showBubbleSize val="0"/>
        </c:dLbls>
        <c:gapWidth val="219"/>
        <c:overlap val="-27"/>
        <c:axId val="1627454304"/>
        <c:axId val="1627456384"/>
      </c:barChart>
      <c:catAx>
        <c:axId val="1627454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27456384"/>
        <c:crosses val="autoZero"/>
        <c:auto val="1"/>
        <c:lblAlgn val="ctr"/>
        <c:lblOffset val="100"/>
        <c:noMultiLvlLbl val="0"/>
      </c:catAx>
      <c:valAx>
        <c:axId val="1627456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274543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18/5/colors/Iconchunking_coloredoutline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18/5/colors/Iconchunking_coloredoutline_colorful1" csCatId="colorful" phldr="1"/>
      <dgm:spPr/>
      <dgm:t>
        <a:bodyPr/>
        <a:lstStyle/>
        <a:p>
          <a:endParaRPr lang="en-US"/>
        </a:p>
      </dgm:t>
    </dgm:pt>
    <dgm:pt modelId="{AACEAFD5-63CF-4AFC-B46F-BE086C5D447C}">
      <dgm:prSet phldrT="[Text]"/>
      <dgm:spPr/>
      <dgm:t>
        <a:bodyPr/>
        <a:lstStyle/>
        <a:p>
          <a:r>
            <a:rPr lang="en-US" b="0" dirty="0"/>
            <a:t>Title</a:t>
          </a: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349299C9-846E-4827-813A-349CCCE20782}">
      <dgm:prSet phldrT="[Text]"/>
      <dgm:spPr/>
      <dgm:t>
        <a:bodyPr/>
        <a:lstStyle/>
        <a:p>
          <a:r>
            <a:rPr lang="en-US" b="0" i="0" u="none" dirty="0"/>
            <a:t>To start a presentation, go to the Slide Show tab, and select From Beginning.</a:t>
          </a:r>
          <a:endParaRPr lang="en-US" dirty="0"/>
        </a:p>
      </dgm:t>
    </dgm:pt>
    <dgm:pt modelId="{AEA27547-B9ED-4994-BD27-04EC297EF367}" type="parTrans" cxnId="{0EFA3039-6828-403C-9445-4359BA6645E6}">
      <dgm:prSet/>
      <dgm:spPr/>
      <dgm:t>
        <a:bodyPr/>
        <a:lstStyle/>
        <a:p>
          <a:endParaRPr lang="en-US"/>
        </a:p>
      </dgm:t>
    </dgm:pt>
    <dgm:pt modelId="{9D819F52-ACA0-4B08-8256-DF6BD8FA3A0B}" type="sibTrans" cxnId="{0EFA3039-6828-403C-9445-4359BA6645E6}">
      <dgm:prSet/>
      <dgm:spPr/>
      <dgm:t>
        <a:bodyPr/>
        <a:lstStyle/>
        <a:p>
          <a:endParaRPr lang="en-US"/>
        </a:p>
      </dgm:t>
    </dgm:pt>
    <dgm:pt modelId="{D07AD3FD-84FF-467E-9693-752776549C61}">
      <dgm:prSet phldrT="[Text]"/>
      <dgm:spPr/>
      <dgm:t>
        <a:bodyPr/>
        <a:lstStyle/>
        <a:p>
          <a:r>
            <a:rPr lang="en-US" b="0" dirty="0"/>
            <a:t>Title</a:t>
          </a:r>
        </a:p>
      </dgm:t>
    </dgm:pt>
    <dgm:pt modelId="{7B691773-F524-4FAD-A272-BDF0B0C4370A}" type="parTrans" cxnId="{55492768-9A5E-4F74-AC7C-959C5C24EFD3}">
      <dgm:prSet/>
      <dgm:spPr/>
      <dgm:t>
        <a:bodyPr/>
        <a:lstStyle/>
        <a:p>
          <a:endParaRPr lang="en-US"/>
        </a:p>
      </dgm:t>
    </dgm:pt>
    <dgm:pt modelId="{A8C9B7A9-BC2A-4753-B7F0-F2E361D95520}" type="sibTrans" cxnId="{55492768-9A5E-4F74-AC7C-959C5C24EFD3}">
      <dgm:prSet/>
      <dgm:spPr/>
      <dgm:t>
        <a:bodyPr/>
        <a:lstStyle/>
        <a:p>
          <a:endParaRPr lang="en-US"/>
        </a:p>
      </dgm:t>
    </dgm:pt>
    <dgm:pt modelId="{5D70EFF5-8B31-4A1F-AE44-51E4CF0013EB}">
      <dgm:prSet phldrT="[Text]"/>
      <dgm:spPr/>
      <dgm:t>
        <a:bodyPr/>
        <a:lstStyle/>
        <a:p>
          <a:r>
            <a:rPr lang="en-US" dirty="0">
              <a:latin typeface="+mn-lt"/>
            </a:rPr>
            <a:t>To display Presenter view, in Slide Show view, on the control bar at the bottom left select the three dots, and then Show                 Presenter View.</a:t>
          </a:r>
          <a:endParaRPr lang="en-US" dirty="0"/>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D71FC021-6A65-44D1-95B9-0E6C89079866}">
      <dgm:prSet phldrT="[Text]"/>
      <dgm:spPr/>
      <dgm:t>
        <a:bodyPr/>
        <a:lstStyle/>
        <a:p>
          <a:r>
            <a:rPr lang="en-US" b="0" dirty="0"/>
            <a:t>Title</a:t>
          </a:r>
        </a:p>
      </dgm:t>
    </dgm:pt>
    <dgm:pt modelId="{862AAE39-3AAD-40E3-BA20-90187BD73242}" type="parTrans" cxnId="{53239C96-427C-420B-95DC-546F3B30ED65}">
      <dgm:prSet/>
      <dgm:spPr/>
      <dgm:t>
        <a:bodyPr/>
        <a:lstStyle/>
        <a:p>
          <a:endParaRPr lang="en-US"/>
        </a:p>
      </dgm:t>
    </dgm:pt>
    <dgm:pt modelId="{9B090D9D-470E-46E2-AABB-0368A52481AA}" type="sibTrans" cxnId="{53239C96-427C-420B-95DC-546F3B30ED65}">
      <dgm:prSet/>
      <dgm:spPr/>
      <dgm:t>
        <a:bodyPr/>
        <a:lstStyle/>
        <a:p>
          <a:endParaRPr lang="en-US"/>
        </a:p>
      </dgm:t>
    </dgm:pt>
    <dgm:pt modelId="{4A6BB192-9983-4F48-BBC5-6E384EED7EC5}">
      <dgm:prSet phldrT="[Text]"/>
      <dgm:spPr/>
      <dgm:t>
        <a:bodyPr/>
        <a:lstStyle/>
        <a:p>
          <a:r>
            <a:rPr lang="en-US" b="0" i="0" u="none" dirty="0"/>
            <a:t>During your presentation, the speaker notes are visible on your monitor, but aren't visible to the audience. </a:t>
          </a:r>
          <a:endParaRPr lang="en-US" dirty="0"/>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4551B675-D926-4DD6-8951-65F2DCE2D424}">
      <dgm:prSet phldrT="[Text]"/>
      <dgm:spPr/>
      <dgm:t>
        <a:bodyPr/>
        <a:lstStyle/>
        <a:p>
          <a:r>
            <a:rPr lang="en-US" b="0" dirty="0"/>
            <a:t>Title</a:t>
          </a:r>
        </a:p>
      </dgm:t>
    </dgm:pt>
    <dgm:pt modelId="{2EE55A78-001E-403E-B21D-1FBC70FF8613}" type="parTrans" cxnId="{BDC6F4EC-735C-4250-A2CF-39733D874D48}">
      <dgm:prSet/>
      <dgm:spPr/>
      <dgm:t>
        <a:bodyPr/>
        <a:lstStyle/>
        <a:p>
          <a:endParaRPr lang="en-US"/>
        </a:p>
      </dgm:t>
    </dgm:pt>
    <dgm:pt modelId="{DFA807B3-8FE5-43CB-A9CE-8C2279DA0813}" type="sibTrans" cxnId="{BDC6F4EC-735C-4250-A2CF-39733D874D48}">
      <dgm:prSet/>
      <dgm:spPr/>
      <dgm:t>
        <a:bodyPr/>
        <a:lstStyle/>
        <a:p>
          <a:endParaRPr lang="en-US"/>
        </a:p>
      </dgm:t>
    </dgm:pt>
    <dgm:pt modelId="{75BA0777-02C1-4DE8-B655-2EFF7C294468}">
      <dgm:prSet phldrT="[Text]"/>
      <dgm:spPr/>
      <dgm:t>
        <a:bodyPr/>
        <a:lstStyle/>
        <a:p>
          <a:r>
            <a:rPr lang="en-US" b="0" dirty="0"/>
            <a:t>Title</a:t>
          </a:r>
        </a:p>
      </dgm:t>
    </dgm:pt>
    <dgm:pt modelId="{3B5B75D3-1048-48CB-B9CB-2ADAF96B9530}" type="parTrans" cxnId="{9CD61D07-6F9B-41CF-BA28-CF7F19CBCB7F}">
      <dgm:prSet/>
      <dgm:spPr/>
      <dgm:t>
        <a:bodyPr/>
        <a:lstStyle/>
        <a:p>
          <a:endParaRPr lang="en-US"/>
        </a:p>
      </dgm:t>
    </dgm:pt>
    <dgm:pt modelId="{2326DFF9-3C96-4E56-B8DA-BA5A1D0C9427}" type="sibTrans" cxnId="{9CD61D07-6F9B-41CF-BA28-CF7F19CBCB7F}">
      <dgm:prSet/>
      <dgm:spPr/>
      <dgm:t>
        <a:bodyPr/>
        <a:lstStyle/>
        <a:p>
          <a:endParaRPr lang="en-US"/>
        </a:p>
      </dgm:t>
    </dgm:pt>
    <dgm:pt modelId="{C63CBFBA-D620-4D1A-8BFA-9C4B92041A7D}">
      <dgm:prSet phldrT="[Text]"/>
      <dgm:spPr/>
      <dgm:t>
        <a:bodyPr/>
        <a:lstStyle/>
        <a:p>
          <a:pPr>
            <a:buFont typeface="Symbol" panose="05050102010706020507" pitchFamily="18" charset="2"/>
            <a:buChar char=""/>
          </a:pPr>
          <a:r>
            <a:rPr lang="en-US" dirty="0"/>
            <a:t>The Notes pane is a box that appears below each slide. Tap it to add notes.</a:t>
          </a:r>
        </a:p>
      </dgm:t>
    </dgm:pt>
    <dgm:pt modelId="{641F8F77-4FA8-453E-97D7-7A46DE2DB152}" type="parTrans" cxnId="{5CA4D9F6-3D86-49AF-BCCE-C23462DAAD46}">
      <dgm:prSet/>
      <dgm:spPr/>
      <dgm:t>
        <a:bodyPr/>
        <a:lstStyle/>
        <a:p>
          <a:endParaRPr lang="en-US"/>
        </a:p>
      </dgm:t>
    </dgm:pt>
    <dgm:pt modelId="{F8EFD8BE-C1B8-497B-80CF-1161A0AC120D}" type="sibTrans" cxnId="{5CA4D9F6-3D86-49AF-BCCE-C23462DAAD46}">
      <dgm:prSet/>
      <dgm:spPr/>
      <dgm:t>
        <a:bodyPr/>
        <a:lstStyle/>
        <a:p>
          <a:endParaRPr lang="en-US"/>
        </a:p>
      </dgm:t>
    </dgm:pt>
    <dgm:pt modelId="{CE1D56AD-AC60-46E2-819C-103597262F4D}">
      <dgm:prSet phldrT="[Text]"/>
      <dgm:spPr/>
      <dgm:t>
        <a:bodyPr/>
        <a:lstStyle/>
        <a:p>
          <a:pPr>
            <a:buFont typeface="Symbol" panose="05050102010706020507" pitchFamily="18" charset="2"/>
            <a:buChar char=""/>
          </a:pPr>
          <a:r>
            <a:rPr lang="en-US" dirty="0"/>
            <a:t>If you don’t see the Notes pane or it is completely minimized, click Notes on the task bar across the bottom of the PowerPoint window.</a:t>
          </a:r>
        </a:p>
      </dgm:t>
    </dgm:pt>
    <dgm:pt modelId="{288FC339-10A2-4A37-8FF5-2E3D40FBA7D8}" type="parTrans" cxnId="{E9911C57-1368-4A5A-85AD-661D5B7FF115}">
      <dgm:prSet/>
      <dgm:spPr/>
      <dgm:t>
        <a:bodyPr/>
        <a:lstStyle/>
        <a:p>
          <a:endParaRPr lang="en-US"/>
        </a:p>
      </dgm:t>
    </dgm:pt>
    <dgm:pt modelId="{8B68A952-7ABF-4ED7-A814-6A30E979E2EF}" type="sibTrans" cxnId="{E9911C57-1368-4A5A-85AD-661D5B7FF115}">
      <dgm:prSet/>
      <dgm:spPr/>
      <dgm:t>
        <a:bodyPr/>
        <a:lstStyle/>
        <a:p>
          <a:endParaRPr lang="en-US"/>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5">
        <dgm:presLayoutVars>
          <dgm:chMax val="0"/>
          <dgm:chPref val="0"/>
        </dgm:presLayoutVars>
      </dgm:prSet>
      <dgm:spPr/>
    </dgm:pt>
    <dgm:pt modelId="{CA3A6A4E-2D39-41D2-A6B1-B590D0C452D2}" type="pres">
      <dgm:prSet presAssocID="{AACEAFD5-63CF-4AFC-B46F-BE086C5D447C}" presName="parTx" presStyleLbl="alignNode1" presStyleIdx="0" presStyleCnt="5">
        <dgm:presLayoutVars>
          <dgm:chMax val="0"/>
          <dgm:chPref val="0"/>
          <dgm:bulletEnabled val="1"/>
        </dgm:presLayoutVars>
      </dgm:prSet>
      <dgm:spPr/>
    </dgm:pt>
    <dgm:pt modelId="{810D7AA7-A541-4507-BE7F-36CCF210089F}" type="pres">
      <dgm:prSet presAssocID="{AACEAFD5-63CF-4AFC-B46F-BE086C5D447C}" presName="desTx" presStyleLbl="revTx" presStyleIdx="0" presStyleCnt="5">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5">
        <dgm:presLayoutVars>
          <dgm:chMax val="0"/>
          <dgm:chPref val="0"/>
        </dgm:presLayoutVars>
      </dgm:prSet>
      <dgm:spPr/>
    </dgm:pt>
    <dgm:pt modelId="{6C46E586-0364-4C52-98F9-74A7ACD803D1}" type="pres">
      <dgm:prSet presAssocID="{D07AD3FD-84FF-467E-9693-752776549C61}" presName="parTx" presStyleLbl="alignNode1" presStyleIdx="1" presStyleCnt="5">
        <dgm:presLayoutVars>
          <dgm:chMax val="0"/>
          <dgm:chPref val="0"/>
          <dgm:bulletEnabled val="1"/>
        </dgm:presLayoutVars>
      </dgm:prSet>
      <dgm:spPr/>
    </dgm:pt>
    <dgm:pt modelId="{5E07F9E4-149C-4A89-848F-4ABDD305F0C5}" type="pres">
      <dgm:prSet presAssocID="{D07AD3FD-84FF-467E-9693-752776549C61}" presName="desTx" presStyleLbl="revTx" presStyleIdx="1" presStyleCnt="5">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5">
        <dgm:presLayoutVars>
          <dgm:chMax val="0"/>
          <dgm:chPref val="0"/>
        </dgm:presLayoutVars>
      </dgm:prSet>
      <dgm:spPr/>
    </dgm:pt>
    <dgm:pt modelId="{7A0B5EFC-88FB-4ED5-994F-D5F6584C2293}" type="pres">
      <dgm:prSet presAssocID="{D71FC021-6A65-44D1-95B9-0E6C89079866}" presName="parTx" presStyleLbl="alignNode1" presStyleIdx="2" presStyleCnt="5">
        <dgm:presLayoutVars>
          <dgm:chMax val="0"/>
          <dgm:chPref val="0"/>
          <dgm:bulletEnabled val="1"/>
        </dgm:presLayoutVars>
      </dgm:prSet>
      <dgm:spPr/>
    </dgm:pt>
    <dgm:pt modelId="{FD7B29F2-0D66-4B4B-BC8A-82DA23575305}" type="pres">
      <dgm:prSet presAssocID="{D71FC021-6A65-44D1-95B9-0E6C89079866}" presName="desTx" presStyleLbl="revTx" presStyleIdx="2" presStyleCnt="5">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E87CECA9-E483-4B48-BBEF-DDE6D46D2DD1}" type="pres">
      <dgm:prSet presAssocID="{9B090D9D-470E-46E2-AABB-0368A52481AA}" presName="space" presStyleCnt="0"/>
      <dgm:spPr/>
    </dgm:pt>
    <dgm:pt modelId="{EC45655F-5D43-4578-BD9A-D637B990FADC}" type="pres">
      <dgm:prSet presAssocID="{4551B675-D926-4DD6-8951-65F2DCE2D424}" presName="composite" presStyleCnt="0"/>
      <dgm:spPr/>
    </dgm:pt>
    <dgm:pt modelId="{CD38773E-272C-4795-B64C-E2DC467049AB}" type="pres">
      <dgm:prSet presAssocID="{4551B675-D926-4DD6-8951-65F2DCE2D424}" presName="L" presStyleLbl="solidFgAcc1" presStyleIdx="3" presStyleCnt="5">
        <dgm:presLayoutVars>
          <dgm:chMax val="0"/>
          <dgm:chPref val="0"/>
        </dgm:presLayoutVars>
      </dgm:prSet>
      <dgm:spPr/>
    </dgm:pt>
    <dgm:pt modelId="{3BACD511-46E3-4201-950C-5C55206B68A1}" type="pres">
      <dgm:prSet presAssocID="{4551B675-D926-4DD6-8951-65F2DCE2D424}" presName="parTx" presStyleLbl="alignNode1" presStyleIdx="3" presStyleCnt="5">
        <dgm:presLayoutVars>
          <dgm:chMax val="0"/>
          <dgm:chPref val="0"/>
          <dgm:bulletEnabled val="1"/>
        </dgm:presLayoutVars>
      </dgm:prSet>
      <dgm:spPr/>
    </dgm:pt>
    <dgm:pt modelId="{D008585C-06BD-48C5-9F14-B5451B59C4F4}" type="pres">
      <dgm:prSet presAssocID="{4551B675-D926-4DD6-8951-65F2DCE2D424}" presName="desTx" presStyleLbl="revTx" presStyleIdx="3" presStyleCnt="5">
        <dgm:presLayoutVars>
          <dgm:chMax val="0"/>
          <dgm:chPref val="0"/>
          <dgm:bulletEnabled val="1"/>
        </dgm:presLayoutVars>
      </dgm:prSet>
      <dgm:spPr/>
    </dgm:pt>
    <dgm:pt modelId="{262AD25A-56FA-45B9-8014-D819D0A39956}" type="pres">
      <dgm:prSet presAssocID="{4551B675-D926-4DD6-8951-65F2DCE2D424}" presName="EmptyPlaceHolder" presStyleCnt="0"/>
      <dgm:spPr/>
    </dgm:pt>
    <dgm:pt modelId="{1136D3DA-BDE6-4ABB-ADC3-9E8D0669E362}" type="pres">
      <dgm:prSet presAssocID="{DFA807B3-8FE5-43CB-A9CE-8C2279DA0813}" presName="space" presStyleCnt="0"/>
      <dgm:spPr/>
    </dgm:pt>
    <dgm:pt modelId="{48F7AB5F-E55F-4B3F-B674-33C94526A3D0}" type="pres">
      <dgm:prSet presAssocID="{75BA0777-02C1-4DE8-B655-2EFF7C294468}" presName="composite" presStyleCnt="0"/>
      <dgm:spPr/>
    </dgm:pt>
    <dgm:pt modelId="{C018470C-7CA6-4B9A-8300-FBFBC9C8C198}" type="pres">
      <dgm:prSet presAssocID="{75BA0777-02C1-4DE8-B655-2EFF7C294468}" presName="L" presStyleLbl="solidFgAcc1" presStyleIdx="4" presStyleCnt="5">
        <dgm:presLayoutVars>
          <dgm:chMax val="0"/>
          <dgm:chPref val="0"/>
        </dgm:presLayoutVars>
      </dgm:prSet>
      <dgm:spPr/>
    </dgm:pt>
    <dgm:pt modelId="{9C056497-7847-4419-9E6A-0B83A42BCA18}" type="pres">
      <dgm:prSet presAssocID="{75BA0777-02C1-4DE8-B655-2EFF7C294468}" presName="parTx" presStyleLbl="alignNode1" presStyleIdx="4" presStyleCnt="5">
        <dgm:presLayoutVars>
          <dgm:chMax val="0"/>
          <dgm:chPref val="0"/>
          <dgm:bulletEnabled val="1"/>
        </dgm:presLayoutVars>
      </dgm:prSet>
      <dgm:spPr/>
    </dgm:pt>
    <dgm:pt modelId="{29D3D54D-741B-4E9B-8C81-202E2FCBFCFD}" type="pres">
      <dgm:prSet presAssocID="{75BA0777-02C1-4DE8-B655-2EFF7C294468}" presName="desTx" presStyleLbl="revTx" presStyleIdx="4" presStyleCnt="5">
        <dgm:presLayoutVars>
          <dgm:chMax val="0"/>
          <dgm:chPref val="0"/>
          <dgm:bulletEnabled val="1"/>
        </dgm:presLayoutVars>
      </dgm:prSet>
      <dgm:spPr/>
    </dgm:pt>
    <dgm:pt modelId="{EF07AE61-CA1A-436A-BEAA-F4EEF36E773C}" type="pres">
      <dgm:prSet presAssocID="{75BA0777-02C1-4DE8-B655-2EFF7C294468}" presName="EmptyPlaceHolder" presStyleCnt="0"/>
      <dgm:spPr/>
    </dgm:pt>
  </dgm:ptLst>
  <dgm:cxnLst>
    <dgm:cxn modelId="{9CD61D07-6F9B-41CF-BA28-CF7F19CBCB7F}" srcId="{55C0B14E-AEA6-48D3-A387-ED4A3A3BF840}" destId="{75BA0777-02C1-4DE8-B655-2EFF7C294468}" srcOrd="4" destOrd="0" parTransId="{3B5B75D3-1048-48CB-B9CB-2ADAF96B9530}" sibTransId="{2326DFF9-3C96-4E56-B8DA-BA5A1D0C9427}"/>
    <dgm:cxn modelId="{3C7B7211-E30D-44E1-925D-FFFD7E8E46DF}" type="presOf" srcId="{C63CBFBA-D620-4D1A-8BFA-9C4B92041A7D}" destId="{D008585C-06BD-48C5-9F14-B5451B59C4F4}" srcOrd="0" destOrd="0" presId="urn:microsoft.com/office/officeart/2016/7/layout/AccentHomeChevronProcess"/>
    <dgm:cxn modelId="{F23BFC27-EEA1-48DD-A68B-3C9BF1AE455D}" type="presOf" srcId="{349299C9-846E-4827-813A-349CCCE20782}" destId="{810D7AA7-A541-4507-BE7F-36CCF210089F}" srcOrd="0" destOrd="0" presId="urn:microsoft.com/office/officeart/2016/7/layout/AccentHomeChevronProcess"/>
    <dgm:cxn modelId="{E52EBC33-9336-463F-957B-20898FA73EB2}" type="presOf" srcId="{4551B675-D926-4DD6-8951-65F2DCE2D424}" destId="{3BACD511-46E3-4201-950C-5C55206B68A1}" srcOrd="0" destOrd="0" presId="urn:microsoft.com/office/officeart/2016/7/layout/AccentHomeChevronProcess"/>
    <dgm:cxn modelId="{0EFA3039-6828-403C-9445-4359BA6645E6}" srcId="{AACEAFD5-63CF-4AFC-B46F-BE086C5D447C}" destId="{349299C9-846E-4827-813A-349CCCE20782}" srcOrd="0" destOrd="0" parTransId="{AEA27547-B9ED-4994-BD27-04EC297EF367}" sibTransId="{9D819F52-ACA0-4B08-8256-DF6BD8FA3A0B}"/>
    <dgm:cxn modelId="{6CDEA839-6538-453E-9113-58ECC65280CB}" type="presOf" srcId="{AACEAFD5-63CF-4AFC-B46F-BE086C5D447C}" destId="{CA3A6A4E-2D39-41D2-A6B1-B590D0C452D2}" srcOrd="0" destOrd="0" presId="urn:microsoft.com/office/officeart/2016/7/layout/AccentHomeChevronProcess"/>
    <dgm:cxn modelId="{55492768-9A5E-4F74-AC7C-959C5C24EFD3}" srcId="{55C0B14E-AEA6-48D3-A387-ED4A3A3BF840}" destId="{D07AD3FD-84FF-467E-9693-752776549C61}" srcOrd="1" destOrd="0" parTransId="{7B691773-F524-4FAD-A272-BDF0B0C4370A}" sibTransId="{A8C9B7A9-BC2A-4753-B7F0-F2E361D95520}"/>
    <dgm:cxn modelId="{3EF34168-9818-42BA-9890-50BFFA04A963}" type="presOf" srcId="{75BA0777-02C1-4DE8-B655-2EFF7C294468}" destId="{9C056497-7847-4419-9E6A-0B83A42BCA18}" srcOrd="0" destOrd="0" presId="urn:microsoft.com/office/officeart/2016/7/layout/AccentHomeChevronProcess"/>
    <dgm:cxn modelId="{B992744C-B242-4E5A-87EA-76B22A29BA9A}" type="presOf" srcId="{CE1D56AD-AC60-46E2-819C-103597262F4D}" destId="{29D3D54D-741B-4E9B-8C81-202E2FCBFCFD}" srcOrd="0" destOrd="0" presId="urn:microsoft.com/office/officeart/2016/7/layout/AccentHomeChevronProcess"/>
    <dgm:cxn modelId="{E97FF64F-8020-497E-AE7D-2395DDA4560D}" srcId="{D07AD3FD-84FF-467E-9693-752776549C61}" destId="{5D70EFF5-8B31-4A1F-AE44-51E4CF0013EB}" srcOrd="0" destOrd="0" parTransId="{96C720A0-FEEF-48D1-8DF6-ABA03C304822}" sibTransId="{B6A59CDE-18AD-4553-B6C5-FF001A8E8510}"/>
    <dgm:cxn modelId="{E9911C57-1368-4A5A-85AD-661D5B7FF115}" srcId="{75BA0777-02C1-4DE8-B655-2EFF7C294468}" destId="{CE1D56AD-AC60-46E2-819C-103597262F4D}" srcOrd="0" destOrd="0" parTransId="{288FC339-10A2-4A37-8FF5-2E3D40FBA7D8}" sibTransId="{8B68A952-7ABF-4ED7-A814-6A30E979E2EF}"/>
    <dgm:cxn modelId="{219EA357-E48B-4A91-91A7-8282DFF10601}" type="presOf" srcId="{55C0B14E-AEA6-48D3-A387-ED4A3A3BF840}" destId="{594BF422-752C-42F3-A230-3D0E6AE9A886}" srcOrd="0" destOrd="0" presId="urn:microsoft.com/office/officeart/2016/7/layout/AccentHomeChevronProcess"/>
    <dgm:cxn modelId="{61E56288-5A92-4019-989A-398C8EA8A844}" type="presOf" srcId="{4A6BB192-9983-4F48-BBC5-6E384EED7EC5}" destId="{FD7B29F2-0D66-4B4B-BC8A-82DA23575305}" srcOrd="0" destOrd="0" presId="urn:microsoft.com/office/officeart/2016/7/layout/AccentHomeChevronProcess"/>
    <dgm:cxn modelId="{60399491-EC61-4ACD-870E-1A66600F3D26}" type="presOf" srcId="{D71FC021-6A65-44D1-95B9-0E6C89079866}" destId="{7A0B5EFC-88FB-4ED5-994F-D5F6584C2293}" srcOrd="0" destOrd="0"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2F6485B4-0735-4D01-8060-5A89B7562619}" type="presOf" srcId="{5D70EFF5-8B31-4A1F-AE44-51E4CF0013EB}" destId="{5E07F9E4-149C-4A89-848F-4ABDD305F0C5}"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665C05C7-3CB0-428C-B457-E59A0AF60DA1}" type="presOf" srcId="{D07AD3FD-84FF-467E-9693-752776549C61}" destId="{6C46E586-0364-4C52-98F9-74A7ACD803D1}" srcOrd="0" destOrd="0" presId="urn:microsoft.com/office/officeart/2016/7/layout/AccentHomeChevronProcess"/>
    <dgm:cxn modelId="{E3115EEA-DE9C-4F06-B8B3-BEB263D5F2B1}" srcId="{D71FC021-6A65-44D1-95B9-0E6C89079866}" destId="{4A6BB192-9983-4F48-BBC5-6E384EED7EC5}" srcOrd="0" destOrd="0" parTransId="{230A6E4A-6CED-4DC0-AEFE-6859FE07B658}" sibTransId="{0B568EC2-5D2A-4B00-8047-B7832F245B44}"/>
    <dgm:cxn modelId="{BDC6F4EC-735C-4250-A2CF-39733D874D48}" srcId="{55C0B14E-AEA6-48D3-A387-ED4A3A3BF840}" destId="{4551B675-D926-4DD6-8951-65F2DCE2D424}" srcOrd="3" destOrd="0" parTransId="{2EE55A78-001E-403E-B21D-1FBC70FF8613}" sibTransId="{DFA807B3-8FE5-43CB-A9CE-8C2279DA0813}"/>
    <dgm:cxn modelId="{5CA4D9F6-3D86-49AF-BCCE-C23462DAAD46}" srcId="{4551B675-D926-4DD6-8951-65F2DCE2D424}" destId="{C63CBFBA-D620-4D1A-8BFA-9C4B92041A7D}" srcOrd="0" destOrd="0" parTransId="{641F8F77-4FA8-453E-97D7-7A46DE2DB152}" sibTransId="{F8EFD8BE-C1B8-497B-80CF-1161A0AC120D}"/>
    <dgm:cxn modelId="{C93892E1-28C0-4B75-A464-293C00708672}" type="presParOf" srcId="{594BF422-752C-42F3-A230-3D0E6AE9A886}" destId="{F6A1B9E0-4B4A-47A4-A011-67526CEEA770}" srcOrd="0" destOrd="0" presId="urn:microsoft.com/office/officeart/2016/7/layout/AccentHomeChevronProcess"/>
    <dgm:cxn modelId="{D5413575-9692-46A2-A045-9ED8482318DF}" type="presParOf" srcId="{F6A1B9E0-4B4A-47A4-A011-67526CEEA770}" destId="{FA4E6E73-A3C8-4495-927B-8AADA5A74297}" srcOrd="0" destOrd="0" presId="urn:microsoft.com/office/officeart/2016/7/layout/AccentHomeChevronProcess"/>
    <dgm:cxn modelId="{3303BDD6-668D-45F1-9491-4125E782D67C}" type="presParOf" srcId="{F6A1B9E0-4B4A-47A4-A011-67526CEEA770}" destId="{CA3A6A4E-2D39-41D2-A6B1-B590D0C452D2}" srcOrd="1" destOrd="0" presId="urn:microsoft.com/office/officeart/2016/7/layout/AccentHomeChevronProcess"/>
    <dgm:cxn modelId="{3BAD5A1C-162E-4722-B818-968C4083BECD}" type="presParOf" srcId="{F6A1B9E0-4B4A-47A4-A011-67526CEEA770}" destId="{810D7AA7-A541-4507-BE7F-36CCF210089F}" srcOrd="2" destOrd="0" presId="urn:microsoft.com/office/officeart/2016/7/layout/AccentHomeChevronProcess"/>
    <dgm:cxn modelId="{A3B267C1-BAFC-42F0-A63A-6491CFDC1ED2}" type="presParOf" srcId="{F6A1B9E0-4B4A-47A4-A011-67526CEEA770}" destId="{4F7CDD44-32F1-4759-861F-8DABEBBA8D89}" srcOrd="3" destOrd="0" presId="urn:microsoft.com/office/officeart/2016/7/layout/AccentHomeChevronProcess"/>
    <dgm:cxn modelId="{80CC9289-BA8F-4ED7-A4ED-9FA5EF71D964}" type="presParOf" srcId="{594BF422-752C-42F3-A230-3D0E6AE9A886}" destId="{C9A9B9EA-6A1D-4A13-9C7F-C112F25D2888}" srcOrd="1" destOrd="0" presId="urn:microsoft.com/office/officeart/2016/7/layout/AccentHomeChevronProcess"/>
    <dgm:cxn modelId="{5B7985CA-BC92-461D-A77E-E2320D4992D0}" type="presParOf" srcId="{594BF422-752C-42F3-A230-3D0E6AE9A886}" destId="{EC37843F-14A6-4E20-B7AE-2B086A8F5F45}" srcOrd="2" destOrd="0" presId="urn:microsoft.com/office/officeart/2016/7/layout/AccentHomeChevronProcess"/>
    <dgm:cxn modelId="{1996E4D7-D809-45CA-9DF0-561A93BDAFB1}" type="presParOf" srcId="{EC37843F-14A6-4E20-B7AE-2B086A8F5F45}" destId="{E41E7729-FD3F-426D-804C-45BD60BD762D}" srcOrd="0" destOrd="0" presId="urn:microsoft.com/office/officeart/2016/7/layout/AccentHomeChevronProcess"/>
    <dgm:cxn modelId="{16E53752-1AB8-4CD2-BFD6-85C0CDA26E1B}" type="presParOf" srcId="{EC37843F-14A6-4E20-B7AE-2B086A8F5F45}" destId="{6C46E586-0364-4C52-98F9-74A7ACD803D1}" srcOrd="1" destOrd="0" presId="urn:microsoft.com/office/officeart/2016/7/layout/AccentHomeChevronProcess"/>
    <dgm:cxn modelId="{FAC2F23D-E510-4342-91C3-FCAB11B207C0}" type="presParOf" srcId="{EC37843F-14A6-4E20-B7AE-2B086A8F5F45}" destId="{5E07F9E4-149C-4A89-848F-4ABDD305F0C5}" srcOrd="2" destOrd="0" presId="urn:microsoft.com/office/officeart/2016/7/layout/AccentHomeChevronProcess"/>
    <dgm:cxn modelId="{3843A525-0A63-4743-B0E8-0F795D54B4E4}" type="presParOf" srcId="{EC37843F-14A6-4E20-B7AE-2B086A8F5F45}" destId="{2928FCAD-BE3F-45AC-93A5-FD98F8A50E00}" srcOrd="3" destOrd="0" presId="urn:microsoft.com/office/officeart/2016/7/layout/AccentHomeChevronProcess"/>
    <dgm:cxn modelId="{D179D84E-BE2C-46EF-8594-412D3A7F9213}" type="presParOf" srcId="{594BF422-752C-42F3-A230-3D0E6AE9A886}" destId="{C2DF8D93-19C7-4E07-BCAF-9FAAB62C8CF2}" srcOrd="3" destOrd="0" presId="urn:microsoft.com/office/officeart/2016/7/layout/AccentHomeChevronProcess"/>
    <dgm:cxn modelId="{D8554B98-FAA7-4800-BB76-916BA7A2B10E}" type="presParOf" srcId="{594BF422-752C-42F3-A230-3D0E6AE9A886}" destId="{86E313B1-36D3-44D7-907E-22A08CB8E9CC}" srcOrd="4" destOrd="0" presId="urn:microsoft.com/office/officeart/2016/7/layout/AccentHomeChevronProcess"/>
    <dgm:cxn modelId="{19D10FBF-8E65-4EB5-9B54-54A271982B0D}" type="presParOf" srcId="{86E313B1-36D3-44D7-907E-22A08CB8E9CC}" destId="{473F2067-7126-4D56-A328-5A8CFD3D8D52}" srcOrd="0" destOrd="0" presId="urn:microsoft.com/office/officeart/2016/7/layout/AccentHomeChevronProcess"/>
    <dgm:cxn modelId="{11A73768-8587-4E2B-BDDA-6254211FDF2D}" type="presParOf" srcId="{86E313B1-36D3-44D7-907E-22A08CB8E9CC}" destId="{7A0B5EFC-88FB-4ED5-994F-D5F6584C2293}" srcOrd="1" destOrd="0" presId="urn:microsoft.com/office/officeart/2016/7/layout/AccentHomeChevronProcess"/>
    <dgm:cxn modelId="{522D3FED-6E8C-40DF-8BA8-A80510ACC48F}" type="presParOf" srcId="{86E313B1-36D3-44D7-907E-22A08CB8E9CC}" destId="{FD7B29F2-0D66-4B4B-BC8A-82DA23575305}" srcOrd="2" destOrd="0" presId="urn:microsoft.com/office/officeart/2016/7/layout/AccentHomeChevronProcess"/>
    <dgm:cxn modelId="{8075A955-4651-4DD2-B114-EB147BF378DF}" type="presParOf" srcId="{86E313B1-36D3-44D7-907E-22A08CB8E9CC}" destId="{BABAA172-7B81-4C6B-BCF2-4572322515C5}" srcOrd="3" destOrd="0" presId="urn:microsoft.com/office/officeart/2016/7/layout/AccentHomeChevronProcess"/>
    <dgm:cxn modelId="{A448A169-C672-4503-AE9D-2C18F52F7B65}" type="presParOf" srcId="{594BF422-752C-42F3-A230-3D0E6AE9A886}" destId="{E87CECA9-E483-4B48-BBEF-DDE6D46D2DD1}" srcOrd="5" destOrd="0" presId="urn:microsoft.com/office/officeart/2016/7/layout/AccentHomeChevronProcess"/>
    <dgm:cxn modelId="{CE1C762C-95CD-484C-A987-84D459C4B571}" type="presParOf" srcId="{594BF422-752C-42F3-A230-3D0E6AE9A886}" destId="{EC45655F-5D43-4578-BD9A-D637B990FADC}" srcOrd="6" destOrd="0" presId="urn:microsoft.com/office/officeart/2016/7/layout/AccentHomeChevronProcess"/>
    <dgm:cxn modelId="{DF7374C5-0F9F-4CBD-8613-17A10E39B755}" type="presParOf" srcId="{EC45655F-5D43-4578-BD9A-D637B990FADC}" destId="{CD38773E-272C-4795-B64C-E2DC467049AB}" srcOrd="0" destOrd="0" presId="urn:microsoft.com/office/officeart/2016/7/layout/AccentHomeChevronProcess"/>
    <dgm:cxn modelId="{6EB8F856-FF4F-467E-98B8-245A2F7BF10A}" type="presParOf" srcId="{EC45655F-5D43-4578-BD9A-D637B990FADC}" destId="{3BACD511-46E3-4201-950C-5C55206B68A1}" srcOrd="1" destOrd="0" presId="urn:microsoft.com/office/officeart/2016/7/layout/AccentHomeChevronProcess"/>
    <dgm:cxn modelId="{77A489BE-CBAC-44A0-BDEC-0E2A8E94D158}" type="presParOf" srcId="{EC45655F-5D43-4578-BD9A-D637B990FADC}" destId="{D008585C-06BD-48C5-9F14-B5451B59C4F4}" srcOrd="2" destOrd="0" presId="urn:microsoft.com/office/officeart/2016/7/layout/AccentHomeChevronProcess"/>
    <dgm:cxn modelId="{025967D3-D4B7-474C-A628-47FB42E6DA6B}" type="presParOf" srcId="{EC45655F-5D43-4578-BD9A-D637B990FADC}" destId="{262AD25A-56FA-45B9-8014-D819D0A39956}" srcOrd="3" destOrd="0" presId="urn:microsoft.com/office/officeart/2016/7/layout/AccentHomeChevronProcess"/>
    <dgm:cxn modelId="{F375AA92-1CB8-4B27-B64A-EBBB13EE8A65}" type="presParOf" srcId="{594BF422-752C-42F3-A230-3D0E6AE9A886}" destId="{1136D3DA-BDE6-4ABB-ADC3-9E8D0669E362}" srcOrd="7" destOrd="0" presId="urn:microsoft.com/office/officeart/2016/7/layout/AccentHomeChevronProcess"/>
    <dgm:cxn modelId="{954865F1-B3CE-4880-82D0-337E8EA6F7A1}" type="presParOf" srcId="{594BF422-752C-42F3-A230-3D0E6AE9A886}" destId="{48F7AB5F-E55F-4B3F-B674-33C94526A3D0}" srcOrd="8" destOrd="0" presId="urn:microsoft.com/office/officeart/2016/7/layout/AccentHomeChevronProcess"/>
    <dgm:cxn modelId="{C0DA8205-1692-4B84-B13D-271019D3BA49}" type="presParOf" srcId="{48F7AB5F-E55F-4B3F-B674-33C94526A3D0}" destId="{C018470C-7CA6-4B9A-8300-FBFBC9C8C198}" srcOrd="0" destOrd="0" presId="urn:microsoft.com/office/officeart/2016/7/layout/AccentHomeChevronProcess"/>
    <dgm:cxn modelId="{12EE6A1B-EA19-4360-AEF4-F60930AE5CE6}" type="presParOf" srcId="{48F7AB5F-E55F-4B3F-B674-33C94526A3D0}" destId="{9C056497-7847-4419-9E6A-0B83A42BCA18}" srcOrd="1" destOrd="0" presId="urn:microsoft.com/office/officeart/2016/7/layout/AccentHomeChevronProcess"/>
    <dgm:cxn modelId="{059BD814-2EB7-4769-B6C2-2638D00B2B8B}" type="presParOf" srcId="{48F7AB5F-E55F-4B3F-B674-33C94526A3D0}" destId="{29D3D54D-741B-4E9B-8C81-202E2FCBFCFD}" srcOrd="2" destOrd="0" presId="urn:microsoft.com/office/officeart/2016/7/layout/AccentHomeChevronProcess"/>
    <dgm:cxn modelId="{3174FA09-CEB7-4363-BFA9-DAF84A2DD84F}" type="presParOf" srcId="{48F7AB5F-E55F-4B3F-B674-33C94526A3D0}" destId="{EF07AE61-CA1A-436A-BEAA-F4EEF36E773C}" srcOrd="3" destOrd="0" presId="urn:microsoft.com/office/officeart/2016/7/layout/AccentHomeChevro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889401" y="1761722"/>
          <a:ext cx="1958102" cy="175191"/>
        </a:xfrm>
        <a:prstGeom prst="corner">
          <a:avLst>
            <a:gd name="adj1" fmla="val 1000"/>
            <a:gd name="adj2" fmla="val 100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2053" y="2828369"/>
          <a:ext cx="2189894" cy="652700"/>
        </a:xfrm>
        <a:prstGeom prst="homePlate">
          <a:avLst>
            <a:gd name="adj" fmla="val 2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b="0" kern="1200" dirty="0"/>
            <a:t>Title</a:t>
          </a:r>
        </a:p>
      </dsp:txBody>
      <dsp:txXfrm>
        <a:off x="2053" y="2828369"/>
        <a:ext cx="2108307" cy="652700"/>
      </dsp:txXfrm>
    </dsp:sp>
    <dsp:sp modelId="{810D7AA7-A541-4507-BE7F-36CCF210089F}">
      <dsp:nvSpPr>
        <dsp:cNvPr id="0" name=""/>
        <dsp:cNvSpPr/>
      </dsp:nvSpPr>
      <dsp:spPr>
        <a:xfrm>
          <a:off x="177245" y="975382"/>
          <a:ext cx="1778194" cy="1747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b="0" i="0" u="none" kern="1200" dirty="0"/>
            <a:t>To start a presentation, go to the Slide Show tab, and select From Beginning.</a:t>
          </a:r>
          <a:endParaRPr lang="en-US" sz="1300" kern="1200" dirty="0"/>
        </a:p>
      </dsp:txBody>
      <dsp:txXfrm>
        <a:off x="177245" y="975382"/>
        <a:ext cx="1778194" cy="1747872"/>
      </dsp:txXfrm>
    </dsp:sp>
    <dsp:sp modelId="{E41E7729-FD3F-426D-804C-45BD60BD762D}">
      <dsp:nvSpPr>
        <dsp:cNvPr id="0" name=""/>
        <dsp:cNvSpPr/>
      </dsp:nvSpPr>
      <dsp:spPr>
        <a:xfrm rot="5400000">
          <a:off x="1190998" y="1761722"/>
          <a:ext cx="1958102" cy="175191"/>
        </a:xfrm>
        <a:prstGeom prst="corner">
          <a:avLst>
            <a:gd name="adj1" fmla="val 1000"/>
            <a:gd name="adj2" fmla="val 1000"/>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2082453" y="2828369"/>
          <a:ext cx="2189894" cy="652700"/>
        </a:xfrm>
        <a:prstGeom prst="chevron">
          <a:avLst>
            <a:gd name="adj" fmla="val 2500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b="0" kern="1200" dirty="0"/>
            <a:t>Title</a:t>
          </a:r>
        </a:p>
      </dsp:txBody>
      <dsp:txXfrm>
        <a:off x="2245628" y="2828369"/>
        <a:ext cx="1863544" cy="652700"/>
      </dsp:txXfrm>
    </dsp:sp>
    <dsp:sp modelId="{5E07F9E4-149C-4A89-848F-4ABDD305F0C5}">
      <dsp:nvSpPr>
        <dsp:cNvPr id="0" name=""/>
        <dsp:cNvSpPr/>
      </dsp:nvSpPr>
      <dsp:spPr>
        <a:xfrm>
          <a:off x="2257644" y="975382"/>
          <a:ext cx="1778194" cy="1348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kern="1200" dirty="0">
              <a:latin typeface="+mn-lt"/>
            </a:rPr>
            <a:t>To display Presenter view, in Slide Show view, on the control bar at the bottom left select the three dots, and then Show                 Presenter View.</a:t>
          </a:r>
          <a:endParaRPr lang="en-US" sz="1300" kern="1200" dirty="0"/>
        </a:p>
      </dsp:txBody>
      <dsp:txXfrm>
        <a:off x="2257644" y="975382"/>
        <a:ext cx="1778194" cy="1348238"/>
      </dsp:txXfrm>
    </dsp:sp>
    <dsp:sp modelId="{473F2067-7126-4D56-A328-5A8CFD3D8D52}">
      <dsp:nvSpPr>
        <dsp:cNvPr id="0" name=""/>
        <dsp:cNvSpPr/>
      </dsp:nvSpPr>
      <dsp:spPr>
        <a:xfrm rot="5400000">
          <a:off x="3271397" y="1761722"/>
          <a:ext cx="1958102" cy="175191"/>
        </a:xfrm>
        <a:prstGeom prst="corner">
          <a:avLst>
            <a:gd name="adj1" fmla="val 1000"/>
            <a:gd name="adj2" fmla="val 1000"/>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4162852" y="2828369"/>
          <a:ext cx="2189894" cy="652700"/>
        </a:xfrm>
        <a:prstGeom prst="chevron">
          <a:avLst>
            <a:gd name="adj" fmla="val 2500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b="0" kern="1200" dirty="0"/>
            <a:t>Title</a:t>
          </a:r>
        </a:p>
      </dsp:txBody>
      <dsp:txXfrm>
        <a:off x="4326027" y="2828369"/>
        <a:ext cx="1863544" cy="652700"/>
      </dsp:txXfrm>
    </dsp:sp>
    <dsp:sp modelId="{FD7B29F2-0D66-4B4B-BC8A-82DA23575305}">
      <dsp:nvSpPr>
        <dsp:cNvPr id="0" name=""/>
        <dsp:cNvSpPr/>
      </dsp:nvSpPr>
      <dsp:spPr>
        <a:xfrm>
          <a:off x="4338044" y="975382"/>
          <a:ext cx="1778194" cy="1348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b="0" i="0" u="none" kern="1200" dirty="0"/>
            <a:t>During your presentation, the speaker notes are visible on your monitor, but aren't visible to the audience. </a:t>
          </a:r>
          <a:endParaRPr lang="en-US" sz="1300" kern="1200" dirty="0"/>
        </a:p>
      </dsp:txBody>
      <dsp:txXfrm>
        <a:off x="4338044" y="975382"/>
        <a:ext cx="1778194" cy="1348238"/>
      </dsp:txXfrm>
    </dsp:sp>
    <dsp:sp modelId="{CD38773E-272C-4795-B64C-E2DC467049AB}">
      <dsp:nvSpPr>
        <dsp:cNvPr id="0" name=""/>
        <dsp:cNvSpPr/>
      </dsp:nvSpPr>
      <dsp:spPr>
        <a:xfrm rot="5400000">
          <a:off x="5351797" y="1761722"/>
          <a:ext cx="1958102" cy="175191"/>
        </a:xfrm>
        <a:prstGeom prst="corner">
          <a:avLst>
            <a:gd name="adj1" fmla="val 1000"/>
            <a:gd name="adj2" fmla="val 1000"/>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BACD511-46E3-4201-950C-5C55206B68A1}">
      <dsp:nvSpPr>
        <dsp:cNvPr id="0" name=""/>
        <dsp:cNvSpPr/>
      </dsp:nvSpPr>
      <dsp:spPr>
        <a:xfrm>
          <a:off x="6243252" y="2828369"/>
          <a:ext cx="2189894" cy="652700"/>
        </a:xfrm>
        <a:prstGeom prst="chevron">
          <a:avLst>
            <a:gd name="adj" fmla="val 25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b="0" kern="1200" dirty="0"/>
            <a:t>Title</a:t>
          </a:r>
        </a:p>
      </dsp:txBody>
      <dsp:txXfrm>
        <a:off x="6406427" y="2828369"/>
        <a:ext cx="1863544" cy="652700"/>
      </dsp:txXfrm>
    </dsp:sp>
    <dsp:sp modelId="{D008585C-06BD-48C5-9F14-B5451B59C4F4}">
      <dsp:nvSpPr>
        <dsp:cNvPr id="0" name=""/>
        <dsp:cNvSpPr/>
      </dsp:nvSpPr>
      <dsp:spPr>
        <a:xfrm>
          <a:off x="6418443" y="975382"/>
          <a:ext cx="1778194" cy="1348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Font typeface="Symbol" panose="05050102010706020507" pitchFamily="18" charset="2"/>
            <a:buNone/>
          </a:pPr>
          <a:r>
            <a:rPr lang="en-US" sz="1300" kern="1200" dirty="0"/>
            <a:t>The Notes pane is a box that appears below each slide. Tap it to add notes.</a:t>
          </a:r>
        </a:p>
      </dsp:txBody>
      <dsp:txXfrm>
        <a:off x="6418443" y="975382"/>
        <a:ext cx="1778194" cy="1348238"/>
      </dsp:txXfrm>
    </dsp:sp>
    <dsp:sp modelId="{C018470C-7CA6-4B9A-8300-FBFBC9C8C198}">
      <dsp:nvSpPr>
        <dsp:cNvPr id="0" name=""/>
        <dsp:cNvSpPr/>
      </dsp:nvSpPr>
      <dsp:spPr>
        <a:xfrm rot="5400000">
          <a:off x="7432196" y="1761722"/>
          <a:ext cx="1958102" cy="175191"/>
        </a:xfrm>
        <a:prstGeom prst="corner">
          <a:avLst>
            <a:gd name="adj1" fmla="val 1000"/>
            <a:gd name="adj2" fmla="val 1000"/>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C056497-7847-4419-9E6A-0B83A42BCA18}">
      <dsp:nvSpPr>
        <dsp:cNvPr id="0" name=""/>
        <dsp:cNvSpPr/>
      </dsp:nvSpPr>
      <dsp:spPr>
        <a:xfrm>
          <a:off x="8323651" y="2828369"/>
          <a:ext cx="2189894" cy="652700"/>
        </a:xfrm>
        <a:prstGeom prst="chevron">
          <a:avLst>
            <a:gd name="adj" fmla="val 2500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b="0" kern="1200" dirty="0"/>
            <a:t>Title</a:t>
          </a:r>
        </a:p>
      </dsp:txBody>
      <dsp:txXfrm>
        <a:off x="8486826" y="2828369"/>
        <a:ext cx="1863544" cy="652700"/>
      </dsp:txXfrm>
    </dsp:sp>
    <dsp:sp modelId="{29D3D54D-741B-4E9B-8C81-202E2FCBFCFD}">
      <dsp:nvSpPr>
        <dsp:cNvPr id="0" name=""/>
        <dsp:cNvSpPr/>
      </dsp:nvSpPr>
      <dsp:spPr>
        <a:xfrm>
          <a:off x="8498843" y="975382"/>
          <a:ext cx="1778194" cy="1348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Font typeface="Symbol" panose="05050102010706020507" pitchFamily="18" charset="2"/>
            <a:buNone/>
          </a:pPr>
          <a:r>
            <a:rPr lang="en-US" sz="1300" kern="1200" dirty="0"/>
            <a:t>If you don’t see the Notes pane or it is completely minimized, click Notes on the task bar across the bottom of the PowerPoint window.</a:t>
          </a:r>
        </a:p>
      </dsp:txBody>
      <dsp:txXfrm>
        <a:off x="8498843" y="975382"/>
        <a:ext cx="1778194" cy="1348238"/>
      </dsp:txXfrm>
    </dsp:sp>
  </dsp:spTree>
</dsp:drawing>
</file>

<file path=ppt/diagrams/layout1.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849352-39CB-486C-AEA5-5D17795DD0C7}" type="datetimeFigureOut">
              <a:rPr lang="en-US" smtClean="0"/>
              <a:t>2/22/2023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0E6F85-6220-421D-9203-84F526C4C605}" type="slidenum">
              <a:rPr lang="en-US" smtClean="0"/>
              <a:t>‹#›</a:t>
            </a:fld>
            <a:endParaRPr lang="en-US" dirty="0"/>
          </a:p>
        </p:txBody>
      </p:sp>
    </p:spTree>
    <p:extLst>
      <p:ext uri="{BB962C8B-B14F-4D97-AF65-F5344CB8AC3E}">
        <p14:creationId xmlns:p14="http://schemas.microsoft.com/office/powerpoint/2010/main" val="2510255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8F3494-0491-4803-BC84-8A9DE4958074}" type="slidenum">
              <a:rPr lang="en-US" smtClean="0"/>
              <a:t>3</a:t>
            </a:fld>
            <a:endParaRPr lang="en-US" dirty="0"/>
          </a:p>
        </p:txBody>
      </p:sp>
    </p:spTree>
    <p:extLst>
      <p:ext uri="{BB962C8B-B14F-4D97-AF65-F5344CB8AC3E}">
        <p14:creationId xmlns:p14="http://schemas.microsoft.com/office/powerpoint/2010/main" val="3835040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E85A95-B7C1-4043-B4FD-1C1E7B6E43C0}" type="slidenum">
              <a:rPr lang="en-US" smtClean="0"/>
              <a:t>7</a:t>
            </a:fld>
            <a:endParaRPr lang="en-US" dirty="0"/>
          </a:p>
        </p:txBody>
      </p:sp>
    </p:spTree>
    <p:extLst>
      <p:ext uri="{BB962C8B-B14F-4D97-AF65-F5344CB8AC3E}">
        <p14:creationId xmlns:p14="http://schemas.microsoft.com/office/powerpoint/2010/main" val="144160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8F3494-0491-4803-BC84-8A9DE4958074}" type="slidenum">
              <a:rPr lang="en-US" smtClean="0"/>
              <a:t>8</a:t>
            </a:fld>
            <a:endParaRPr lang="en-US" dirty="0"/>
          </a:p>
        </p:txBody>
      </p:sp>
    </p:spTree>
    <p:extLst>
      <p:ext uri="{BB962C8B-B14F-4D97-AF65-F5344CB8AC3E}">
        <p14:creationId xmlns:p14="http://schemas.microsoft.com/office/powerpoint/2010/main" val="1313959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DC0559-D619-4E56-BF6F-3712370C2150}" type="slidenum">
              <a:rPr lang="en-US" smtClean="0"/>
              <a:t>9</a:t>
            </a:fld>
            <a:endParaRPr lang="en-US" dirty="0"/>
          </a:p>
        </p:txBody>
      </p:sp>
    </p:spTree>
    <p:extLst>
      <p:ext uri="{BB962C8B-B14F-4D97-AF65-F5344CB8AC3E}">
        <p14:creationId xmlns:p14="http://schemas.microsoft.com/office/powerpoint/2010/main" val="1741798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412D4F2-D8CF-48D7-8E93-9342D2AE3950}"/>
              </a:ext>
            </a:extLst>
          </p:cNvPr>
          <p:cNvSpPr/>
          <p:nvPr userDrawn="1"/>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954D1A4-E8FD-4E5A-A528-35498A356680}"/>
              </a:ext>
            </a:extLst>
          </p:cNvPr>
          <p:cNvSpPr/>
          <p:nvPr userDrawn="1"/>
        </p:nvSpPr>
        <p:spPr>
          <a:xfrm rot="10800000" flipH="1">
            <a:off x="-2" y="0"/>
            <a:ext cx="6096001"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19" name="Title 6">
            <a:extLst>
              <a:ext uri="{FF2B5EF4-FFF2-40B4-BE49-F238E27FC236}">
                <a16:creationId xmlns:a16="http://schemas.microsoft.com/office/drawing/2014/main" id="{ED6FD0CF-1406-477D-A12B-53DC561BD054}"/>
              </a:ext>
            </a:extLst>
          </p:cNvPr>
          <p:cNvSpPr>
            <a:spLocks noGrp="1"/>
          </p:cNvSpPr>
          <p:nvPr>
            <p:ph type="ctrTitle"/>
          </p:nvPr>
        </p:nvSpPr>
        <p:spPr>
          <a:xfrm>
            <a:off x="782918" y="1028700"/>
            <a:ext cx="10614211" cy="1152712"/>
          </a:xfrm>
        </p:spPr>
        <p:txBody>
          <a:bodyPr/>
          <a:lstStyle>
            <a:lvl1pPr algn="ctr">
              <a:defRPr>
                <a:solidFill>
                  <a:schemeClr val="bg1"/>
                </a:solidFill>
              </a:defRPr>
            </a:lvl1pPr>
          </a:lstStyle>
          <a:p>
            <a:r>
              <a:rPr lang="en-US">
                <a:solidFill>
                  <a:schemeClr val="bg1"/>
                </a:solidFill>
              </a:rPr>
              <a:t>Click to edit Master title style</a:t>
            </a:r>
            <a:endParaRPr lang="en-US" dirty="0">
              <a:solidFill>
                <a:schemeClr val="bg1"/>
              </a:solidFill>
            </a:endParaRPr>
          </a:p>
        </p:txBody>
      </p:sp>
      <p:sp>
        <p:nvSpPr>
          <p:cNvPr id="20" name="Freeform: Shape 19">
            <a:extLst>
              <a:ext uri="{FF2B5EF4-FFF2-40B4-BE49-F238E27FC236}">
                <a16:creationId xmlns:a16="http://schemas.microsoft.com/office/drawing/2014/main" id="{230DFABF-2A96-46EC-8C35-1C4A9D0A0739}"/>
              </a:ext>
            </a:extLst>
          </p:cNvPr>
          <p:cNvSpPr/>
          <p:nvPr userDrawn="1"/>
        </p:nvSpPr>
        <p:spPr>
          <a:xfrm rot="16200000" flipH="1">
            <a:off x="4063256" y="400727"/>
            <a:ext cx="4065484" cy="8849062"/>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Subtitle 7">
            <a:extLst>
              <a:ext uri="{FF2B5EF4-FFF2-40B4-BE49-F238E27FC236}">
                <a16:creationId xmlns:a16="http://schemas.microsoft.com/office/drawing/2014/main" id="{A943203E-4446-4D2D-AFEE-C3BCE7522010}"/>
              </a:ext>
            </a:extLst>
          </p:cNvPr>
          <p:cNvSpPr>
            <a:spLocks noGrp="1"/>
          </p:cNvSpPr>
          <p:nvPr>
            <p:ph type="subTitle" idx="1"/>
          </p:nvPr>
        </p:nvSpPr>
        <p:spPr>
          <a:xfrm>
            <a:off x="1524000" y="2408518"/>
            <a:ext cx="9144000" cy="609600"/>
          </a:xfrm>
        </p:spPr>
        <p:txBody>
          <a:bodyPr>
            <a:normAutofit/>
          </a:bodyPr>
          <a:lstStyle>
            <a:lvl1pPr algn="ctr">
              <a:buNone/>
              <a:defRPr>
                <a:solidFill>
                  <a:schemeClr val="bg1"/>
                </a:solidFill>
              </a:defRPr>
            </a:lvl1pPr>
          </a:lstStyle>
          <a:p>
            <a:r>
              <a:rPr lang="en-US" sz="1400" b="0">
                <a:solidFill>
                  <a:schemeClr val="bg1"/>
                </a:solidFill>
                <a:latin typeface="+mj-lt"/>
              </a:rPr>
              <a:t>Click to edit Master subtitle style</a:t>
            </a:r>
            <a:endParaRPr lang="en-US" sz="1400" b="0" dirty="0">
              <a:solidFill>
                <a:schemeClr val="bg1"/>
              </a:solidFill>
              <a:latin typeface="+mj-lt"/>
            </a:endParaRPr>
          </a:p>
        </p:txBody>
      </p:sp>
      <p:sp>
        <p:nvSpPr>
          <p:cNvPr id="23" name="Picture Placeholder 22">
            <a:extLst>
              <a:ext uri="{FF2B5EF4-FFF2-40B4-BE49-F238E27FC236}">
                <a16:creationId xmlns:a16="http://schemas.microsoft.com/office/drawing/2014/main" id="{D7662E6F-0458-41D6-A36A-37011FA74BF8}"/>
              </a:ext>
            </a:extLst>
          </p:cNvPr>
          <p:cNvSpPr>
            <a:spLocks noGrp="1"/>
          </p:cNvSpPr>
          <p:nvPr>
            <p:ph type="pic" sz="quarter" idx="13"/>
          </p:nvPr>
        </p:nvSpPr>
        <p:spPr>
          <a:xfrm>
            <a:off x="2343302" y="3351746"/>
            <a:ext cx="7519558" cy="3506255"/>
          </a:xfrm>
          <a:custGeom>
            <a:avLst/>
            <a:gdLst>
              <a:gd name="connsiteX0" fmla="*/ 3759779 w 7519558"/>
              <a:gd name="connsiteY0" fmla="*/ 0 h 3506255"/>
              <a:gd name="connsiteX1" fmla="*/ 7513560 w 7519558"/>
              <a:gd name="connsiteY1" fmla="*/ 3387468 h 3506255"/>
              <a:gd name="connsiteX2" fmla="*/ 7519558 w 7519558"/>
              <a:gd name="connsiteY2" fmla="*/ 3506255 h 3506255"/>
              <a:gd name="connsiteX3" fmla="*/ 0 w 7519558"/>
              <a:gd name="connsiteY3" fmla="*/ 3506255 h 3506255"/>
              <a:gd name="connsiteX4" fmla="*/ 5998 w 7519558"/>
              <a:gd name="connsiteY4" fmla="*/ 3387468 h 3506255"/>
              <a:gd name="connsiteX5" fmla="*/ 3759779 w 7519558"/>
              <a:gd name="connsiteY5" fmla="*/ 0 h 3506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19558" h="3506255">
                <a:moveTo>
                  <a:pt x="3759779" y="0"/>
                </a:moveTo>
                <a:cubicBezTo>
                  <a:pt x="5713450" y="0"/>
                  <a:pt x="7320331" y="1484777"/>
                  <a:pt x="7513560" y="3387468"/>
                </a:cubicBezTo>
                <a:lnTo>
                  <a:pt x="7519558" y="3506255"/>
                </a:lnTo>
                <a:lnTo>
                  <a:pt x="0" y="3506255"/>
                </a:lnTo>
                <a:lnTo>
                  <a:pt x="5998" y="3387468"/>
                </a:lnTo>
                <a:cubicBezTo>
                  <a:pt x="199227" y="1484777"/>
                  <a:pt x="1806109" y="0"/>
                  <a:pt x="3759779"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Tree>
    <p:extLst>
      <p:ext uri="{BB962C8B-B14F-4D97-AF65-F5344CB8AC3E}">
        <p14:creationId xmlns:p14="http://schemas.microsoft.com/office/powerpoint/2010/main" val="384663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2 column (comparison slid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r>
              <a:rPr lang="en-US" dirty="0"/>
              <a:t>Sample Footer Text</a:t>
            </a:r>
          </a:p>
        </p:txBody>
      </p:sp>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r>
              <a:rPr lang="en-US" dirty="0"/>
              <a:t>Monday, February 1, 20XX</a:t>
            </a:r>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444478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r>
              <a:rPr lang="en-US" dirty="0"/>
              <a:t>Sample Footer Text</a:t>
            </a:r>
          </a:p>
        </p:txBody>
      </p:sp>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32004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3200400" cy="3104856"/>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4892040" y="2109976"/>
            <a:ext cx="32004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4892040" y="3016183"/>
            <a:ext cx="3200400" cy="3104857"/>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a:extLst>
              <a:ext uri="{FF2B5EF4-FFF2-40B4-BE49-F238E27FC236}">
                <a16:creationId xmlns:a16="http://schemas.microsoft.com/office/drawing/2014/main" id="{5A7CDD05-39F5-4344-992F-995A7F9E8237}"/>
              </a:ext>
            </a:extLst>
          </p:cNvPr>
          <p:cNvSpPr>
            <a:spLocks noGrp="1"/>
          </p:cNvSpPr>
          <p:nvPr>
            <p:ph type="body" sz="quarter" idx="13"/>
          </p:nvPr>
        </p:nvSpPr>
        <p:spPr>
          <a:xfrm>
            <a:off x="8412480" y="2112263"/>
            <a:ext cx="32004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93C996A2-0E21-4652-A9DD-F74F8BC04053}"/>
              </a:ext>
            </a:extLst>
          </p:cNvPr>
          <p:cNvSpPr>
            <a:spLocks noGrp="1"/>
          </p:cNvSpPr>
          <p:nvPr>
            <p:ph sz="quarter" idx="14"/>
          </p:nvPr>
        </p:nvSpPr>
        <p:spPr>
          <a:xfrm>
            <a:off x="8412480" y="3018470"/>
            <a:ext cx="3200400" cy="3104857"/>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r>
              <a:rPr lang="en-US" dirty="0"/>
              <a:t>Monday, February 1, 20XX</a:t>
            </a:r>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2115717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01A8306-2063-4EE3-B249-F2AA08C30ACA}"/>
              </a:ext>
              <a:ext uri="{C183D7F6-B498-43B3-948B-1728B52AA6E4}">
                <adec:decorative xmlns:adec="http://schemas.microsoft.com/office/drawing/2017/decorative" val="1"/>
              </a:ext>
            </a:extLst>
          </p:cNvPr>
          <p:cNvSpPr/>
          <p:nvPr userDrawn="1"/>
        </p:nvSpPr>
        <p:spPr>
          <a:xfrm flipH="1">
            <a:off x="0" y="0"/>
            <a:ext cx="6096000" cy="6867136"/>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D3E64438-1D32-4E70-8582-6A520002B9F1}"/>
              </a:ext>
              <a:ext uri="{C183D7F6-B498-43B3-948B-1728B52AA6E4}">
                <adec:decorative xmlns:adec="http://schemas.microsoft.com/office/drawing/2017/decorative" val="1"/>
              </a:ext>
            </a:extLst>
          </p:cNvPr>
          <p:cNvSpPr/>
          <p:nvPr userDrawn="1"/>
        </p:nvSpPr>
        <p:spPr>
          <a:xfrm flipH="1">
            <a:off x="457200" y="17416"/>
            <a:ext cx="5638800" cy="6840584"/>
          </a:xfrm>
          <a:prstGeom prst="rect">
            <a:avLst/>
          </a:prstGeom>
          <a:gradFill>
            <a:gsLst>
              <a:gs pos="24000">
                <a:schemeClr val="accent5">
                  <a:lumMod val="60000"/>
                  <a:lumOff val="40000"/>
                  <a:alpha val="0"/>
                </a:schemeClr>
              </a:gs>
              <a:gs pos="99000">
                <a:schemeClr val="accent2">
                  <a:alpha val="8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4954AC3-129F-4075-B216-D22A2C24021F}"/>
              </a:ext>
              <a:ext uri="{C183D7F6-B498-43B3-948B-1728B52AA6E4}">
                <adec:decorative xmlns:adec="http://schemas.microsoft.com/office/drawing/2017/decorative" val="1"/>
              </a:ext>
            </a:extLst>
          </p:cNvPr>
          <p:cNvSpPr/>
          <p:nvPr userDrawn="1"/>
        </p:nvSpPr>
        <p:spPr>
          <a:xfrm rot="5400000" flipH="1">
            <a:off x="-170122" y="389706"/>
            <a:ext cx="6422401" cy="6096002"/>
          </a:xfrm>
          <a:prstGeom prst="rect">
            <a:avLst/>
          </a:prstGeom>
          <a:gradFill>
            <a:gsLst>
              <a:gs pos="2000">
                <a:schemeClr val="accent5">
                  <a:alpha val="28000"/>
                </a:schemeClr>
              </a:gs>
              <a:gs pos="78000">
                <a:schemeClr val="accent4">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17117C9-4AC1-4174-8CED-D839A05086FE}"/>
              </a:ext>
              <a:ext uri="{C183D7F6-B498-43B3-948B-1728B52AA6E4}">
                <adec:decorative xmlns:adec="http://schemas.microsoft.com/office/drawing/2017/decorative" val="1"/>
              </a:ext>
            </a:extLst>
          </p:cNvPr>
          <p:cNvSpPr/>
          <p:nvPr userDrawn="1"/>
        </p:nvSpPr>
        <p:spPr>
          <a:xfrm rot="16200000">
            <a:off x="517670" y="1253114"/>
            <a:ext cx="6840582" cy="4316082"/>
          </a:xfrm>
          <a:prstGeom prst="rect">
            <a:avLst/>
          </a:prstGeom>
          <a:gradFill>
            <a:gsLst>
              <a:gs pos="44000">
                <a:schemeClr val="tx2">
                  <a:lumMod val="75000"/>
                  <a:lumOff val="25000"/>
                  <a:alpha val="11000"/>
                </a:schemeClr>
              </a:gs>
              <a:gs pos="99000">
                <a:schemeClr val="accent2">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FDBA4B60-FD16-4BB9-99BE-945815DB043E}"/>
              </a:ext>
            </a:extLst>
          </p:cNvPr>
          <p:cNvSpPr>
            <a:spLocks noGrp="1"/>
          </p:cNvSpPr>
          <p:nvPr>
            <p:ph type="title"/>
          </p:nvPr>
        </p:nvSpPr>
        <p:spPr>
          <a:xfrm>
            <a:off x="914400" y="758997"/>
            <a:ext cx="3319895" cy="5381177"/>
          </a:xfrm>
        </p:spPr>
        <p:txBody>
          <a:bodyPr anchor="ctr">
            <a:normAutofit/>
          </a:bodyPr>
          <a:lstStyle>
            <a:lvl1pPr>
              <a:defRPr>
                <a:solidFill>
                  <a:schemeClr val="bg1"/>
                </a:solidFill>
              </a:defRPr>
            </a:lvl1pPr>
          </a:lstStyle>
          <a:p>
            <a:r>
              <a:rPr lang="en-US" sz="3200">
                <a:solidFill>
                  <a:schemeClr val="bg1"/>
                </a:solidFill>
              </a:rPr>
              <a:t>Click to edit Master title style</a:t>
            </a:r>
            <a:endParaRPr lang="en-US" sz="3200" dirty="0">
              <a:solidFill>
                <a:schemeClr val="bg1"/>
              </a:solidFill>
            </a:endParaRPr>
          </a:p>
        </p:txBody>
      </p:sp>
      <p:sp>
        <p:nvSpPr>
          <p:cNvPr id="8" name="Freeform: Shape 7">
            <a:extLst>
              <a:ext uri="{FF2B5EF4-FFF2-40B4-BE49-F238E27FC236}">
                <a16:creationId xmlns:a16="http://schemas.microsoft.com/office/drawing/2014/main" id="{3648B8AB-3038-447E-A760-83F9D9900314}"/>
              </a:ext>
              <a:ext uri="{C183D7F6-B498-43B3-948B-1728B52AA6E4}">
                <adec:decorative xmlns:adec="http://schemas.microsoft.com/office/drawing/2017/decorative" val="1"/>
              </a:ext>
            </a:extLst>
          </p:cNvPr>
          <p:cNvSpPr/>
          <p:nvPr userDrawn="1"/>
        </p:nvSpPr>
        <p:spPr>
          <a:xfrm rot="14907757">
            <a:off x="-619013" y="1524958"/>
            <a:ext cx="4648282" cy="4433301"/>
          </a:xfrm>
          <a:custGeom>
            <a:avLst/>
            <a:gdLst>
              <a:gd name="connsiteX0" fmla="*/ 4465639 w 4648282"/>
              <a:gd name="connsiteY0" fmla="*/ 3013821 h 4433301"/>
              <a:gd name="connsiteX1" fmla="*/ 2324141 w 4648282"/>
              <a:gd name="connsiteY1" fmla="*/ 4433301 h 4433301"/>
              <a:gd name="connsiteX2" fmla="*/ 0 w 4648282"/>
              <a:gd name="connsiteY2" fmla="*/ 2109160 h 4433301"/>
              <a:gd name="connsiteX3" fmla="*/ 1216317 w 4648282"/>
              <a:gd name="connsiteY3" fmla="*/ 65530 h 4433301"/>
              <a:gd name="connsiteX4" fmla="*/ 1352350 w 4648282"/>
              <a:gd name="connsiteY4" fmla="*/ 0 h 4433301"/>
              <a:gd name="connsiteX5" fmla="*/ 4475994 w 4648282"/>
              <a:gd name="connsiteY5" fmla="*/ 1232791 h 4433301"/>
              <a:gd name="connsiteX6" fmla="*/ 4543793 w 4648282"/>
              <a:gd name="connsiteY6" fmla="*/ 1418031 h 4433301"/>
              <a:gd name="connsiteX7" fmla="*/ 4648282 w 4648282"/>
              <a:gd name="connsiteY7" fmla="*/ 2109160 h 4433301"/>
              <a:gd name="connsiteX8" fmla="*/ 4465639 w 4648282"/>
              <a:gd name="connsiteY8" fmla="*/ 3013821 h 4433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48282" h="4433301">
                <a:moveTo>
                  <a:pt x="4465639" y="3013821"/>
                </a:moveTo>
                <a:cubicBezTo>
                  <a:pt x="4112816" y="3847990"/>
                  <a:pt x="3286832" y="4433301"/>
                  <a:pt x="2324141" y="4433301"/>
                </a:cubicBezTo>
                <a:cubicBezTo>
                  <a:pt x="1040553" y="4433301"/>
                  <a:pt x="0" y="3392748"/>
                  <a:pt x="0" y="2109160"/>
                </a:cubicBezTo>
                <a:cubicBezTo>
                  <a:pt x="0" y="1226693"/>
                  <a:pt x="491824" y="459098"/>
                  <a:pt x="1216317" y="65530"/>
                </a:cubicBezTo>
                <a:lnTo>
                  <a:pt x="1352350" y="0"/>
                </a:lnTo>
                <a:lnTo>
                  <a:pt x="4475994" y="1232791"/>
                </a:lnTo>
                <a:lnTo>
                  <a:pt x="4543793" y="1418031"/>
                </a:lnTo>
                <a:cubicBezTo>
                  <a:pt x="4611700" y="1636359"/>
                  <a:pt x="4648282" y="1868487"/>
                  <a:pt x="4648282" y="2109160"/>
                </a:cubicBezTo>
                <a:cubicBezTo>
                  <a:pt x="4648282" y="2430057"/>
                  <a:pt x="4583247" y="2735764"/>
                  <a:pt x="4465639" y="3013821"/>
                </a:cubicBezTo>
                <a:close/>
              </a:path>
            </a:pathLst>
          </a:custGeom>
          <a:gradFill>
            <a:gsLst>
              <a:gs pos="31000">
                <a:schemeClr val="accent6">
                  <a:alpha val="10000"/>
                </a:schemeClr>
              </a:gs>
              <a:gs pos="85000">
                <a:schemeClr val="accent6">
                  <a:lumMod val="60000"/>
                  <a:lumOff val="40000"/>
                  <a:alpha val="21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16" name="Picture Placeholder 15">
            <a:extLst>
              <a:ext uri="{FF2B5EF4-FFF2-40B4-BE49-F238E27FC236}">
                <a16:creationId xmlns:a16="http://schemas.microsoft.com/office/drawing/2014/main" id="{F4B1264E-7B5A-4325-840D-E1994D41EFF0}"/>
              </a:ext>
            </a:extLst>
          </p:cNvPr>
          <p:cNvSpPr>
            <a:spLocks noGrp="1"/>
          </p:cNvSpPr>
          <p:nvPr>
            <p:ph type="pic" sz="quarter" idx="13"/>
          </p:nvPr>
        </p:nvSpPr>
        <p:spPr>
          <a:xfrm>
            <a:off x="4608576" y="758952"/>
            <a:ext cx="2962656" cy="2514600"/>
          </a:xfrm>
          <a:solidFill>
            <a:schemeClr val="accent6"/>
          </a:solidFill>
        </p:spPr>
        <p:txBody>
          <a:bodyPr/>
          <a:lstStyle/>
          <a:p>
            <a:r>
              <a:rPr lang="en-US"/>
              <a:t>Click icon to add picture</a:t>
            </a:r>
            <a:endParaRPr lang="en-US" dirty="0"/>
          </a:p>
        </p:txBody>
      </p:sp>
      <p:sp>
        <p:nvSpPr>
          <p:cNvPr id="17" name="Picture Placeholder 15">
            <a:extLst>
              <a:ext uri="{FF2B5EF4-FFF2-40B4-BE49-F238E27FC236}">
                <a16:creationId xmlns:a16="http://schemas.microsoft.com/office/drawing/2014/main" id="{30B566CA-63FC-43A4-A9E1-7EC3164CB40A}"/>
              </a:ext>
            </a:extLst>
          </p:cNvPr>
          <p:cNvSpPr>
            <a:spLocks noGrp="1"/>
          </p:cNvSpPr>
          <p:nvPr>
            <p:ph type="pic" sz="quarter" idx="14"/>
          </p:nvPr>
        </p:nvSpPr>
        <p:spPr>
          <a:xfrm>
            <a:off x="4608576" y="3593592"/>
            <a:ext cx="2962656" cy="2514600"/>
          </a:xfrm>
          <a:solidFill>
            <a:schemeClr val="accent6"/>
          </a:solidFill>
        </p:spPr>
        <p:txBody>
          <a:bodyPr/>
          <a:lstStyle/>
          <a:p>
            <a:r>
              <a:rPr lang="en-US"/>
              <a:t>Click icon to add picture</a:t>
            </a:r>
            <a:endParaRPr lang="en-US" dirty="0"/>
          </a:p>
        </p:txBody>
      </p:sp>
      <p:sp>
        <p:nvSpPr>
          <p:cNvPr id="12" name="Content Placeholder 11">
            <a:extLst>
              <a:ext uri="{FF2B5EF4-FFF2-40B4-BE49-F238E27FC236}">
                <a16:creationId xmlns:a16="http://schemas.microsoft.com/office/drawing/2014/main" id="{7DBD15FE-44A7-4CA5-815B-71FF4994DB1C}"/>
              </a:ext>
            </a:extLst>
          </p:cNvPr>
          <p:cNvSpPr>
            <a:spLocks noGrp="1"/>
          </p:cNvSpPr>
          <p:nvPr>
            <p:ph sz="quarter" idx="15" hasCustomPrompt="1"/>
          </p:nvPr>
        </p:nvSpPr>
        <p:spPr>
          <a:xfrm>
            <a:off x="8089901" y="693738"/>
            <a:ext cx="3522980" cy="5446712"/>
          </a:xfrm>
        </p:spPr>
        <p:txBody>
          <a:bodyPr anchor="ctr"/>
          <a:lstStyle>
            <a:lvl1pPr marL="0" indent="0">
              <a:buNone/>
              <a:defRPr sz="1800"/>
            </a:lvl1pPr>
            <a:lvl2pPr>
              <a:buNone/>
              <a:defRPr sz="1800"/>
            </a:lvl2pPr>
            <a:lvl3pPr>
              <a:buNone/>
              <a:defRPr sz="1800"/>
            </a:lvl3pPr>
            <a:lvl4pPr>
              <a:buNone/>
              <a:defRPr sz="1800"/>
            </a:lvl4pPr>
            <a:lvl5pPr>
              <a:buNone/>
              <a:defRPr sz="1800"/>
            </a:lvl5pPr>
          </a:lstStyle>
          <a:p>
            <a:pPr lvl="0"/>
            <a:r>
              <a:rPr lang="en-US" dirty="0"/>
              <a:t>Object</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dirty="0"/>
              <a:t>Monday, February 1, 20XX</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996647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9C97D6C-07B7-434E-BBAE-19379570CC2E}"/>
              </a:ext>
            </a:extLst>
          </p:cNvPr>
          <p:cNvSpPr>
            <a:spLocks noGrp="1"/>
          </p:cNvSpPr>
          <p:nvPr>
            <p:ph type="title"/>
          </p:nvPr>
        </p:nvSpPr>
        <p:spPr>
          <a:xfrm>
            <a:off x="8643193" y="457201"/>
            <a:ext cx="3091607" cy="1727643"/>
          </a:xfrm>
        </p:spPr>
        <p:txBody>
          <a:bodyPr anchor="b">
            <a:normAutofit/>
          </a:bodyPr>
          <a:lstStyle/>
          <a:p>
            <a:r>
              <a:rPr lang="en-US" sz="2800"/>
              <a:t>Click to edit Master title style</a:t>
            </a:r>
            <a:endParaRPr lang="en-US" sz="2800" dirty="0"/>
          </a:p>
        </p:txBody>
      </p:sp>
      <p:sp>
        <p:nvSpPr>
          <p:cNvPr id="9" name="Picture Placeholder 8">
            <a:extLst>
              <a:ext uri="{FF2B5EF4-FFF2-40B4-BE49-F238E27FC236}">
                <a16:creationId xmlns:a16="http://schemas.microsoft.com/office/drawing/2014/main" id="{DA2D2C88-FFBE-4F25-871F-68A09C5F530F}"/>
              </a:ext>
            </a:extLst>
          </p:cNvPr>
          <p:cNvSpPr>
            <a:spLocks noGrp="1"/>
          </p:cNvSpPr>
          <p:nvPr>
            <p:ph type="pic" sz="quarter" idx="13"/>
          </p:nvPr>
        </p:nvSpPr>
        <p:spPr>
          <a:xfrm>
            <a:off x="0" y="0"/>
            <a:ext cx="8119872" cy="6409944"/>
          </a:xfrm>
          <a:solidFill>
            <a:schemeClr val="accent6"/>
          </a:solidFill>
        </p:spPr>
        <p:txBody>
          <a:bodyPr anchor="ctr"/>
          <a:lstStyle>
            <a:lvl1pPr algn="ctr">
              <a:defRPr/>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8" name="Content Placeholder 7">
            <a:extLst>
              <a:ext uri="{FF2B5EF4-FFF2-40B4-BE49-F238E27FC236}">
                <a16:creationId xmlns:a16="http://schemas.microsoft.com/office/drawing/2014/main" id="{8D0529A2-5928-42C4-B397-6AEE7520D2C9}"/>
              </a:ext>
            </a:extLst>
          </p:cNvPr>
          <p:cNvSpPr>
            <a:spLocks noGrp="1"/>
          </p:cNvSpPr>
          <p:nvPr>
            <p:ph sz="quarter" idx="14" hasCustomPrompt="1"/>
          </p:nvPr>
        </p:nvSpPr>
        <p:spPr>
          <a:xfrm>
            <a:off x="8643938" y="2530475"/>
            <a:ext cx="3023806" cy="3427413"/>
          </a:xfrm>
        </p:spPr>
        <p:txBody>
          <a:bodyPr/>
          <a:lstStyle>
            <a:lvl1pPr>
              <a:buNone/>
              <a:defRPr sz="2000"/>
            </a:lvl1pPr>
            <a:lvl2pPr>
              <a:buNone/>
              <a:defRPr sz="2000"/>
            </a:lvl2pPr>
            <a:lvl3pPr>
              <a:buNone/>
              <a:defRPr sz="2000"/>
            </a:lvl3pPr>
            <a:lvl4pPr>
              <a:buNone/>
              <a:defRPr sz="2000"/>
            </a:lvl4pPr>
            <a:lvl5pPr>
              <a:buNone/>
              <a:defRPr sz="2000"/>
            </a:lvl5pPr>
          </a:lstStyle>
          <a:p>
            <a:pPr lvl="0"/>
            <a:r>
              <a:rPr lang="en-US" dirty="0"/>
              <a:t>Object</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dirty="0"/>
              <a:t>Monday, February 1, 20XX</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744036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4115205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r>
              <a:rPr lang="en-US" dirty="0"/>
              <a:t>Monday, February 1, 20XX</a:t>
            </a:r>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2543851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r>
              <a:rPr lang="en-US" dirty="0"/>
              <a:t>Monday, February 1, 20XX</a:t>
            </a:r>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1918203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306F3896-19D4-4232-82CE-6C81979F6FE1}"/>
              </a:ext>
              <a:ext uri="{C183D7F6-B498-43B3-948B-1728B52AA6E4}">
                <adec:decorative xmlns:adec="http://schemas.microsoft.com/office/drawing/2017/decorative" val="1"/>
              </a:ext>
            </a:extLst>
          </p:cNvPr>
          <p:cNvGrpSpPr/>
          <p:nvPr userDrawn="1"/>
        </p:nvGrpSpPr>
        <p:grpSpPr>
          <a:xfrm>
            <a:off x="0" y="6409177"/>
            <a:ext cx="12192000" cy="456774"/>
            <a:chOff x="0" y="6401226"/>
            <a:chExt cx="12192000" cy="456774"/>
          </a:xfrm>
        </p:grpSpPr>
        <p:sp>
          <p:nvSpPr>
            <p:cNvPr id="44" name="Rectangle 43">
              <a:extLst>
                <a:ext uri="{FF2B5EF4-FFF2-40B4-BE49-F238E27FC236}">
                  <a16:creationId xmlns:a16="http://schemas.microsoft.com/office/drawing/2014/main" id="{191D0E40-FF26-4842-B967-3FA07E78DC55}"/>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7BE4E0C1-B316-4C88-9FF8-5BA9F1C67DCE}"/>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8" name="Rectangle 37">
            <a:extLst>
              <a:ext uri="{FF2B5EF4-FFF2-40B4-BE49-F238E27FC236}">
                <a16:creationId xmlns:a16="http://schemas.microsoft.com/office/drawing/2014/main" id="{6F7B3B56-B1E0-482A-BCB7-F6DFF267F460}"/>
              </a:ext>
              <a:ext uri="{C183D7F6-B498-43B3-948B-1728B52AA6E4}">
                <adec:decorative xmlns:adec="http://schemas.microsoft.com/office/drawing/2017/decorative" val="1"/>
              </a:ext>
            </a:extLst>
          </p:cNvPr>
          <p:cNvSpPr/>
          <p:nvPr userDrawn="1"/>
        </p:nvSpPr>
        <p:spPr>
          <a:xfrm rot="16200000" flipH="1">
            <a:off x="-1184687" y="1185453"/>
            <a:ext cx="6408742"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1966FDA2-772B-4D2A-AB6A-EE70A258E8F2}"/>
              </a:ext>
              <a:ext uri="{C183D7F6-B498-43B3-948B-1728B52AA6E4}">
                <adec:decorative xmlns:adec="http://schemas.microsoft.com/office/drawing/2017/decorative" val="1"/>
              </a:ext>
            </a:extLst>
          </p:cNvPr>
          <p:cNvSpPr/>
          <p:nvPr userDrawn="1"/>
        </p:nvSpPr>
        <p:spPr>
          <a:xfrm rot="16200000" flipH="1">
            <a:off x="1043780" y="3413921"/>
            <a:ext cx="1951041"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113291B3-B6EE-40A3-8DD7-FA478AD26ED6}"/>
              </a:ext>
              <a:ext uri="{C183D7F6-B498-43B3-948B-1728B52AA6E4}">
                <adec:decorative xmlns:adec="http://schemas.microsoft.com/office/drawing/2017/decorative" val="1"/>
              </a:ext>
            </a:extLst>
          </p:cNvPr>
          <p:cNvSpPr/>
          <p:nvPr userDrawn="1"/>
        </p:nvSpPr>
        <p:spPr>
          <a:xfrm rot="20635413">
            <a:off x="-364225" y="1757079"/>
            <a:ext cx="3900087" cy="4178958"/>
          </a:xfrm>
          <a:custGeom>
            <a:avLst/>
            <a:gdLst>
              <a:gd name="connsiteX0" fmla="*/ 2431955 w 3900087"/>
              <a:gd name="connsiteY0" fmla="*/ 93939 h 4178958"/>
              <a:gd name="connsiteX1" fmla="*/ 3900087 w 3900087"/>
              <a:gd name="connsiteY1" fmla="*/ 2089479 h 4178958"/>
              <a:gd name="connsiteX2" fmla="*/ 1810608 w 3900087"/>
              <a:gd name="connsiteY2" fmla="*/ 4178958 h 4178958"/>
              <a:gd name="connsiteX3" fmla="*/ 77979 w 3900087"/>
              <a:gd name="connsiteY3" fmla="*/ 3257727 h 4178958"/>
              <a:gd name="connsiteX4" fmla="*/ 0 w 3900087"/>
              <a:gd name="connsiteY4" fmla="*/ 3129368 h 4178958"/>
              <a:gd name="connsiteX5" fmla="*/ 831517 w 3900087"/>
              <a:gd name="connsiteY5" fmla="*/ 244058 h 4178958"/>
              <a:gd name="connsiteX6" fmla="*/ 997289 w 3900087"/>
              <a:gd name="connsiteY6" fmla="*/ 164202 h 4178958"/>
              <a:gd name="connsiteX7" fmla="*/ 1810608 w 3900087"/>
              <a:gd name="connsiteY7" fmla="*/ 0 h 4178958"/>
              <a:gd name="connsiteX8" fmla="*/ 2431955 w 390008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7" h="4178958">
                <a:moveTo>
                  <a:pt x="2431955" y="93939"/>
                </a:moveTo>
                <a:cubicBezTo>
                  <a:pt x="3282516" y="358491"/>
                  <a:pt x="3900087" y="1151865"/>
                  <a:pt x="3900087" y="2089479"/>
                </a:cubicBezTo>
                <a:cubicBezTo>
                  <a:pt x="3900087" y="3243466"/>
                  <a:pt x="2964595" y="4178958"/>
                  <a:pt x="1810608" y="4178958"/>
                </a:cubicBezTo>
                <a:cubicBezTo>
                  <a:pt x="1089366" y="4178958"/>
                  <a:pt x="453474" y="3813531"/>
                  <a:pt x="77979" y="3257727"/>
                </a:cubicBezTo>
                <a:lnTo>
                  <a:pt x="0" y="3129368"/>
                </a:lnTo>
                <a:lnTo>
                  <a:pt x="831517" y="244058"/>
                </a:lnTo>
                <a:lnTo>
                  <a:pt x="997289" y="164202"/>
                </a:lnTo>
                <a:cubicBezTo>
                  <a:pt x="1247270" y="58468"/>
                  <a:pt x="1522111" y="0"/>
                  <a:pt x="1810608" y="0"/>
                </a:cubicBezTo>
                <a:cubicBezTo>
                  <a:pt x="2026981" y="0"/>
                  <a:pt x="2235672" y="32888"/>
                  <a:pt x="2431955" y="93939"/>
                </a:cubicBezTo>
                <a:close/>
              </a:path>
            </a:pathLst>
          </a:custGeom>
          <a:gradFill>
            <a:gsLst>
              <a:gs pos="34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CD997F7F-035E-456B-A91D-449104462481}"/>
              </a:ext>
              <a:ext uri="{C183D7F6-B498-43B3-948B-1728B52AA6E4}">
                <adec:decorative xmlns:adec="http://schemas.microsoft.com/office/drawing/2017/decorative" val="1"/>
              </a:ext>
            </a:extLst>
          </p:cNvPr>
          <p:cNvSpPr/>
          <p:nvPr userDrawn="1"/>
        </p:nvSpPr>
        <p:spPr>
          <a:xfrm rot="5400000" flipH="1">
            <a:off x="47595" y="413658"/>
            <a:ext cx="4400609"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10052647-C66D-4244-962F-2AA82F920071}"/>
              </a:ext>
            </a:extLst>
          </p:cNvPr>
          <p:cNvSpPr>
            <a:spLocks noGrp="1"/>
          </p:cNvSpPr>
          <p:nvPr>
            <p:ph type="title"/>
          </p:nvPr>
        </p:nvSpPr>
        <p:spPr>
          <a:xfrm>
            <a:off x="518616" y="586633"/>
            <a:ext cx="3125336" cy="3611584"/>
          </a:xfrm>
        </p:spPr>
        <p:txBody>
          <a:bodyPr/>
          <a:lstStyle>
            <a:lvl1pPr>
              <a:defRPr>
                <a:solidFill>
                  <a:schemeClr val="bg1"/>
                </a:solidFill>
              </a:defRPr>
            </a:lvl1pPr>
          </a:lstStyle>
          <a:p>
            <a:r>
              <a:rPr lang="en-US">
                <a:solidFill>
                  <a:schemeClr val="bg1"/>
                </a:solidFill>
              </a:rPr>
              <a:t>Click to edit Master title style</a:t>
            </a:r>
            <a:endParaRPr lang="en-US" dirty="0">
              <a:solidFill>
                <a:schemeClr val="bg1"/>
              </a:solidFill>
            </a:endParaRPr>
          </a:p>
        </p:txBody>
      </p:sp>
      <p:sp>
        <p:nvSpPr>
          <p:cNvPr id="30" name="Footer Placeholder 4">
            <a:extLst>
              <a:ext uri="{FF2B5EF4-FFF2-40B4-BE49-F238E27FC236}">
                <a16:creationId xmlns:a16="http://schemas.microsoft.com/office/drawing/2014/main" id="{43D0BC76-B58B-4508-A4FF-DC3D3ADB54CE}"/>
              </a:ext>
            </a:extLst>
          </p:cNvPr>
          <p:cNvSpPr>
            <a:spLocks noGrp="1"/>
          </p:cNvSpPr>
          <p:nvPr>
            <p:ph type="ftr" sz="quarter" idx="11"/>
          </p:nvPr>
        </p:nvSpPr>
        <p:spPr>
          <a:xfrm rot="5400000">
            <a:off x="-1828801" y="1912217"/>
            <a:ext cx="4114800" cy="457200"/>
          </a:xfrm>
        </p:spPr>
        <p:txBody>
          <a:bodyPr/>
          <a:lstStyle>
            <a:lvl1pPr>
              <a:defRPr>
                <a:solidFill>
                  <a:schemeClr val="bg1"/>
                </a:solidFill>
              </a:defRPr>
            </a:lvl1pPr>
          </a:lstStyle>
          <a:p>
            <a:r>
              <a:rPr lang="en-US" dirty="0">
                <a:solidFill>
                  <a:schemeClr val="bg1"/>
                </a:solidFill>
              </a:rPr>
              <a:t>Sample Footer Text</a:t>
            </a:r>
          </a:p>
        </p:txBody>
      </p:sp>
      <p:sp>
        <p:nvSpPr>
          <p:cNvPr id="3" name="Content Placeholder 2">
            <a:extLst>
              <a:ext uri="{FF2B5EF4-FFF2-40B4-BE49-F238E27FC236}">
                <a16:creationId xmlns:a16="http://schemas.microsoft.com/office/drawing/2014/main" id="{50A73B76-2F23-43F4-BD43-914BAEE88CF6}"/>
              </a:ext>
            </a:extLst>
          </p:cNvPr>
          <p:cNvSpPr>
            <a:spLocks noGrp="1"/>
          </p:cNvSpPr>
          <p:nvPr>
            <p:ph sz="quarter" idx="16" hasCustomPrompt="1"/>
          </p:nvPr>
        </p:nvSpPr>
        <p:spPr>
          <a:xfrm>
            <a:off x="4778375" y="863600"/>
            <a:ext cx="3441700" cy="5130800"/>
          </a:xfrm>
        </p:spPr>
        <p:txBody>
          <a:bodyPr anchor="ctr">
            <a:normAutofit/>
          </a:bodyPr>
          <a:lstStyle>
            <a:lvl1pPr>
              <a:buNone/>
              <a:defRPr sz="1800"/>
            </a:lvl1pPr>
            <a:lvl2pPr>
              <a:buNone/>
              <a:defRPr/>
            </a:lvl2pPr>
            <a:lvl3pPr>
              <a:buNone/>
              <a:defRPr/>
            </a:lvl3pPr>
            <a:lvl4pPr>
              <a:buNone/>
              <a:defRPr/>
            </a:lvl4pPr>
            <a:lvl5pPr>
              <a:buNone/>
              <a:defRPr/>
            </a:lvl5pPr>
          </a:lstStyle>
          <a:p>
            <a:pPr lvl="0"/>
            <a:r>
              <a:rPr lang="en-US" dirty="0"/>
              <a:t>Object</a:t>
            </a:r>
          </a:p>
        </p:txBody>
      </p:sp>
      <p:sp>
        <p:nvSpPr>
          <p:cNvPr id="40" name="Picture Placeholder 39">
            <a:extLst>
              <a:ext uri="{FF2B5EF4-FFF2-40B4-BE49-F238E27FC236}">
                <a16:creationId xmlns:a16="http://schemas.microsoft.com/office/drawing/2014/main" id="{25D66CC0-A06E-4254-AAF8-8DA80B01936E}"/>
              </a:ext>
            </a:extLst>
          </p:cNvPr>
          <p:cNvSpPr>
            <a:spLocks noGrp="1"/>
          </p:cNvSpPr>
          <p:nvPr>
            <p:ph type="pic" sz="quarter" idx="13"/>
          </p:nvPr>
        </p:nvSpPr>
        <p:spPr>
          <a:xfrm>
            <a:off x="8787384" y="868680"/>
            <a:ext cx="2505456" cy="1499616"/>
          </a:xfrm>
          <a:solidFill>
            <a:schemeClr val="accent6"/>
          </a:solidFill>
        </p:spPr>
        <p:txBody>
          <a:bodyPr/>
          <a:lstStyle>
            <a:lvl1pPr>
              <a:defRPr>
                <a:solidFill>
                  <a:schemeClr val="bg1"/>
                </a:solidFill>
              </a:defRPr>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9E32C36A-291F-44F8-81D5-1899179E0AED}"/>
              </a:ext>
            </a:extLst>
          </p:cNvPr>
          <p:cNvSpPr>
            <a:spLocks noGrp="1"/>
          </p:cNvSpPr>
          <p:nvPr>
            <p:ph type="pic" sz="quarter" idx="14"/>
          </p:nvPr>
        </p:nvSpPr>
        <p:spPr>
          <a:xfrm>
            <a:off x="8787384" y="2688336"/>
            <a:ext cx="2505456" cy="1499616"/>
          </a:xfrm>
          <a:solidFill>
            <a:schemeClr val="accent6"/>
          </a:solidFill>
        </p:spPr>
        <p:txBody>
          <a:bodyPr/>
          <a:lstStyle>
            <a:lvl1pPr>
              <a:defRPr>
                <a:solidFill>
                  <a:schemeClr val="bg1"/>
                </a:solidFill>
              </a:defRPr>
            </a:lvl1pPr>
          </a:lstStyle>
          <a:p>
            <a:r>
              <a:rPr lang="en-US"/>
              <a:t>Click icon to add picture</a:t>
            </a:r>
            <a:endParaRPr lang="en-US" dirty="0"/>
          </a:p>
        </p:txBody>
      </p:sp>
      <p:sp>
        <p:nvSpPr>
          <p:cNvPr id="42" name="Picture Placeholder 39">
            <a:extLst>
              <a:ext uri="{FF2B5EF4-FFF2-40B4-BE49-F238E27FC236}">
                <a16:creationId xmlns:a16="http://schemas.microsoft.com/office/drawing/2014/main" id="{E44311D2-BC20-4706-9F00-7D9178FB0A2F}"/>
              </a:ext>
            </a:extLst>
          </p:cNvPr>
          <p:cNvSpPr>
            <a:spLocks noGrp="1"/>
          </p:cNvSpPr>
          <p:nvPr>
            <p:ph type="pic" sz="quarter" idx="15"/>
          </p:nvPr>
        </p:nvSpPr>
        <p:spPr>
          <a:xfrm>
            <a:off x="8787384" y="4526280"/>
            <a:ext cx="2505456" cy="1499616"/>
          </a:xfrm>
          <a:solidFill>
            <a:schemeClr val="accent6"/>
          </a:solidFill>
        </p:spPr>
        <p:txBody>
          <a:bodyPr/>
          <a:lstStyle>
            <a:lvl1pPr>
              <a:defRPr>
                <a:solidFill>
                  <a:schemeClr val="bg1"/>
                </a:solidFill>
              </a:defRPr>
            </a:lvl1pPr>
          </a:lstStyle>
          <a:p>
            <a:r>
              <a:rPr lang="en-US"/>
              <a:t>Click icon to add picture</a:t>
            </a:r>
            <a:endParaRPr lang="en-US" dirty="0"/>
          </a:p>
        </p:txBody>
      </p:sp>
      <p:sp>
        <p:nvSpPr>
          <p:cNvPr id="35" name="Date Placeholder 3">
            <a:extLst>
              <a:ext uri="{FF2B5EF4-FFF2-40B4-BE49-F238E27FC236}">
                <a16:creationId xmlns:a16="http://schemas.microsoft.com/office/drawing/2014/main" id="{B0C91521-9FA7-4A68-9C94-30DAE875F3AF}"/>
              </a:ext>
            </a:extLst>
          </p:cNvPr>
          <p:cNvSpPr>
            <a:spLocks noGrp="1"/>
          </p:cNvSpPr>
          <p:nvPr>
            <p:ph type="dt" sz="half" idx="10"/>
          </p:nvPr>
        </p:nvSpPr>
        <p:spPr>
          <a:xfrm>
            <a:off x="7910111" y="6409170"/>
            <a:ext cx="3702392" cy="448830"/>
          </a:xfrm>
        </p:spPr>
        <p:txBody>
          <a:bodyPr/>
          <a:lstStyle>
            <a:lvl1pPr>
              <a:defRPr>
                <a:solidFill>
                  <a:schemeClr val="bg1"/>
                </a:solidFill>
              </a:defRPr>
            </a:lvl1pPr>
          </a:lstStyle>
          <a:p>
            <a:r>
              <a:rPr lang="en-US" dirty="0"/>
              <a:t>Monday, February 1, 20XX</a:t>
            </a:r>
          </a:p>
        </p:txBody>
      </p:sp>
      <p:sp>
        <p:nvSpPr>
          <p:cNvPr id="36" name="Slide Number Placeholder 5">
            <a:extLst>
              <a:ext uri="{FF2B5EF4-FFF2-40B4-BE49-F238E27FC236}">
                <a16:creationId xmlns:a16="http://schemas.microsoft.com/office/drawing/2014/main" id="{43143B3C-F960-42CF-BBA0-4990E987477B}"/>
              </a:ext>
            </a:extLst>
          </p:cNvPr>
          <p:cNvSpPr>
            <a:spLocks noGrp="1"/>
          </p:cNvSpPr>
          <p:nvPr>
            <p:ph type="sldNum" sz="quarter" idx="12"/>
          </p:nvPr>
        </p:nvSpPr>
        <p:spPr>
          <a:xfrm>
            <a:off x="11669678" y="6408742"/>
            <a:ext cx="438652" cy="448830"/>
          </a:xfrm>
        </p:spPr>
        <p:txBody>
          <a:bodyPr/>
          <a:lstStyle>
            <a:lvl1pPr>
              <a:defRPr>
                <a:solidFill>
                  <a:schemeClr val="bg1"/>
                </a:solidFill>
              </a:defRPr>
            </a:lvl1pPr>
          </a:lstStyle>
          <a:p>
            <a:fld id="{39A857F5-96C8-461D-A78C-38E92FE1C522}" type="slidenum">
              <a:rPr lang="en-US" smtClean="0"/>
              <a:pPr/>
              <a:t>‹#›</a:t>
            </a:fld>
            <a:endParaRPr lang="en-US" dirty="0"/>
          </a:p>
        </p:txBody>
      </p:sp>
    </p:spTree>
    <p:extLst>
      <p:ext uri="{BB962C8B-B14F-4D97-AF65-F5344CB8AC3E}">
        <p14:creationId xmlns:p14="http://schemas.microsoft.com/office/powerpoint/2010/main" val="547921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0A4A873-9306-44F1-9047-F853F0082D08}"/>
              </a:ext>
            </a:extLst>
          </p:cNvPr>
          <p:cNvSpPr>
            <a:spLocks noGrp="1"/>
          </p:cNvSpPr>
          <p:nvPr>
            <p:ph type="title"/>
          </p:nvPr>
        </p:nvSpPr>
        <p:spPr>
          <a:xfrm>
            <a:off x="4769893" y="457200"/>
            <a:ext cx="6230956" cy="1569368"/>
          </a:xfrm>
        </p:spPr>
        <p:txBody>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50B5C48D-A262-4537-89A8-437CBFD860EC}"/>
              </a:ext>
            </a:extLst>
          </p:cNvPr>
          <p:cNvSpPr>
            <a:spLocks noGrp="1"/>
          </p:cNvSpPr>
          <p:nvPr>
            <p:ph type="pic" sz="quarter" idx="13"/>
          </p:nvPr>
        </p:nvSpPr>
        <p:spPr>
          <a:xfrm>
            <a:off x="0" y="0"/>
            <a:ext cx="4041648" cy="1600200"/>
          </a:xfrm>
          <a:solidFill>
            <a:schemeClr val="accent6"/>
          </a:solidFill>
        </p:spPr>
        <p:txBody>
          <a:bodyPr anchor="ctr"/>
          <a:lstStyle>
            <a:lvl1pPr algn="ctr">
              <a:defRPr/>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13" name="Picture Placeholder 11">
            <a:extLst>
              <a:ext uri="{FF2B5EF4-FFF2-40B4-BE49-F238E27FC236}">
                <a16:creationId xmlns:a16="http://schemas.microsoft.com/office/drawing/2014/main" id="{6702E7C4-3925-41D8-8339-6521FE726B22}"/>
              </a:ext>
            </a:extLst>
          </p:cNvPr>
          <p:cNvSpPr>
            <a:spLocks noGrp="1"/>
          </p:cNvSpPr>
          <p:nvPr>
            <p:ph type="pic" sz="quarter" idx="14"/>
          </p:nvPr>
        </p:nvSpPr>
        <p:spPr>
          <a:xfrm>
            <a:off x="0" y="1603470"/>
            <a:ext cx="4041648" cy="1600200"/>
          </a:xfrm>
          <a:solidFill>
            <a:schemeClr val="accent6"/>
          </a:solidFill>
        </p:spPr>
        <p:txBody>
          <a:bodyPr anchor="ctr"/>
          <a:lstStyle>
            <a:lvl1pPr algn="ctr">
              <a:defRPr/>
            </a:lvl1pPr>
          </a:lstStyle>
          <a:p>
            <a:r>
              <a:rPr lang="en-US"/>
              <a:t>Click icon to add picture</a:t>
            </a:r>
            <a:endParaRPr lang="en-US" dirty="0"/>
          </a:p>
        </p:txBody>
      </p:sp>
      <p:sp>
        <p:nvSpPr>
          <p:cNvPr id="14" name="Picture Placeholder 11">
            <a:extLst>
              <a:ext uri="{FF2B5EF4-FFF2-40B4-BE49-F238E27FC236}">
                <a16:creationId xmlns:a16="http://schemas.microsoft.com/office/drawing/2014/main" id="{D748BF23-0309-4049-B999-7977CE56B287}"/>
              </a:ext>
            </a:extLst>
          </p:cNvPr>
          <p:cNvSpPr>
            <a:spLocks noGrp="1"/>
          </p:cNvSpPr>
          <p:nvPr>
            <p:ph type="pic" sz="quarter" idx="15"/>
          </p:nvPr>
        </p:nvSpPr>
        <p:spPr>
          <a:xfrm>
            <a:off x="0" y="3206940"/>
            <a:ext cx="4041648" cy="1600200"/>
          </a:xfrm>
          <a:solidFill>
            <a:schemeClr val="accent6"/>
          </a:solidFill>
        </p:spPr>
        <p:txBody>
          <a:bodyPr anchor="ctr"/>
          <a:lstStyle>
            <a:lvl1pPr algn="ctr">
              <a:defRPr/>
            </a:lvl1pPr>
          </a:lstStyle>
          <a:p>
            <a:r>
              <a:rPr lang="en-US"/>
              <a:t>Click icon to add picture</a:t>
            </a:r>
            <a:endParaRPr lang="en-US" dirty="0"/>
          </a:p>
        </p:txBody>
      </p:sp>
      <p:sp>
        <p:nvSpPr>
          <p:cNvPr id="15" name="Picture Placeholder 11">
            <a:extLst>
              <a:ext uri="{FF2B5EF4-FFF2-40B4-BE49-F238E27FC236}">
                <a16:creationId xmlns:a16="http://schemas.microsoft.com/office/drawing/2014/main" id="{342D563E-638C-4E20-9FB7-739D6E4A9A9E}"/>
              </a:ext>
            </a:extLst>
          </p:cNvPr>
          <p:cNvSpPr>
            <a:spLocks noGrp="1"/>
          </p:cNvSpPr>
          <p:nvPr>
            <p:ph type="pic" sz="quarter" idx="16"/>
          </p:nvPr>
        </p:nvSpPr>
        <p:spPr>
          <a:xfrm>
            <a:off x="0" y="4810409"/>
            <a:ext cx="4041648" cy="1600200"/>
          </a:xfrm>
          <a:solidFill>
            <a:schemeClr val="accent6"/>
          </a:solidFill>
        </p:spPr>
        <p:txBody>
          <a:bodyPr anchor="ctr"/>
          <a:lstStyle>
            <a:lvl1pPr algn="ctr">
              <a:defRPr/>
            </a:lvl1pPr>
          </a:lstStyle>
          <a:p>
            <a:r>
              <a:rPr lang="en-US"/>
              <a:t>Click icon to add picture</a:t>
            </a:r>
            <a:endParaRPr lang="en-US" dirty="0"/>
          </a:p>
        </p:txBody>
      </p:sp>
      <p:sp>
        <p:nvSpPr>
          <p:cNvPr id="7" name="Content Placeholder 6">
            <a:extLst>
              <a:ext uri="{FF2B5EF4-FFF2-40B4-BE49-F238E27FC236}">
                <a16:creationId xmlns:a16="http://schemas.microsoft.com/office/drawing/2014/main" id="{CDCF384C-15B5-46CF-BA28-3C6898C9A979}"/>
              </a:ext>
            </a:extLst>
          </p:cNvPr>
          <p:cNvSpPr>
            <a:spLocks noGrp="1"/>
          </p:cNvSpPr>
          <p:nvPr>
            <p:ph sz="quarter" idx="17" hasCustomPrompt="1"/>
          </p:nvPr>
        </p:nvSpPr>
        <p:spPr>
          <a:xfrm>
            <a:off x="4770438" y="2368550"/>
            <a:ext cx="6230411" cy="3390900"/>
          </a:xfrm>
        </p:spPr>
        <p:txBody>
          <a:bodyPr/>
          <a:lstStyle>
            <a:lvl1pPr marL="0" indent="0">
              <a:buNone/>
              <a:defRPr sz="1800"/>
            </a:lvl1pPr>
            <a:lvl2pPr>
              <a:buNone/>
              <a:defRPr sz="1800"/>
            </a:lvl2pPr>
            <a:lvl3pPr>
              <a:buNone/>
              <a:defRPr sz="1800"/>
            </a:lvl3pPr>
            <a:lvl4pPr>
              <a:buNone/>
              <a:defRPr sz="1800"/>
            </a:lvl4pPr>
            <a:lvl5pPr>
              <a:buNone/>
              <a:defRPr sz="1800"/>
            </a:lvl5pPr>
          </a:lstStyle>
          <a:p>
            <a:pPr lvl="0"/>
            <a:r>
              <a:rPr lang="en-US" dirty="0"/>
              <a:t>Content</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dirty="0"/>
              <a:t>Monday, February 1, 20XX</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4029066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AE2DFFA2-22D4-4919-9C0C-45E51AF578AC}"/>
              </a:ext>
            </a:extLst>
          </p:cNvPr>
          <p:cNvSpPr/>
          <p:nvPr userDrawn="1"/>
        </p:nvSpPr>
        <p:spPr>
          <a:xfrm rot="5400000" flipH="1">
            <a:off x="-152592" y="162118"/>
            <a:ext cx="6400418"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24FBF45C-4020-4F59-8E88-4006B53BE427}"/>
              </a:ext>
            </a:extLst>
          </p:cNvPr>
          <p:cNvSpPr/>
          <p:nvPr userDrawn="1"/>
        </p:nvSpPr>
        <p:spPr>
          <a:xfrm rot="5400000" flipH="1">
            <a:off x="-161024" y="143687"/>
            <a:ext cx="6400418" cy="6113043"/>
          </a:xfrm>
          <a:prstGeom prst="rect">
            <a:avLst/>
          </a:prstGeom>
          <a:gradFill>
            <a:gsLst>
              <a:gs pos="0">
                <a:schemeClr val="accent5">
                  <a:lumMod val="60000"/>
                  <a:lumOff val="40000"/>
                  <a:alpha val="0"/>
                </a:schemeClr>
              </a:gs>
              <a:gs pos="99000">
                <a:schemeClr val="accent2">
                  <a:lumMod val="75000"/>
                  <a:alpha val="87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BFCE23BB-F1B6-4676-BAD7-56273E800FEB}"/>
              </a:ext>
            </a:extLst>
          </p:cNvPr>
          <p:cNvSpPr/>
          <p:nvPr userDrawn="1"/>
        </p:nvSpPr>
        <p:spPr>
          <a:xfrm rot="5400000" flipH="1">
            <a:off x="1932850" y="2249496"/>
            <a:ext cx="2211724" cy="6113042"/>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3136A792-3F80-40BE-96DB-0CDC51B9AA89}"/>
              </a:ext>
            </a:extLst>
          </p:cNvPr>
          <p:cNvSpPr/>
          <p:nvPr userDrawn="1"/>
        </p:nvSpPr>
        <p:spPr>
          <a:xfrm rot="6097846">
            <a:off x="767675" y="747345"/>
            <a:ext cx="4808302" cy="4808302"/>
          </a:xfrm>
          <a:prstGeom prst="ellipse">
            <a:avLst/>
          </a:pr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itle 1">
            <a:extLst>
              <a:ext uri="{FF2B5EF4-FFF2-40B4-BE49-F238E27FC236}">
                <a16:creationId xmlns:a16="http://schemas.microsoft.com/office/drawing/2014/main" id="{0A3C02BB-F8E9-47C7-AF5B-34F4E0DF2CA3}"/>
              </a:ext>
            </a:extLst>
          </p:cNvPr>
          <p:cNvSpPr>
            <a:spLocks noGrp="1"/>
          </p:cNvSpPr>
          <p:nvPr>
            <p:ph type="ctrTitle"/>
          </p:nvPr>
        </p:nvSpPr>
        <p:spPr>
          <a:xfrm>
            <a:off x="929154" y="987237"/>
            <a:ext cx="4506259" cy="2976491"/>
          </a:xfrm>
        </p:spPr>
        <p:txBody>
          <a:bodyPr anchor="b">
            <a:normAutofit/>
          </a:bodyPr>
          <a:lstStyle>
            <a:lvl1pPr>
              <a:defRPr>
                <a:solidFill>
                  <a:schemeClr val="bg1"/>
                </a:solidFill>
              </a:defRPr>
            </a:lvl1pPr>
          </a:lstStyle>
          <a:p>
            <a:pPr algn="l"/>
            <a:r>
              <a:rPr lang="en-US">
                <a:solidFill>
                  <a:schemeClr val="bg1"/>
                </a:solidFill>
              </a:rPr>
              <a:t>Click to edit Master title style</a:t>
            </a:r>
            <a:endParaRPr lang="en-US" dirty="0">
              <a:solidFill>
                <a:schemeClr val="bg1"/>
              </a:solidFill>
            </a:endParaRPr>
          </a:p>
        </p:txBody>
      </p:sp>
      <p:sp>
        <p:nvSpPr>
          <p:cNvPr id="41" name="Subtitle 2">
            <a:extLst>
              <a:ext uri="{FF2B5EF4-FFF2-40B4-BE49-F238E27FC236}">
                <a16:creationId xmlns:a16="http://schemas.microsoft.com/office/drawing/2014/main" id="{585BD763-B468-4FE3-BCE8-C2E276B77B2C}"/>
              </a:ext>
            </a:extLst>
          </p:cNvPr>
          <p:cNvSpPr>
            <a:spLocks noGrp="1"/>
          </p:cNvSpPr>
          <p:nvPr>
            <p:ph type="subTitle" idx="1"/>
          </p:nvPr>
        </p:nvSpPr>
        <p:spPr>
          <a:xfrm>
            <a:off x="929154" y="4393824"/>
            <a:ext cx="4506259" cy="1597145"/>
          </a:xfrm>
        </p:spPr>
        <p:txBody>
          <a:bodyPr>
            <a:normAutofit/>
          </a:bodyPr>
          <a:lstStyle>
            <a:lvl1pPr>
              <a:buNone/>
              <a:defRPr>
                <a:solidFill>
                  <a:schemeClr val="bg1"/>
                </a:solidFill>
              </a:defRPr>
            </a:lvl1pPr>
          </a:lstStyle>
          <a:p>
            <a:pPr algn="l"/>
            <a:r>
              <a:rPr lang="en-US" sz="1400">
                <a:solidFill>
                  <a:schemeClr val="bg1"/>
                </a:solidFill>
              </a:rPr>
              <a:t>Click to edit Master subtitle style</a:t>
            </a:r>
            <a:endParaRPr lang="en-US" sz="1400" dirty="0">
              <a:solidFill>
                <a:schemeClr val="bg1"/>
              </a:solidFill>
            </a:endParaRPr>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46" name="Picture Placeholder 45">
            <a:extLst>
              <a:ext uri="{FF2B5EF4-FFF2-40B4-BE49-F238E27FC236}">
                <a16:creationId xmlns:a16="http://schemas.microsoft.com/office/drawing/2014/main" id="{D482A36A-6BEB-495C-8399-9E9EA28C2B3B}"/>
              </a:ext>
            </a:extLst>
          </p:cNvPr>
          <p:cNvSpPr>
            <a:spLocks noGrp="1"/>
          </p:cNvSpPr>
          <p:nvPr>
            <p:ph type="pic" sz="quarter" idx="13"/>
          </p:nvPr>
        </p:nvSpPr>
        <p:spPr>
          <a:xfrm>
            <a:off x="6931152" y="627063"/>
            <a:ext cx="4195763" cy="2674937"/>
          </a:xfrm>
          <a:solidFill>
            <a:schemeClr val="accent6"/>
          </a:solidFill>
        </p:spPr>
        <p:txBody>
          <a:bodyPr/>
          <a:lstStyle/>
          <a:p>
            <a:r>
              <a:rPr lang="en-US"/>
              <a:t>Click icon to add picture</a:t>
            </a:r>
            <a:endParaRPr lang="en-US" dirty="0"/>
          </a:p>
        </p:txBody>
      </p:sp>
      <p:sp>
        <p:nvSpPr>
          <p:cNvPr id="47" name="Picture Placeholder 45">
            <a:extLst>
              <a:ext uri="{FF2B5EF4-FFF2-40B4-BE49-F238E27FC236}">
                <a16:creationId xmlns:a16="http://schemas.microsoft.com/office/drawing/2014/main" id="{23DC67C7-2D14-4866-B487-E6C7EF2D18DB}"/>
              </a:ext>
            </a:extLst>
          </p:cNvPr>
          <p:cNvSpPr>
            <a:spLocks noGrp="1"/>
          </p:cNvSpPr>
          <p:nvPr>
            <p:ph type="pic" sz="quarter" idx="14"/>
          </p:nvPr>
        </p:nvSpPr>
        <p:spPr>
          <a:xfrm>
            <a:off x="6931152" y="3621024"/>
            <a:ext cx="4195763" cy="2674937"/>
          </a:xfrm>
          <a:solidFill>
            <a:schemeClr val="accent6"/>
          </a:solidFill>
        </p:spPr>
        <p:txBody>
          <a:bodyPr/>
          <a:lstStyle/>
          <a:p>
            <a:r>
              <a:rPr lang="en-US"/>
              <a:t>Click icon to add picture</a:t>
            </a:r>
            <a:endParaRPr lang="en-US" dirty="0"/>
          </a:p>
        </p:txBody>
      </p:sp>
      <p:sp>
        <p:nvSpPr>
          <p:cNvPr id="48" name="Date Placeholder 1">
            <a:extLst>
              <a:ext uri="{FF2B5EF4-FFF2-40B4-BE49-F238E27FC236}">
                <a16:creationId xmlns:a16="http://schemas.microsoft.com/office/drawing/2014/main" id="{2DCC7554-6615-4584-921E-91285C62C09D}"/>
              </a:ext>
            </a:extLst>
          </p:cNvPr>
          <p:cNvSpPr>
            <a:spLocks noGrp="1"/>
          </p:cNvSpPr>
          <p:nvPr>
            <p:ph type="dt" sz="half" idx="10"/>
          </p:nvPr>
        </p:nvSpPr>
        <p:spPr>
          <a:xfrm>
            <a:off x="7909560" y="6409944"/>
            <a:ext cx="3703320" cy="448056"/>
          </a:xfrm>
        </p:spPr>
        <p:txBody>
          <a:bodyPr/>
          <a:lstStyle/>
          <a:p>
            <a:r>
              <a:rPr lang="en-US" dirty="0"/>
              <a:t>Monday, February 1, 20XX</a:t>
            </a:r>
          </a:p>
        </p:txBody>
      </p:sp>
      <p:sp>
        <p:nvSpPr>
          <p:cNvPr id="49" name="Slide Number Placeholder 3">
            <a:extLst>
              <a:ext uri="{FF2B5EF4-FFF2-40B4-BE49-F238E27FC236}">
                <a16:creationId xmlns:a16="http://schemas.microsoft.com/office/drawing/2014/main" id="{564CDF61-B448-4746-A22C-52C864C153BF}"/>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127204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hart and Tab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EC0C88D-87E5-47C3-AA92-269E45C85DD1}"/>
              </a:ext>
              <a:ext uri="{C183D7F6-B498-43B3-948B-1728B52AA6E4}">
                <adec:decorative xmlns:adec="http://schemas.microsoft.com/office/drawing/2017/decorative" val="1"/>
              </a:ext>
            </a:extLst>
          </p:cNvPr>
          <p:cNvSpPr/>
          <p:nvPr userDrawn="1"/>
        </p:nvSpPr>
        <p:spPr>
          <a:xfrm rot="10800000" flipH="1">
            <a:off x="0" y="1"/>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a:xfrm>
            <a:off x="1371600" y="795528"/>
            <a:ext cx="10241280" cy="1234440"/>
          </a:xfrm>
        </p:spPr>
        <p:txBody>
          <a:bodyPr/>
          <a:lstStyle>
            <a:lvl1pPr>
              <a:defRPr>
                <a:solidFill>
                  <a:schemeClr val="bg1"/>
                </a:solidFill>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a:xfrm>
            <a:off x="1371599" y="2603500"/>
            <a:ext cx="10190163" cy="3468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reeform: Shape 7">
            <a:extLst>
              <a:ext uri="{FF2B5EF4-FFF2-40B4-BE49-F238E27FC236}">
                <a16:creationId xmlns:a16="http://schemas.microsoft.com/office/drawing/2014/main" id="{4D12C7D5-A921-47A9-8619-DD3D6EC8142C}"/>
              </a:ext>
              <a:ext uri="{C183D7F6-B498-43B3-948B-1728B52AA6E4}">
                <adec:decorative xmlns:adec="http://schemas.microsoft.com/office/drawing/2017/decorative" val="1"/>
              </a:ext>
            </a:extLst>
          </p:cNvPr>
          <p:cNvSpPr/>
          <p:nvPr userDrawn="1"/>
        </p:nvSpPr>
        <p:spPr>
          <a:xfrm rot="14834054">
            <a:off x="4822383" y="-1739232"/>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r>
              <a:rPr lang="en-US" dirty="0"/>
              <a:t>Monday, February 1, 20XX</a:t>
            </a:r>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dirty="0"/>
          </a:p>
        </p:txBody>
      </p:sp>
      <p:sp>
        <p:nvSpPr>
          <p:cNvPr id="9" name="Rectangle 8">
            <a:extLst>
              <a:ext uri="{FF2B5EF4-FFF2-40B4-BE49-F238E27FC236}">
                <a16:creationId xmlns:a16="http://schemas.microsoft.com/office/drawing/2014/main" id="{34315B16-F859-4692-83E7-34DB868379B2}"/>
              </a:ext>
              <a:ext uri="{C183D7F6-B498-43B3-948B-1728B52AA6E4}">
                <adec:decorative xmlns:adec="http://schemas.microsoft.com/office/drawing/2017/decorative" val="1"/>
              </a:ext>
            </a:extLst>
          </p:cNvPr>
          <p:cNvSpPr/>
          <p:nvPr userDrawn="1"/>
        </p:nvSpPr>
        <p:spPr>
          <a:xfrm flipH="1">
            <a:off x="4060818" y="0"/>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69559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rt and Tab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EC0C88D-87E5-47C3-AA92-269E45C85DD1}"/>
              </a:ext>
              <a:ext uri="{C183D7F6-B498-43B3-948B-1728B52AA6E4}">
                <adec:decorative xmlns:adec="http://schemas.microsoft.com/office/drawing/2017/decorative" val="1"/>
              </a:ext>
            </a:extLst>
          </p:cNvPr>
          <p:cNvSpPr/>
          <p:nvPr userDrawn="1"/>
        </p:nvSpPr>
        <p:spPr>
          <a:xfrm rot="10800000" flipH="1">
            <a:off x="0" y="1"/>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a:xfrm>
            <a:off x="1371600" y="795528"/>
            <a:ext cx="10241280" cy="1234440"/>
          </a:xfrm>
        </p:spPr>
        <p:txBody>
          <a:bodyPr/>
          <a:lstStyle>
            <a:lvl1pPr>
              <a:defRPr>
                <a:solidFill>
                  <a:schemeClr val="bg1"/>
                </a:solidFill>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a:xfrm>
            <a:off x="1320803" y="2865438"/>
            <a:ext cx="10240960" cy="27086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reeform: Shape 7">
            <a:extLst>
              <a:ext uri="{FF2B5EF4-FFF2-40B4-BE49-F238E27FC236}">
                <a16:creationId xmlns:a16="http://schemas.microsoft.com/office/drawing/2014/main" id="{4D12C7D5-A921-47A9-8619-DD3D6EC8142C}"/>
              </a:ext>
              <a:ext uri="{C183D7F6-B498-43B3-948B-1728B52AA6E4}">
                <adec:decorative xmlns:adec="http://schemas.microsoft.com/office/drawing/2017/decorative" val="1"/>
              </a:ext>
            </a:extLst>
          </p:cNvPr>
          <p:cNvSpPr/>
          <p:nvPr userDrawn="1"/>
        </p:nvSpPr>
        <p:spPr>
          <a:xfrm rot="14834054">
            <a:off x="4822383" y="-1739232"/>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r>
              <a:rPr lang="en-US" dirty="0"/>
              <a:t>Monday, February 1, 20XX</a:t>
            </a:r>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dirty="0"/>
          </a:p>
        </p:txBody>
      </p:sp>
      <p:sp>
        <p:nvSpPr>
          <p:cNvPr id="9" name="Rectangle 8">
            <a:extLst>
              <a:ext uri="{FF2B5EF4-FFF2-40B4-BE49-F238E27FC236}">
                <a16:creationId xmlns:a16="http://schemas.microsoft.com/office/drawing/2014/main" id="{34315B16-F859-4692-83E7-34DB868379B2}"/>
              </a:ext>
              <a:ext uri="{C183D7F6-B498-43B3-948B-1728B52AA6E4}">
                <adec:decorative xmlns:adec="http://schemas.microsoft.com/office/drawing/2017/decorative" val="1"/>
              </a:ext>
            </a:extLst>
          </p:cNvPr>
          <p:cNvSpPr/>
          <p:nvPr userDrawn="1"/>
        </p:nvSpPr>
        <p:spPr>
          <a:xfrm flipH="1">
            <a:off x="4060818" y="0"/>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10241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Quo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46EB34-1B8B-4396-BFD2-98D14076D4B8}"/>
              </a:ext>
              <a:ext uri="{C183D7F6-B498-43B3-948B-1728B52AA6E4}">
                <adec:decorative xmlns:adec="http://schemas.microsoft.com/office/drawing/2017/decorative" val="1"/>
              </a:ext>
            </a:extLst>
          </p:cNvPr>
          <p:cNvSpPr/>
          <p:nvPr userDrawn="1"/>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3E69A3D-D17E-4FD6-87AB-82FA30AC072A}"/>
              </a:ext>
              <a:ext uri="{C183D7F6-B498-43B3-948B-1728B52AA6E4}">
                <adec:decorative xmlns:adec="http://schemas.microsoft.com/office/drawing/2017/decorative" val="1"/>
              </a:ext>
            </a:extLst>
          </p:cNvPr>
          <p:cNvSpPr/>
          <p:nvPr userDrawn="1"/>
        </p:nvSpPr>
        <p:spPr>
          <a:xfrm rot="10800000" flipH="1">
            <a:off x="4038600" y="4463552"/>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CAE216A4-83E5-4AF8-83B6-82171757BA87}"/>
              </a:ext>
              <a:ext uri="{C183D7F6-B498-43B3-948B-1728B52AA6E4}">
                <adec:decorative xmlns:adec="http://schemas.microsoft.com/office/drawing/2017/decorative" val="1"/>
              </a:ext>
            </a:extLst>
          </p:cNvPr>
          <p:cNvSpPr/>
          <p:nvPr userDrawn="1"/>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Rectangle 8">
            <a:extLst>
              <a:ext uri="{FF2B5EF4-FFF2-40B4-BE49-F238E27FC236}">
                <a16:creationId xmlns:a16="http://schemas.microsoft.com/office/drawing/2014/main" id="{E743141D-24A2-4BE2-B276-C20C06CB9601}"/>
              </a:ext>
              <a:ext uri="{C183D7F6-B498-43B3-948B-1728B52AA6E4}">
                <adec:decorative xmlns:adec="http://schemas.microsoft.com/office/drawing/2017/decorative" val="1"/>
              </a:ext>
            </a:extLst>
          </p:cNvPr>
          <p:cNvSpPr/>
          <p:nvPr userDrawn="1"/>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6">
            <a:extLst>
              <a:ext uri="{FF2B5EF4-FFF2-40B4-BE49-F238E27FC236}">
                <a16:creationId xmlns:a16="http://schemas.microsoft.com/office/drawing/2014/main" id="{A35F720A-671B-47F4-88B8-83CD2FE3B3EF}"/>
              </a:ext>
            </a:extLst>
          </p:cNvPr>
          <p:cNvSpPr>
            <a:spLocks noGrp="1"/>
          </p:cNvSpPr>
          <p:nvPr>
            <p:ph type="ctrTitle"/>
          </p:nvPr>
        </p:nvSpPr>
        <p:spPr>
          <a:xfrm>
            <a:off x="1383807" y="4611271"/>
            <a:ext cx="10229073" cy="1171556"/>
          </a:xfrm>
        </p:spPr>
        <p:txBody>
          <a:bodyPr>
            <a:normAutofit/>
          </a:bodyPr>
          <a:lstStyle>
            <a:lvl1pPr>
              <a:defRPr>
                <a:solidFill>
                  <a:schemeClr val="bg1"/>
                </a:solidFill>
              </a:defRPr>
            </a:lvl1pPr>
          </a:lstStyle>
          <a:p>
            <a:pPr algn="l"/>
            <a:r>
              <a:rPr lang="en-US" sz="3600">
                <a:solidFill>
                  <a:schemeClr val="bg1"/>
                </a:solidFill>
              </a:rPr>
              <a:t>Click to edit Master title style</a:t>
            </a:r>
            <a:endParaRPr lang="en-US" sz="3600" dirty="0">
              <a:solidFill>
                <a:schemeClr val="bg1"/>
              </a:solidFill>
            </a:endParaRPr>
          </a:p>
        </p:txBody>
      </p:sp>
      <p:sp>
        <p:nvSpPr>
          <p:cNvPr id="13" name="Content Placeholder 7">
            <a:extLst>
              <a:ext uri="{FF2B5EF4-FFF2-40B4-BE49-F238E27FC236}">
                <a16:creationId xmlns:a16="http://schemas.microsoft.com/office/drawing/2014/main" id="{38168417-C3D6-45B7-898A-D94F37EA6C69}"/>
              </a:ext>
            </a:extLst>
          </p:cNvPr>
          <p:cNvSpPr>
            <a:spLocks noGrp="1"/>
          </p:cNvSpPr>
          <p:nvPr>
            <p:ph type="subTitle" idx="1"/>
          </p:nvPr>
        </p:nvSpPr>
        <p:spPr>
          <a:xfrm>
            <a:off x="1371601" y="5970897"/>
            <a:ext cx="9448800" cy="429904"/>
          </a:xfrm>
        </p:spPr>
        <p:txBody>
          <a:bodyPr>
            <a:normAutofit/>
          </a:bodyPr>
          <a:lstStyle>
            <a:lvl1pPr>
              <a:buNone/>
              <a:defRPr>
                <a:solidFill>
                  <a:schemeClr val="bg1"/>
                </a:solidFill>
              </a:defRPr>
            </a:lvl1pPr>
          </a:lstStyle>
          <a:p>
            <a:pPr algn="l">
              <a:lnSpc>
                <a:spcPct val="100000"/>
              </a:lnSpc>
            </a:pPr>
            <a:r>
              <a:rPr lang="en-US" sz="1200">
                <a:solidFill>
                  <a:schemeClr val="bg1"/>
                </a:solidFill>
              </a:rPr>
              <a:t>Click to edit Master subtitle style</a:t>
            </a:r>
            <a:endParaRPr lang="en-US" sz="1200" dirty="0">
              <a:solidFill>
                <a:schemeClr val="bg1"/>
              </a:solidFill>
            </a:endParaRPr>
          </a:p>
        </p:txBody>
      </p:sp>
      <p:sp>
        <p:nvSpPr>
          <p:cNvPr id="12" name="Picture Placeholder 11">
            <a:extLst>
              <a:ext uri="{FF2B5EF4-FFF2-40B4-BE49-F238E27FC236}">
                <a16:creationId xmlns:a16="http://schemas.microsoft.com/office/drawing/2014/main" id="{7B0F7C81-3A6B-4709-B144-6A0DFEF3B80C}"/>
              </a:ext>
            </a:extLst>
          </p:cNvPr>
          <p:cNvSpPr>
            <a:spLocks noGrp="1"/>
          </p:cNvSpPr>
          <p:nvPr>
            <p:ph type="pic" sz="quarter" idx="13"/>
          </p:nvPr>
        </p:nvSpPr>
        <p:spPr>
          <a:xfrm>
            <a:off x="0" y="0"/>
            <a:ext cx="12188952" cy="4462272"/>
          </a:xfrm>
          <a:solidFill>
            <a:schemeClr val="accent6"/>
          </a:solidFill>
        </p:spPr>
        <p:txBody>
          <a:bodyPr anchor="ctr"/>
          <a:lstStyle>
            <a:lvl1pPr algn="ctr">
              <a:defRPr/>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dirty="0"/>
              <a:t>Monday, February 1, 20XX</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98048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Team">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ABBCEB0-C572-483A-88B2-C65A607EC239}"/>
              </a:ext>
              <a:ext uri="{C183D7F6-B498-43B3-948B-1728B52AA6E4}">
                <adec:decorative xmlns:adec="http://schemas.microsoft.com/office/drawing/2017/decorative" val="1"/>
              </a:ext>
            </a:extLst>
          </p:cNvPr>
          <p:cNvSpPr/>
          <p:nvPr userDrawn="1"/>
        </p:nvSpPr>
        <p:spPr>
          <a:xfrm>
            <a:off x="-1" y="-428"/>
            <a:ext cx="12192001" cy="2386759"/>
          </a:xfrm>
          <a:prstGeom prst="rect">
            <a:avLst/>
          </a:prstGeom>
          <a:gradFill>
            <a:gsLst>
              <a:gs pos="10000">
                <a:schemeClr val="accent5">
                  <a:alpha val="86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64DDF8D-E0F6-454C-9BC5-15EF5630F5EA}"/>
              </a:ext>
              <a:ext uri="{C183D7F6-B498-43B3-948B-1728B52AA6E4}">
                <adec:decorative xmlns:adec="http://schemas.microsoft.com/office/drawing/2017/decorative" val="1"/>
              </a:ext>
            </a:extLst>
          </p:cNvPr>
          <p:cNvSpPr/>
          <p:nvPr userDrawn="1"/>
        </p:nvSpPr>
        <p:spPr>
          <a:xfrm rot="10800000" flipH="1">
            <a:off x="4817660" y="8011"/>
            <a:ext cx="7374340" cy="2378309"/>
          </a:xfrm>
          <a:prstGeom prst="rect">
            <a:avLst/>
          </a:prstGeom>
          <a:gradFill>
            <a:gsLst>
              <a:gs pos="0">
                <a:schemeClr val="accent5">
                  <a:alpha val="0"/>
                </a:schemeClr>
              </a:gs>
              <a:gs pos="100000">
                <a:schemeClr val="accent2"/>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0">
            <a:extLst>
              <a:ext uri="{FF2B5EF4-FFF2-40B4-BE49-F238E27FC236}">
                <a16:creationId xmlns:a16="http://schemas.microsoft.com/office/drawing/2014/main" id="{382B2655-24B6-4245-8B87-EE7F13887984}"/>
              </a:ext>
            </a:extLst>
          </p:cNvPr>
          <p:cNvSpPr>
            <a:spLocks noGrp="1"/>
          </p:cNvSpPr>
          <p:nvPr>
            <p:ph type="title" hasCustomPrompt="1"/>
          </p:nvPr>
        </p:nvSpPr>
        <p:spPr>
          <a:xfrm>
            <a:off x="1371600" y="580030"/>
            <a:ext cx="10240903" cy="1009934"/>
          </a:xfrm>
        </p:spPr>
        <p:txBody>
          <a:bodyPr anchor="ctr"/>
          <a:lstStyle>
            <a:lvl1pPr>
              <a:defRPr>
                <a:solidFill>
                  <a:schemeClr val="bg1"/>
                </a:solidFill>
              </a:defRPr>
            </a:lvl1pPr>
          </a:lstStyle>
          <a:p>
            <a:r>
              <a:rPr lang="en-US" dirty="0">
                <a:solidFill>
                  <a:schemeClr val="bg1"/>
                </a:solidFill>
              </a:rPr>
              <a:t>team</a:t>
            </a:r>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solidFill>
                  <a:schemeClr val="bg1"/>
                </a:solidFill>
              </a:rPr>
              <a:t>Sample Footer Text</a:t>
            </a:r>
          </a:p>
        </p:txBody>
      </p:sp>
      <p:sp>
        <p:nvSpPr>
          <p:cNvPr id="15" name="Picture Placeholder 14">
            <a:extLst>
              <a:ext uri="{FF2B5EF4-FFF2-40B4-BE49-F238E27FC236}">
                <a16:creationId xmlns:a16="http://schemas.microsoft.com/office/drawing/2014/main" id="{E1866142-B2E0-46DB-B8B4-2078CE78043D}"/>
              </a:ext>
            </a:extLst>
          </p:cNvPr>
          <p:cNvSpPr>
            <a:spLocks noGrp="1"/>
          </p:cNvSpPr>
          <p:nvPr>
            <p:ph type="pic" sz="quarter" idx="13"/>
          </p:nvPr>
        </p:nvSpPr>
        <p:spPr>
          <a:xfrm>
            <a:off x="1045013" y="1819656"/>
            <a:ext cx="2282932" cy="2282932"/>
          </a:xfrm>
          <a:custGeom>
            <a:avLst/>
            <a:gdLst>
              <a:gd name="connsiteX0" fmla="*/ 1141466 w 2282932"/>
              <a:gd name="connsiteY0" fmla="*/ 0 h 2282932"/>
              <a:gd name="connsiteX1" fmla="*/ 2282932 w 2282932"/>
              <a:gd name="connsiteY1" fmla="*/ 1141466 h 2282932"/>
              <a:gd name="connsiteX2" fmla="*/ 1141466 w 2282932"/>
              <a:gd name="connsiteY2" fmla="*/ 2282932 h 2282932"/>
              <a:gd name="connsiteX3" fmla="*/ 0 w 2282932"/>
              <a:gd name="connsiteY3" fmla="*/ 1141466 h 2282932"/>
              <a:gd name="connsiteX4" fmla="*/ 1141466 w 2282932"/>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17" name="Picture Placeholder 16">
            <a:extLst>
              <a:ext uri="{FF2B5EF4-FFF2-40B4-BE49-F238E27FC236}">
                <a16:creationId xmlns:a16="http://schemas.microsoft.com/office/drawing/2014/main" id="{C386A221-28CD-49DF-AF22-78815A6E2F2D}"/>
              </a:ext>
            </a:extLst>
          </p:cNvPr>
          <p:cNvSpPr>
            <a:spLocks noGrp="1"/>
          </p:cNvSpPr>
          <p:nvPr>
            <p:ph type="pic" sz="quarter" idx="14"/>
          </p:nvPr>
        </p:nvSpPr>
        <p:spPr>
          <a:xfrm>
            <a:off x="3657600" y="1819656"/>
            <a:ext cx="2282932" cy="2282932"/>
          </a:xfrm>
          <a:custGeom>
            <a:avLst/>
            <a:gdLst>
              <a:gd name="connsiteX0" fmla="*/ 1141466 w 2282932"/>
              <a:gd name="connsiteY0" fmla="*/ 0 h 2282932"/>
              <a:gd name="connsiteX1" fmla="*/ 2282932 w 2282932"/>
              <a:gd name="connsiteY1" fmla="*/ 1141466 h 2282932"/>
              <a:gd name="connsiteX2" fmla="*/ 1141466 w 2282932"/>
              <a:gd name="connsiteY2" fmla="*/ 2282932 h 2282932"/>
              <a:gd name="connsiteX3" fmla="*/ 0 w 2282932"/>
              <a:gd name="connsiteY3" fmla="*/ 1141466 h 2282932"/>
              <a:gd name="connsiteX4" fmla="*/ 1141466 w 2282932"/>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3671C398-D779-4B1A-BD2F-395D1F3F8D2D}"/>
              </a:ext>
            </a:extLst>
          </p:cNvPr>
          <p:cNvSpPr>
            <a:spLocks noGrp="1"/>
          </p:cNvSpPr>
          <p:nvPr>
            <p:ph type="pic" sz="quarter" idx="15"/>
          </p:nvPr>
        </p:nvSpPr>
        <p:spPr>
          <a:xfrm>
            <a:off x="6281928" y="1819656"/>
            <a:ext cx="2282932" cy="2282932"/>
          </a:xfrm>
          <a:custGeom>
            <a:avLst/>
            <a:gdLst>
              <a:gd name="connsiteX0" fmla="*/ 1141466 w 2282932"/>
              <a:gd name="connsiteY0" fmla="*/ 0 h 2282932"/>
              <a:gd name="connsiteX1" fmla="*/ 2282932 w 2282932"/>
              <a:gd name="connsiteY1" fmla="*/ 1141466 h 2282932"/>
              <a:gd name="connsiteX2" fmla="*/ 1141466 w 2282932"/>
              <a:gd name="connsiteY2" fmla="*/ 2282932 h 2282932"/>
              <a:gd name="connsiteX3" fmla="*/ 0 w 2282932"/>
              <a:gd name="connsiteY3" fmla="*/ 1141466 h 2282932"/>
              <a:gd name="connsiteX4" fmla="*/ 1141466 w 2282932"/>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19" name="Picture Placeholder 18">
            <a:extLst>
              <a:ext uri="{FF2B5EF4-FFF2-40B4-BE49-F238E27FC236}">
                <a16:creationId xmlns:a16="http://schemas.microsoft.com/office/drawing/2014/main" id="{C283C6BE-C8D0-4726-B217-58FE337E5E8D}"/>
              </a:ext>
            </a:extLst>
          </p:cNvPr>
          <p:cNvSpPr>
            <a:spLocks noGrp="1"/>
          </p:cNvSpPr>
          <p:nvPr>
            <p:ph type="pic" sz="quarter" idx="16"/>
          </p:nvPr>
        </p:nvSpPr>
        <p:spPr>
          <a:xfrm>
            <a:off x="8897112" y="1819656"/>
            <a:ext cx="2282932" cy="2282932"/>
          </a:xfrm>
          <a:custGeom>
            <a:avLst/>
            <a:gdLst>
              <a:gd name="connsiteX0" fmla="*/ 1141466 w 2282932"/>
              <a:gd name="connsiteY0" fmla="*/ 0 h 2282932"/>
              <a:gd name="connsiteX1" fmla="*/ 2282932 w 2282932"/>
              <a:gd name="connsiteY1" fmla="*/ 1141466 h 2282932"/>
              <a:gd name="connsiteX2" fmla="*/ 1141466 w 2282932"/>
              <a:gd name="connsiteY2" fmla="*/ 2282932 h 2282932"/>
              <a:gd name="connsiteX3" fmla="*/ 0 w 2282932"/>
              <a:gd name="connsiteY3" fmla="*/ 1141466 h 2282932"/>
              <a:gd name="connsiteX4" fmla="*/ 1141466 w 2282932"/>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20" name="Text Placeholder 14">
            <a:extLst>
              <a:ext uri="{FF2B5EF4-FFF2-40B4-BE49-F238E27FC236}">
                <a16:creationId xmlns:a16="http://schemas.microsoft.com/office/drawing/2014/main" id="{035F3E11-74CF-4460-9FF3-DD91B5E570CF}"/>
              </a:ext>
            </a:extLst>
          </p:cNvPr>
          <p:cNvSpPr>
            <a:spLocks noGrp="1"/>
          </p:cNvSpPr>
          <p:nvPr>
            <p:ph type="body" sz="quarter" idx="17" hasCustomPrompt="1"/>
          </p:nvPr>
        </p:nvSpPr>
        <p:spPr>
          <a:xfrm>
            <a:off x="1031368" y="4466873"/>
            <a:ext cx="2286000" cy="274320"/>
          </a:xfrm>
        </p:spPr>
        <p:txBody>
          <a:bodyPr/>
          <a:lstStyle>
            <a:lvl1pPr algn="ctr">
              <a:lnSpc>
                <a:spcPct val="100000"/>
              </a:lnSpc>
              <a:buNone/>
              <a:defRPr sz="1800" b="1"/>
            </a:lvl1pPr>
          </a:lstStyle>
          <a:p>
            <a:pPr lvl="0"/>
            <a:r>
              <a:rPr lang="en-US" dirty="0"/>
              <a:t>Name</a:t>
            </a:r>
          </a:p>
        </p:txBody>
      </p:sp>
      <p:sp>
        <p:nvSpPr>
          <p:cNvPr id="24" name="Text Placeholder 14">
            <a:extLst>
              <a:ext uri="{FF2B5EF4-FFF2-40B4-BE49-F238E27FC236}">
                <a16:creationId xmlns:a16="http://schemas.microsoft.com/office/drawing/2014/main" id="{7D857D03-665D-4D33-B7E8-B85D42470B0B}"/>
              </a:ext>
            </a:extLst>
          </p:cNvPr>
          <p:cNvSpPr>
            <a:spLocks noGrp="1"/>
          </p:cNvSpPr>
          <p:nvPr>
            <p:ph type="body" sz="quarter" idx="21" hasCustomPrompt="1"/>
          </p:nvPr>
        </p:nvSpPr>
        <p:spPr>
          <a:xfrm>
            <a:off x="1045013" y="4877332"/>
            <a:ext cx="2286000" cy="594360"/>
          </a:xfrm>
        </p:spPr>
        <p:txBody>
          <a:bodyPr/>
          <a:lstStyle>
            <a:lvl1pPr algn="ctr">
              <a:lnSpc>
                <a:spcPct val="100000"/>
              </a:lnSpc>
              <a:buNone/>
              <a:defRPr sz="1600"/>
            </a:lvl1pPr>
          </a:lstStyle>
          <a:p>
            <a:pPr lvl="0"/>
            <a:r>
              <a:rPr lang="en-US" dirty="0"/>
              <a:t>Title</a:t>
            </a:r>
          </a:p>
        </p:txBody>
      </p:sp>
      <p:sp>
        <p:nvSpPr>
          <p:cNvPr id="28" name="Text Placeholder 14">
            <a:extLst>
              <a:ext uri="{FF2B5EF4-FFF2-40B4-BE49-F238E27FC236}">
                <a16:creationId xmlns:a16="http://schemas.microsoft.com/office/drawing/2014/main" id="{65D2C286-1A79-4B52-82F1-D52060269369}"/>
              </a:ext>
            </a:extLst>
          </p:cNvPr>
          <p:cNvSpPr>
            <a:spLocks noGrp="1"/>
          </p:cNvSpPr>
          <p:nvPr>
            <p:ph type="body" sz="quarter" idx="22" hasCustomPrompt="1"/>
          </p:nvPr>
        </p:nvSpPr>
        <p:spPr>
          <a:xfrm>
            <a:off x="3667663" y="4466873"/>
            <a:ext cx="2286000" cy="274320"/>
          </a:xfrm>
        </p:spPr>
        <p:txBody>
          <a:bodyPr/>
          <a:lstStyle>
            <a:lvl1pPr algn="ctr">
              <a:lnSpc>
                <a:spcPct val="100000"/>
              </a:lnSpc>
              <a:buNone/>
              <a:defRPr sz="1800" b="1"/>
            </a:lvl1pPr>
          </a:lstStyle>
          <a:p>
            <a:pPr lvl="0"/>
            <a:r>
              <a:rPr lang="en-US" dirty="0"/>
              <a:t>Name</a:t>
            </a:r>
          </a:p>
        </p:txBody>
      </p:sp>
      <p:sp>
        <p:nvSpPr>
          <p:cNvPr id="29" name="Text Placeholder 14">
            <a:extLst>
              <a:ext uri="{FF2B5EF4-FFF2-40B4-BE49-F238E27FC236}">
                <a16:creationId xmlns:a16="http://schemas.microsoft.com/office/drawing/2014/main" id="{F0B53ABB-D4AE-4C0B-9902-0C1763EE403B}"/>
              </a:ext>
            </a:extLst>
          </p:cNvPr>
          <p:cNvSpPr>
            <a:spLocks noGrp="1"/>
          </p:cNvSpPr>
          <p:nvPr>
            <p:ph type="body" sz="quarter" idx="23" hasCustomPrompt="1"/>
          </p:nvPr>
        </p:nvSpPr>
        <p:spPr>
          <a:xfrm>
            <a:off x="3681308" y="4877332"/>
            <a:ext cx="2286000" cy="594360"/>
          </a:xfrm>
        </p:spPr>
        <p:txBody>
          <a:bodyPr/>
          <a:lstStyle>
            <a:lvl1pPr algn="ctr">
              <a:lnSpc>
                <a:spcPct val="100000"/>
              </a:lnSpc>
              <a:buNone/>
              <a:defRPr sz="1600"/>
            </a:lvl1pPr>
          </a:lstStyle>
          <a:p>
            <a:pPr lvl="0"/>
            <a:r>
              <a:rPr lang="en-US" dirty="0"/>
              <a:t>Title</a:t>
            </a:r>
          </a:p>
        </p:txBody>
      </p:sp>
      <p:sp>
        <p:nvSpPr>
          <p:cNvPr id="30" name="Text Placeholder 14">
            <a:extLst>
              <a:ext uri="{FF2B5EF4-FFF2-40B4-BE49-F238E27FC236}">
                <a16:creationId xmlns:a16="http://schemas.microsoft.com/office/drawing/2014/main" id="{3AE87779-12F2-4327-ADEE-3F31BFB8D359}"/>
              </a:ext>
            </a:extLst>
          </p:cNvPr>
          <p:cNvSpPr>
            <a:spLocks noGrp="1"/>
          </p:cNvSpPr>
          <p:nvPr>
            <p:ph type="body" sz="quarter" idx="24" hasCustomPrompt="1"/>
          </p:nvPr>
        </p:nvSpPr>
        <p:spPr>
          <a:xfrm>
            <a:off x="6290307" y="4466873"/>
            <a:ext cx="2286000" cy="274320"/>
          </a:xfrm>
        </p:spPr>
        <p:txBody>
          <a:bodyPr/>
          <a:lstStyle>
            <a:lvl1pPr algn="ctr">
              <a:lnSpc>
                <a:spcPct val="100000"/>
              </a:lnSpc>
              <a:buNone/>
              <a:defRPr sz="1800" b="1"/>
            </a:lvl1pPr>
          </a:lstStyle>
          <a:p>
            <a:pPr lvl="0"/>
            <a:r>
              <a:rPr lang="en-US" dirty="0"/>
              <a:t>Name</a:t>
            </a:r>
          </a:p>
        </p:txBody>
      </p:sp>
      <p:sp>
        <p:nvSpPr>
          <p:cNvPr id="31" name="Text Placeholder 14">
            <a:extLst>
              <a:ext uri="{FF2B5EF4-FFF2-40B4-BE49-F238E27FC236}">
                <a16:creationId xmlns:a16="http://schemas.microsoft.com/office/drawing/2014/main" id="{0DCB8055-0EA2-426F-989D-AC9932A17A1B}"/>
              </a:ext>
            </a:extLst>
          </p:cNvPr>
          <p:cNvSpPr>
            <a:spLocks noGrp="1"/>
          </p:cNvSpPr>
          <p:nvPr>
            <p:ph type="body" sz="quarter" idx="25" hasCustomPrompt="1"/>
          </p:nvPr>
        </p:nvSpPr>
        <p:spPr>
          <a:xfrm>
            <a:off x="6303952" y="4877332"/>
            <a:ext cx="2286000" cy="594360"/>
          </a:xfrm>
        </p:spPr>
        <p:txBody>
          <a:bodyPr/>
          <a:lstStyle>
            <a:lvl1pPr algn="ctr">
              <a:lnSpc>
                <a:spcPct val="100000"/>
              </a:lnSpc>
              <a:buNone/>
              <a:defRPr sz="1600"/>
            </a:lvl1pPr>
          </a:lstStyle>
          <a:p>
            <a:pPr lvl="0"/>
            <a:r>
              <a:rPr lang="en-US" dirty="0"/>
              <a:t>Title</a:t>
            </a:r>
          </a:p>
        </p:txBody>
      </p:sp>
      <p:sp>
        <p:nvSpPr>
          <p:cNvPr id="32" name="Text Placeholder 14">
            <a:extLst>
              <a:ext uri="{FF2B5EF4-FFF2-40B4-BE49-F238E27FC236}">
                <a16:creationId xmlns:a16="http://schemas.microsoft.com/office/drawing/2014/main" id="{308EC59B-41AE-4F1B-9364-A00C479F76B9}"/>
              </a:ext>
            </a:extLst>
          </p:cNvPr>
          <p:cNvSpPr>
            <a:spLocks noGrp="1"/>
          </p:cNvSpPr>
          <p:nvPr>
            <p:ph type="body" sz="quarter" idx="26" hasCustomPrompt="1"/>
          </p:nvPr>
        </p:nvSpPr>
        <p:spPr>
          <a:xfrm>
            <a:off x="8924408" y="4466873"/>
            <a:ext cx="2286000" cy="274320"/>
          </a:xfrm>
        </p:spPr>
        <p:txBody>
          <a:bodyPr/>
          <a:lstStyle>
            <a:lvl1pPr algn="ctr">
              <a:lnSpc>
                <a:spcPct val="100000"/>
              </a:lnSpc>
              <a:buNone/>
              <a:defRPr sz="1800" b="1"/>
            </a:lvl1pPr>
          </a:lstStyle>
          <a:p>
            <a:pPr lvl="0"/>
            <a:r>
              <a:rPr lang="en-US" dirty="0"/>
              <a:t>Name</a:t>
            </a:r>
          </a:p>
        </p:txBody>
      </p:sp>
      <p:sp>
        <p:nvSpPr>
          <p:cNvPr id="33" name="Text Placeholder 14">
            <a:extLst>
              <a:ext uri="{FF2B5EF4-FFF2-40B4-BE49-F238E27FC236}">
                <a16:creationId xmlns:a16="http://schemas.microsoft.com/office/drawing/2014/main" id="{BC3965F4-D2B3-4353-A638-332A3F4E704F}"/>
              </a:ext>
            </a:extLst>
          </p:cNvPr>
          <p:cNvSpPr>
            <a:spLocks noGrp="1"/>
          </p:cNvSpPr>
          <p:nvPr>
            <p:ph type="body" sz="quarter" idx="27" hasCustomPrompt="1"/>
          </p:nvPr>
        </p:nvSpPr>
        <p:spPr>
          <a:xfrm>
            <a:off x="8938053" y="4877332"/>
            <a:ext cx="2286000" cy="594360"/>
          </a:xfrm>
        </p:spPr>
        <p:txBody>
          <a:bodyPr/>
          <a:lstStyle>
            <a:lvl1pPr algn="ctr">
              <a:lnSpc>
                <a:spcPct val="100000"/>
              </a:lnSpc>
              <a:buNone/>
              <a:defRPr sz="1600"/>
            </a:lvl1pPr>
          </a:lstStyle>
          <a:p>
            <a:pPr lvl="0"/>
            <a:r>
              <a:rPr lang="en-US" dirty="0"/>
              <a:t>Title</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dirty="0"/>
              <a:t>Monday, February 1, 20XX</a:t>
            </a:r>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3418859425"/>
      </p:ext>
    </p:extLst>
  </p:cSld>
  <p:clrMapOvr>
    <a:masterClrMapping/>
  </p:clrMapOvr>
  <p:extLst>
    <p:ext uri="{DCECCB84-F9BA-43D5-87BE-67443E8EF086}">
      <p15:sldGuideLst xmlns:p15="http://schemas.microsoft.com/office/powerpoint/2012/main">
        <p15:guide id="1" pos="1368" userDrawn="1">
          <p15:clr>
            <a:srgbClr val="FBAE40"/>
          </p15:clr>
        </p15:guide>
        <p15:guide id="2" pos="3024" userDrawn="1">
          <p15:clr>
            <a:srgbClr val="FBAE40"/>
          </p15:clr>
        </p15:guide>
        <p15:guide id="3" pos="4680" userDrawn="1">
          <p15:clr>
            <a:srgbClr val="FBAE40"/>
          </p15:clr>
        </p15:guide>
        <p15:guide id="4" pos="633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r>
              <a:rPr lang="en-US" dirty="0"/>
              <a:t>Sample Footer Text</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a:xfrm>
            <a:off x="838200" y="1825625"/>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r>
              <a:rPr lang="en-US" dirty="0"/>
              <a:t>Monday, February 1, 20XX</a:t>
            </a:r>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1906150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5CF8EE9-A776-4052-ABB2-29666265C576}"/>
              </a:ext>
              <a:ext uri="{C183D7F6-B498-43B3-948B-1728B52AA6E4}">
                <adec:decorative xmlns:adec="http://schemas.microsoft.com/office/drawing/2017/decorative" val="1"/>
              </a:ext>
            </a:extLst>
          </p:cNvPr>
          <p:cNvGrpSpPr/>
          <p:nvPr userDrawn="1"/>
        </p:nvGrpSpPr>
        <p:grpSpPr>
          <a:xfrm>
            <a:off x="0" y="6409177"/>
            <a:ext cx="12192000" cy="456774"/>
            <a:chOff x="0" y="6401226"/>
            <a:chExt cx="12192000" cy="456774"/>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r>
              <a:rPr lang="en-US" dirty="0"/>
              <a:t>Monday, February 1, 20XX</a:t>
            </a:r>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0">
                <a:solidFill>
                  <a:schemeClr val="tx1"/>
                </a:solidFill>
                <a:latin typeface="+mj-lt"/>
              </a:defRPr>
            </a:lvl1pPr>
          </a:lstStyle>
          <a:p>
            <a:r>
              <a:rPr lang="en-US" b="0" dirty="0"/>
              <a:t>Sample Footer Text</a:t>
            </a:r>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4082366308"/>
      </p:ext>
    </p:extLst>
  </p:cSld>
  <p:clrMap bg1="lt1" tx1="dk1" bg2="lt2" tx2="dk2" accent1="accent1" accent2="accent2" accent3="accent3" accent4="accent4" accent5="accent5" accent6="accent6" hlink="hlink" folHlink="folHlink"/>
  <p:sldLayoutIdLst>
    <p:sldLayoutId id="2147483676" r:id="rId1"/>
    <p:sldLayoutId id="2147483678" r:id="rId2"/>
    <p:sldLayoutId id="2147483680" r:id="rId3"/>
    <p:sldLayoutId id="2147483661" r:id="rId4"/>
    <p:sldLayoutId id="2147483686" r:id="rId5"/>
    <p:sldLayoutId id="2147483684" r:id="rId6"/>
    <p:sldLayoutId id="2147483681" r:id="rId7"/>
    <p:sldLayoutId id="2147483685" r:id="rId8"/>
    <p:sldLayoutId id="2147483650" r:id="rId9"/>
    <p:sldLayoutId id="2147483653" r:id="rId10"/>
    <p:sldLayoutId id="2147483682" r:id="rId11"/>
    <p:sldLayoutId id="2147483683" r:id="rId12"/>
    <p:sldLayoutId id="2147483679" r:id="rId13"/>
    <p:sldLayoutId id="2147483655" r:id="rId14"/>
    <p:sldLayoutId id="2147483656" r:id="rId15"/>
    <p:sldLayoutId id="2147483657" r:id="rId16"/>
  </p:sldLayoutIdLst>
  <p:hf hdr="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799020-4ABD-4E8C-8F34-FD42A314F70C}"/>
              </a:ext>
            </a:extLst>
          </p:cNvPr>
          <p:cNvSpPr>
            <a:spLocks noGrp="1"/>
          </p:cNvSpPr>
          <p:nvPr>
            <p:ph type="ctrTitle"/>
          </p:nvPr>
        </p:nvSpPr>
        <p:spPr>
          <a:xfrm>
            <a:off x="782918" y="1028700"/>
            <a:ext cx="10614211" cy="1152712"/>
          </a:xfrm>
        </p:spPr>
        <p:txBody>
          <a:bodyPr/>
          <a:lstStyle/>
          <a:p>
            <a:r>
              <a:rPr lang="en-US" dirty="0"/>
              <a:t>Presentation Title</a:t>
            </a:r>
          </a:p>
        </p:txBody>
      </p:sp>
      <p:sp>
        <p:nvSpPr>
          <p:cNvPr id="5" name="Subtitle 4">
            <a:extLst>
              <a:ext uri="{FF2B5EF4-FFF2-40B4-BE49-F238E27FC236}">
                <a16:creationId xmlns:a16="http://schemas.microsoft.com/office/drawing/2014/main" id="{6968B250-ACDF-4D57-BD3E-D18F93E457A1}"/>
              </a:ext>
            </a:extLst>
          </p:cNvPr>
          <p:cNvSpPr>
            <a:spLocks noGrp="1"/>
          </p:cNvSpPr>
          <p:nvPr>
            <p:ph type="subTitle" idx="1"/>
          </p:nvPr>
        </p:nvSpPr>
        <p:spPr>
          <a:xfrm>
            <a:off x="1524000" y="2408518"/>
            <a:ext cx="9144000" cy="609600"/>
          </a:xfrm>
        </p:spPr>
        <p:txBody>
          <a:bodyPr/>
          <a:lstStyle/>
          <a:p>
            <a:r>
              <a:rPr lang="en-US" dirty="0"/>
              <a:t>Presenter Name</a:t>
            </a:r>
          </a:p>
        </p:txBody>
      </p:sp>
      <p:pic>
        <p:nvPicPr>
          <p:cNvPr id="8" name="Picture Placeholder 7" descr="A close - up of a record player">
            <a:extLst>
              <a:ext uri="{FF2B5EF4-FFF2-40B4-BE49-F238E27FC236}">
                <a16:creationId xmlns:a16="http://schemas.microsoft.com/office/drawing/2014/main" id="{33532A47-3BF0-4F92-A773-5C134A954CB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2343302" y="3351746"/>
            <a:ext cx="7519558" cy="3506255"/>
          </a:xfrm>
        </p:spPr>
      </p:pic>
    </p:spTree>
    <p:extLst>
      <p:ext uri="{BB962C8B-B14F-4D97-AF65-F5344CB8AC3E}">
        <p14:creationId xmlns:p14="http://schemas.microsoft.com/office/powerpoint/2010/main" val="300579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96646DD-9771-4241-9017-A1226C4F0655}"/>
              </a:ext>
            </a:extLst>
          </p:cNvPr>
          <p:cNvSpPr>
            <a:spLocks noGrp="1"/>
          </p:cNvSpPr>
          <p:nvPr>
            <p:ph type="title"/>
          </p:nvPr>
        </p:nvSpPr>
        <p:spPr>
          <a:xfrm>
            <a:off x="1371600" y="795528"/>
            <a:ext cx="10241280" cy="1234440"/>
          </a:xfrm>
        </p:spPr>
        <p:txBody>
          <a:bodyPr/>
          <a:lstStyle/>
          <a:p>
            <a:r>
              <a:rPr lang="en-US" dirty="0"/>
              <a:t>content</a:t>
            </a:r>
          </a:p>
        </p:txBody>
      </p:sp>
      <p:sp>
        <p:nvSpPr>
          <p:cNvPr id="2" name="Footer Placeholder 1">
            <a:extLst>
              <a:ext uri="{FF2B5EF4-FFF2-40B4-BE49-F238E27FC236}">
                <a16:creationId xmlns:a16="http://schemas.microsoft.com/office/drawing/2014/main" id="{18BA7DF5-0D60-4A7E-ADA0-055736BA9EDD}"/>
              </a:ext>
            </a:extLst>
          </p:cNvPr>
          <p:cNvSpPr>
            <a:spLocks noGrp="1"/>
          </p:cNvSpPr>
          <p:nvPr>
            <p:ph type="ftr" sz="quarter" idx="11"/>
          </p:nvPr>
        </p:nvSpPr>
        <p:spPr>
          <a:xfrm rot="5400000">
            <a:off x="-1828800" y="1911096"/>
            <a:ext cx="4114800" cy="457200"/>
          </a:xfrm>
        </p:spPr>
        <p:txBody>
          <a:bodyPr/>
          <a:lstStyle/>
          <a:p>
            <a:r>
              <a:rPr lang="en-US" dirty="0"/>
              <a:t>Sample Footer Text</a:t>
            </a:r>
          </a:p>
        </p:txBody>
      </p:sp>
      <p:sp>
        <p:nvSpPr>
          <p:cNvPr id="7" name="Text Placeholder 6">
            <a:extLst>
              <a:ext uri="{FF2B5EF4-FFF2-40B4-BE49-F238E27FC236}">
                <a16:creationId xmlns:a16="http://schemas.microsoft.com/office/drawing/2014/main" id="{919CE106-2B1C-439F-9798-7B9D0616AD85}"/>
              </a:ext>
            </a:extLst>
          </p:cNvPr>
          <p:cNvSpPr>
            <a:spLocks noGrp="1"/>
          </p:cNvSpPr>
          <p:nvPr>
            <p:ph type="body" idx="1"/>
          </p:nvPr>
        </p:nvSpPr>
        <p:spPr>
          <a:xfrm>
            <a:off x="1371600" y="2112264"/>
            <a:ext cx="4841076" cy="823912"/>
          </a:xfrm>
        </p:spPr>
        <p:txBody>
          <a:bodyPr/>
          <a:lstStyle/>
          <a:p>
            <a:r>
              <a:rPr lang="en-US" dirty="0"/>
              <a:t>Subtitle</a:t>
            </a:r>
          </a:p>
        </p:txBody>
      </p:sp>
      <p:sp>
        <p:nvSpPr>
          <p:cNvPr id="8" name="Content Placeholder 7">
            <a:extLst>
              <a:ext uri="{FF2B5EF4-FFF2-40B4-BE49-F238E27FC236}">
                <a16:creationId xmlns:a16="http://schemas.microsoft.com/office/drawing/2014/main" id="{170F1437-7C61-4D91-B080-B0C80E5D4EF7}"/>
              </a:ext>
            </a:extLst>
          </p:cNvPr>
          <p:cNvSpPr>
            <a:spLocks noGrp="1"/>
          </p:cNvSpPr>
          <p:nvPr>
            <p:ph sz="half" idx="2"/>
          </p:nvPr>
        </p:nvSpPr>
        <p:spPr>
          <a:xfrm>
            <a:off x="1371600" y="3018472"/>
            <a:ext cx="4841076" cy="3104856"/>
          </a:xfrm>
        </p:spPr>
        <p:txBody>
          <a:bodyPr>
            <a:normAutofit fontScale="92500"/>
          </a:bodyPr>
          <a:lstStyle/>
          <a:p>
            <a:r>
              <a:rPr lang="en-US" dirty="0"/>
              <a:t>Add text, images, art, and videos.</a:t>
            </a:r>
          </a:p>
          <a:p>
            <a:r>
              <a:rPr lang="en-US" dirty="0"/>
              <a:t>Add transitions, animations, and motion.</a:t>
            </a:r>
          </a:p>
          <a:p>
            <a:r>
              <a:rPr lang="en-US" dirty="0"/>
              <a:t>Save to One Drive, to get to your presentations from your computer, tablet, or phone.</a:t>
            </a:r>
          </a:p>
          <a:p>
            <a:r>
              <a:rPr lang="en-US" dirty="0"/>
              <a:t>Add text, images, art, and videos.</a:t>
            </a:r>
          </a:p>
          <a:p>
            <a:r>
              <a:rPr lang="en-US" dirty="0"/>
              <a:t>Add transitions, animations, and motion.</a:t>
            </a:r>
          </a:p>
        </p:txBody>
      </p:sp>
      <p:sp>
        <p:nvSpPr>
          <p:cNvPr id="9" name="Text Placeholder 8">
            <a:extLst>
              <a:ext uri="{FF2B5EF4-FFF2-40B4-BE49-F238E27FC236}">
                <a16:creationId xmlns:a16="http://schemas.microsoft.com/office/drawing/2014/main" id="{1DA21DAF-879A-47B0-B70D-76461CFBB18A}"/>
              </a:ext>
            </a:extLst>
          </p:cNvPr>
          <p:cNvSpPr>
            <a:spLocks noGrp="1"/>
          </p:cNvSpPr>
          <p:nvPr>
            <p:ph type="body" sz="quarter" idx="3"/>
          </p:nvPr>
        </p:nvSpPr>
        <p:spPr>
          <a:xfrm>
            <a:off x="6766560" y="2112264"/>
            <a:ext cx="4846320" cy="823912"/>
          </a:xfrm>
        </p:spPr>
        <p:txBody>
          <a:bodyPr/>
          <a:lstStyle/>
          <a:p>
            <a:r>
              <a:rPr lang="en-US" dirty="0"/>
              <a:t>Subtitle</a:t>
            </a:r>
          </a:p>
        </p:txBody>
      </p:sp>
      <p:sp>
        <p:nvSpPr>
          <p:cNvPr id="10" name="Content Placeholder 9">
            <a:extLst>
              <a:ext uri="{FF2B5EF4-FFF2-40B4-BE49-F238E27FC236}">
                <a16:creationId xmlns:a16="http://schemas.microsoft.com/office/drawing/2014/main" id="{289C50EF-21A2-4017-B5C6-084510E6828D}"/>
              </a:ext>
            </a:extLst>
          </p:cNvPr>
          <p:cNvSpPr>
            <a:spLocks noGrp="1"/>
          </p:cNvSpPr>
          <p:nvPr>
            <p:ph sz="quarter" idx="4"/>
          </p:nvPr>
        </p:nvSpPr>
        <p:spPr>
          <a:xfrm>
            <a:off x="6766560" y="3018471"/>
            <a:ext cx="4841076" cy="3104857"/>
          </a:xfrm>
        </p:spPr>
        <p:txBody>
          <a:bodyPr>
            <a:normAutofit fontScale="92500"/>
          </a:bodyPr>
          <a:lstStyle/>
          <a:p>
            <a:r>
              <a:rPr lang="en-US" dirty="0"/>
              <a:t>Add text, images, art, and videos.</a:t>
            </a:r>
          </a:p>
          <a:p>
            <a:r>
              <a:rPr lang="en-US" dirty="0"/>
              <a:t>Add transitions, animations, and motion.</a:t>
            </a:r>
          </a:p>
          <a:p>
            <a:r>
              <a:rPr lang="en-US" dirty="0"/>
              <a:t>Save to One Drive, to get to your presentations from your computer, tablet, or phone.</a:t>
            </a:r>
          </a:p>
          <a:p>
            <a:r>
              <a:rPr lang="en-US" dirty="0"/>
              <a:t>Add text, images, art, and videos.</a:t>
            </a:r>
          </a:p>
          <a:p>
            <a:r>
              <a:rPr lang="en-US" dirty="0"/>
              <a:t>Add transitions, animations, and motion.</a:t>
            </a:r>
          </a:p>
          <a:p>
            <a:endParaRPr lang="en-US" dirty="0"/>
          </a:p>
        </p:txBody>
      </p:sp>
      <p:sp>
        <p:nvSpPr>
          <p:cNvPr id="14" name="Date Placeholder 13">
            <a:extLst>
              <a:ext uri="{FF2B5EF4-FFF2-40B4-BE49-F238E27FC236}">
                <a16:creationId xmlns:a16="http://schemas.microsoft.com/office/drawing/2014/main" id="{7C0C8496-3347-458C-A9DA-C0C7BA01F90F}"/>
              </a:ext>
            </a:extLst>
          </p:cNvPr>
          <p:cNvSpPr>
            <a:spLocks noGrp="1"/>
          </p:cNvSpPr>
          <p:nvPr>
            <p:ph type="dt" sz="half" idx="10"/>
          </p:nvPr>
        </p:nvSpPr>
        <p:spPr>
          <a:xfrm>
            <a:off x="7909560" y="6409944"/>
            <a:ext cx="3703320" cy="448056"/>
          </a:xfrm>
        </p:spPr>
        <p:txBody>
          <a:bodyPr/>
          <a:lstStyle/>
          <a:p>
            <a:r>
              <a:rPr lang="en-US" dirty="0"/>
              <a:t>Monday, February 1, 20XX</a:t>
            </a:r>
          </a:p>
        </p:txBody>
      </p:sp>
      <p:sp>
        <p:nvSpPr>
          <p:cNvPr id="16" name="Slide Number Placeholder 15">
            <a:extLst>
              <a:ext uri="{FF2B5EF4-FFF2-40B4-BE49-F238E27FC236}">
                <a16:creationId xmlns:a16="http://schemas.microsoft.com/office/drawing/2014/main" id="{B4425451-8618-441E-9D12-2D59D6AD1B9D}"/>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pPr/>
              <a:t>10</a:t>
            </a:fld>
            <a:endParaRPr lang="en-US" dirty="0"/>
          </a:p>
        </p:txBody>
      </p:sp>
    </p:spTree>
    <p:extLst>
      <p:ext uri="{BB962C8B-B14F-4D97-AF65-F5344CB8AC3E}">
        <p14:creationId xmlns:p14="http://schemas.microsoft.com/office/powerpoint/2010/main" val="1360356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7B820C0-182D-42F4-8707-5CC4A745D15D}"/>
              </a:ext>
            </a:extLst>
          </p:cNvPr>
          <p:cNvSpPr>
            <a:spLocks noGrp="1"/>
          </p:cNvSpPr>
          <p:nvPr>
            <p:ph type="title"/>
          </p:nvPr>
        </p:nvSpPr>
        <p:spPr>
          <a:xfrm>
            <a:off x="1371600" y="795528"/>
            <a:ext cx="10241280" cy="1234440"/>
          </a:xfrm>
        </p:spPr>
        <p:txBody>
          <a:bodyPr/>
          <a:lstStyle/>
          <a:p>
            <a:r>
              <a:rPr lang="en-US" dirty="0"/>
              <a:t>Content 2</a:t>
            </a:r>
          </a:p>
        </p:txBody>
      </p:sp>
      <p:sp>
        <p:nvSpPr>
          <p:cNvPr id="14" name="Footer Placeholder 13">
            <a:extLst>
              <a:ext uri="{FF2B5EF4-FFF2-40B4-BE49-F238E27FC236}">
                <a16:creationId xmlns:a16="http://schemas.microsoft.com/office/drawing/2014/main" id="{EC5535F9-DB15-409A-BCC6-52A919692070}"/>
              </a:ext>
            </a:extLst>
          </p:cNvPr>
          <p:cNvSpPr>
            <a:spLocks noGrp="1"/>
          </p:cNvSpPr>
          <p:nvPr>
            <p:ph type="ftr" sz="quarter" idx="11"/>
          </p:nvPr>
        </p:nvSpPr>
        <p:spPr>
          <a:xfrm rot="5400000">
            <a:off x="-1828800" y="1911096"/>
            <a:ext cx="4114800" cy="457200"/>
          </a:xfrm>
        </p:spPr>
        <p:txBody>
          <a:bodyPr/>
          <a:lstStyle/>
          <a:p>
            <a:r>
              <a:rPr lang="en-US" dirty="0"/>
              <a:t>Sample Footer Text</a:t>
            </a:r>
          </a:p>
        </p:txBody>
      </p:sp>
      <p:sp>
        <p:nvSpPr>
          <p:cNvPr id="2" name="Text Placeholder 1">
            <a:extLst>
              <a:ext uri="{FF2B5EF4-FFF2-40B4-BE49-F238E27FC236}">
                <a16:creationId xmlns:a16="http://schemas.microsoft.com/office/drawing/2014/main" id="{D54DDEAB-A1D8-45E5-B8F9-54AF382754D8}"/>
              </a:ext>
            </a:extLst>
          </p:cNvPr>
          <p:cNvSpPr>
            <a:spLocks noGrp="1"/>
          </p:cNvSpPr>
          <p:nvPr>
            <p:ph type="body" idx="1"/>
          </p:nvPr>
        </p:nvSpPr>
        <p:spPr>
          <a:xfrm>
            <a:off x="1371600" y="2112264"/>
            <a:ext cx="3200400" cy="823912"/>
          </a:xfrm>
        </p:spPr>
        <p:txBody>
          <a:bodyPr/>
          <a:lstStyle/>
          <a:p>
            <a:r>
              <a:rPr lang="en-US" dirty="0"/>
              <a:t>Subtitle</a:t>
            </a:r>
          </a:p>
        </p:txBody>
      </p:sp>
      <p:sp>
        <p:nvSpPr>
          <p:cNvPr id="3" name="Content Placeholder 2">
            <a:extLst>
              <a:ext uri="{FF2B5EF4-FFF2-40B4-BE49-F238E27FC236}">
                <a16:creationId xmlns:a16="http://schemas.microsoft.com/office/drawing/2014/main" id="{9290A70A-B7A4-4395-BFBC-6889EE79D2B3}"/>
              </a:ext>
            </a:extLst>
          </p:cNvPr>
          <p:cNvSpPr>
            <a:spLocks noGrp="1"/>
          </p:cNvSpPr>
          <p:nvPr>
            <p:ph sz="half" idx="2"/>
          </p:nvPr>
        </p:nvSpPr>
        <p:spPr>
          <a:xfrm>
            <a:off x="1371600" y="3018472"/>
            <a:ext cx="3200400" cy="3104856"/>
          </a:xfrm>
        </p:spPr>
        <p:txBody>
          <a:bodyPr>
            <a:normAutofit fontScale="70000" lnSpcReduction="20000"/>
          </a:bodyPr>
          <a:lstStyle/>
          <a:p>
            <a:r>
              <a:rPr lang="en-US" dirty="0"/>
              <a:t>Add text, images, art, and videos.</a:t>
            </a:r>
          </a:p>
          <a:p>
            <a:r>
              <a:rPr lang="en-US" dirty="0"/>
              <a:t>Add transitions, animations, and motion.</a:t>
            </a:r>
          </a:p>
          <a:p>
            <a:r>
              <a:rPr lang="en-US" dirty="0"/>
              <a:t>Save to One Drive, to get to your presentations from your computer, tablet, or phone.</a:t>
            </a:r>
          </a:p>
          <a:p>
            <a:r>
              <a:rPr lang="en-US" dirty="0"/>
              <a:t>Add text, images, art, and videos.</a:t>
            </a:r>
          </a:p>
          <a:p>
            <a:r>
              <a:rPr lang="en-US" dirty="0"/>
              <a:t>Add transitions, animations, and motion.</a:t>
            </a:r>
          </a:p>
        </p:txBody>
      </p:sp>
      <p:sp>
        <p:nvSpPr>
          <p:cNvPr id="4" name="Text Placeholder 3">
            <a:extLst>
              <a:ext uri="{FF2B5EF4-FFF2-40B4-BE49-F238E27FC236}">
                <a16:creationId xmlns:a16="http://schemas.microsoft.com/office/drawing/2014/main" id="{22BD1F5F-2C0D-469F-B9D7-F62887EF92CF}"/>
              </a:ext>
            </a:extLst>
          </p:cNvPr>
          <p:cNvSpPr>
            <a:spLocks noGrp="1"/>
          </p:cNvSpPr>
          <p:nvPr>
            <p:ph type="body" sz="quarter" idx="3"/>
          </p:nvPr>
        </p:nvSpPr>
        <p:spPr>
          <a:xfrm>
            <a:off x="4892040" y="2109976"/>
            <a:ext cx="3200400" cy="823912"/>
          </a:xfrm>
        </p:spPr>
        <p:txBody>
          <a:bodyPr/>
          <a:lstStyle/>
          <a:p>
            <a:r>
              <a:rPr lang="en-US" dirty="0"/>
              <a:t>Subtitle</a:t>
            </a:r>
          </a:p>
        </p:txBody>
      </p:sp>
      <p:sp>
        <p:nvSpPr>
          <p:cNvPr id="5" name="Content Placeholder 4">
            <a:extLst>
              <a:ext uri="{FF2B5EF4-FFF2-40B4-BE49-F238E27FC236}">
                <a16:creationId xmlns:a16="http://schemas.microsoft.com/office/drawing/2014/main" id="{F456CC6B-4AA1-4424-8333-65754C5AE4D4}"/>
              </a:ext>
            </a:extLst>
          </p:cNvPr>
          <p:cNvSpPr>
            <a:spLocks noGrp="1"/>
          </p:cNvSpPr>
          <p:nvPr>
            <p:ph sz="quarter" idx="4"/>
          </p:nvPr>
        </p:nvSpPr>
        <p:spPr>
          <a:xfrm>
            <a:off x="4892040" y="3016183"/>
            <a:ext cx="3200400" cy="3104857"/>
          </a:xfrm>
        </p:spPr>
        <p:txBody>
          <a:bodyPr>
            <a:normAutofit fontScale="70000" lnSpcReduction="20000"/>
          </a:bodyPr>
          <a:lstStyle/>
          <a:p>
            <a:r>
              <a:rPr lang="en-US" dirty="0"/>
              <a:t>Add text, images, art, and videos.</a:t>
            </a:r>
          </a:p>
          <a:p>
            <a:r>
              <a:rPr lang="en-US" dirty="0"/>
              <a:t>Add transitions, animations, and motion.</a:t>
            </a:r>
          </a:p>
          <a:p>
            <a:r>
              <a:rPr lang="en-US" dirty="0"/>
              <a:t>Save to One Drive, to get to your presentations from your computer, tablet, or phone.</a:t>
            </a:r>
          </a:p>
          <a:p>
            <a:r>
              <a:rPr lang="en-US" dirty="0"/>
              <a:t>Add text, images, art, and videos.</a:t>
            </a:r>
          </a:p>
          <a:p>
            <a:r>
              <a:rPr lang="en-US" dirty="0"/>
              <a:t>Add transitions, animations, and motion.</a:t>
            </a:r>
          </a:p>
        </p:txBody>
      </p:sp>
      <p:sp>
        <p:nvSpPr>
          <p:cNvPr id="9" name="Text Placeholder 8">
            <a:extLst>
              <a:ext uri="{FF2B5EF4-FFF2-40B4-BE49-F238E27FC236}">
                <a16:creationId xmlns:a16="http://schemas.microsoft.com/office/drawing/2014/main" id="{3E04CE81-6A28-4EA4-BA58-E94D051A3BC1}"/>
              </a:ext>
            </a:extLst>
          </p:cNvPr>
          <p:cNvSpPr>
            <a:spLocks noGrp="1"/>
          </p:cNvSpPr>
          <p:nvPr>
            <p:ph type="body" sz="quarter" idx="13"/>
          </p:nvPr>
        </p:nvSpPr>
        <p:spPr>
          <a:xfrm>
            <a:off x="8412480" y="2112263"/>
            <a:ext cx="3200400" cy="823912"/>
          </a:xfrm>
        </p:spPr>
        <p:txBody>
          <a:bodyPr/>
          <a:lstStyle/>
          <a:p>
            <a:r>
              <a:rPr lang="en-US" dirty="0"/>
              <a:t>Subtitle</a:t>
            </a:r>
          </a:p>
        </p:txBody>
      </p:sp>
      <p:sp>
        <p:nvSpPr>
          <p:cNvPr id="10" name="Content Placeholder 9">
            <a:extLst>
              <a:ext uri="{FF2B5EF4-FFF2-40B4-BE49-F238E27FC236}">
                <a16:creationId xmlns:a16="http://schemas.microsoft.com/office/drawing/2014/main" id="{3A996BD0-4A93-4EF8-8348-686D9CB3C977}"/>
              </a:ext>
            </a:extLst>
          </p:cNvPr>
          <p:cNvSpPr>
            <a:spLocks noGrp="1"/>
          </p:cNvSpPr>
          <p:nvPr>
            <p:ph sz="quarter" idx="14"/>
          </p:nvPr>
        </p:nvSpPr>
        <p:spPr>
          <a:xfrm>
            <a:off x="8412480" y="3018470"/>
            <a:ext cx="3200400" cy="3104857"/>
          </a:xfrm>
        </p:spPr>
        <p:txBody>
          <a:bodyPr>
            <a:normAutofit fontScale="70000" lnSpcReduction="20000"/>
          </a:bodyPr>
          <a:lstStyle/>
          <a:p>
            <a:r>
              <a:rPr lang="en-US" dirty="0"/>
              <a:t>Add text, images, art, and videos.</a:t>
            </a:r>
          </a:p>
          <a:p>
            <a:r>
              <a:rPr lang="en-US" dirty="0"/>
              <a:t>Add transitions, animations, and motion.</a:t>
            </a:r>
          </a:p>
          <a:p>
            <a:r>
              <a:rPr lang="en-US" dirty="0"/>
              <a:t>Save to One Drive, to get to your presentations from your computer, tablet, or phone.</a:t>
            </a:r>
          </a:p>
          <a:p>
            <a:r>
              <a:rPr lang="en-US" dirty="0"/>
              <a:t>Add text, images, art, and videos.</a:t>
            </a:r>
          </a:p>
          <a:p>
            <a:r>
              <a:rPr lang="en-US" dirty="0"/>
              <a:t>Add transitions, animations, and motion.</a:t>
            </a:r>
          </a:p>
        </p:txBody>
      </p:sp>
      <p:sp>
        <p:nvSpPr>
          <p:cNvPr id="6" name="Date Placeholder 5">
            <a:extLst>
              <a:ext uri="{FF2B5EF4-FFF2-40B4-BE49-F238E27FC236}">
                <a16:creationId xmlns:a16="http://schemas.microsoft.com/office/drawing/2014/main" id="{256B2184-E681-4C0F-B7BE-487EF89C01F1}"/>
              </a:ext>
            </a:extLst>
          </p:cNvPr>
          <p:cNvSpPr>
            <a:spLocks noGrp="1"/>
          </p:cNvSpPr>
          <p:nvPr>
            <p:ph type="dt" sz="half" idx="10"/>
          </p:nvPr>
        </p:nvSpPr>
        <p:spPr>
          <a:xfrm>
            <a:off x="7909560" y="6409944"/>
            <a:ext cx="3703320" cy="448056"/>
          </a:xfrm>
        </p:spPr>
        <p:txBody>
          <a:bodyPr/>
          <a:lstStyle/>
          <a:p>
            <a:r>
              <a:rPr lang="en-US" dirty="0"/>
              <a:t>Monday, February 1, 20XX</a:t>
            </a:r>
          </a:p>
        </p:txBody>
      </p:sp>
      <p:sp>
        <p:nvSpPr>
          <p:cNvPr id="7" name="Slide Number Placeholder 6">
            <a:extLst>
              <a:ext uri="{FF2B5EF4-FFF2-40B4-BE49-F238E27FC236}">
                <a16:creationId xmlns:a16="http://schemas.microsoft.com/office/drawing/2014/main" id="{2AE7E0D2-79BA-4A99-B0A5-6C7F621F51B7}"/>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pPr/>
              <a:t>11</a:t>
            </a:fld>
            <a:endParaRPr lang="en-US" dirty="0"/>
          </a:p>
        </p:txBody>
      </p:sp>
    </p:spTree>
    <p:extLst>
      <p:ext uri="{BB962C8B-B14F-4D97-AF65-F5344CB8AC3E}">
        <p14:creationId xmlns:p14="http://schemas.microsoft.com/office/powerpoint/2010/main" val="607991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90EC0-C38C-41A8-A532-E2716966A416}"/>
              </a:ext>
            </a:extLst>
          </p:cNvPr>
          <p:cNvSpPr>
            <a:spLocks noGrp="1"/>
          </p:cNvSpPr>
          <p:nvPr>
            <p:ph type="title"/>
          </p:nvPr>
        </p:nvSpPr>
        <p:spPr>
          <a:xfrm>
            <a:off x="914400" y="758997"/>
            <a:ext cx="3319895" cy="5381177"/>
          </a:xfrm>
        </p:spPr>
        <p:txBody>
          <a:bodyPr/>
          <a:lstStyle/>
          <a:p>
            <a:r>
              <a:rPr lang="en-US" dirty="0"/>
              <a:t>Summary</a:t>
            </a:r>
          </a:p>
        </p:txBody>
      </p:sp>
      <p:sp>
        <p:nvSpPr>
          <p:cNvPr id="7" name="Footer Placeholder 6">
            <a:extLst>
              <a:ext uri="{FF2B5EF4-FFF2-40B4-BE49-F238E27FC236}">
                <a16:creationId xmlns:a16="http://schemas.microsoft.com/office/drawing/2014/main" id="{03C140D9-DDE2-4EEE-9B93-90EF3D3A08AB}"/>
              </a:ext>
            </a:extLst>
          </p:cNvPr>
          <p:cNvSpPr>
            <a:spLocks noGrp="1"/>
          </p:cNvSpPr>
          <p:nvPr>
            <p:ph type="ftr" sz="quarter" idx="11"/>
          </p:nvPr>
        </p:nvSpPr>
        <p:spPr>
          <a:xfrm rot="5400000">
            <a:off x="-1828800" y="1911096"/>
            <a:ext cx="4114800" cy="457200"/>
          </a:xfrm>
        </p:spPr>
        <p:txBody>
          <a:bodyPr/>
          <a:lstStyle/>
          <a:p>
            <a:r>
              <a:rPr lang="en-US" dirty="0"/>
              <a:t>Sample Footer Text</a:t>
            </a:r>
          </a:p>
        </p:txBody>
      </p:sp>
      <p:pic>
        <p:nvPicPr>
          <p:cNvPr id="10" name="Picture Placeholder 9" descr="A close - up of a trumpet">
            <a:extLst>
              <a:ext uri="{FF2B5EF4-FFF2-40B4-BE49-F238E27FC236}">
                <a16:creationId xmlns:a16="http://schemas.microsoft.com/office/drawing/2014/main" id="{C7AC6189-076B-4290-9627-23ADDBA25A6A}"/>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608576" y="758952"/>
            <a:ext cx="2962656" cy="2514600"/>
          </a:xfrm>
        </p:spPr>
      </p:pic>
      <p:pic>
        <p:nvPicPr>
          <p:cNvPr id="12" name="Picture Placeholder 11" descr="A close - up of a violin">
            <a:extLst>
              <a:ext uri="{FF2B5EF4-FFF2-40B4-BE49-F238E27FC236}">
                <a16:creationId xmlns:a16="http://schemas.microsoft.com/office/drawing/2014/main" id="{21291091-9FC2-4F30-84FB-DB4A41BB216F}"/>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4608576" y="3593592"/>
            <a:ext cx="2962656" cy="2514600"/>
          </a:xfrm>
        </p:spPr>
      </p:pic>
      <p:sp>
        <p:nvSpPr>
          <p:cNvPr id="5" name="Content Placeholder 4">
            <a:extLst>
              <a:ext uri="{FF2B5EF4-FFF2-40B4-BE49-F238E27FC236}">
                <a16:creationId xmlns:a16="http://schemas.microsoft.com/office/drawing/2014/main" id="{2BA4F76A-5D04-4CCD-B9EE-29C2A303924B}"/>
              </a:ext>
            </a:extLst>
          </p:cNvPr>
          <p:cNvSpPr>
            <a:spLocks noGrp="1"/>
          </p:cNvSpPr>
          <p:nvPr>
            <p:ph sz="quarter" idx="15"/>
          </p:nvPr>
        </p:nvSpPr>
        <p:spPr>
          <a:xfrm>
            <a:off x="8089901" y="693738"/>
            <a:ext cx="3522980" cy="5446712"/>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a:t>
            </a:r>
          </a:p>
          <a:p>
            <a:endParaRPr lang="en-US" dirty="0"/>
          </a:p>
        </p:txBody>
      </p:sp>
      <p:sp>
        <p:nvSpPr>
          <p:cNvPr id="3" name="Date Placeholder 2">
            <a:extLst>
              <a:ext uri="{FF2B5EF4-FFF2-40B4-BE49-F238E27FC236}">
                <a16:creationId xmlns:a16="http://schemas.microsoft.com/office/drawing/2014/main" id="{079899AB-59F8-4C4F-9BCC-9130BFD4A58C}"/>
              </a:ext>
            </a:extLst>
          </p:cNvPr>
          <p:cNvSpPr>
            <a:spLocks noGrp="1"/>
          </p:cNvSpPr>
          <p:nvPr>
            <p:ph type="dt" sz="half" idx="10"/>
          </p:nvPr>
        </p:nvSpPr>
        <p:spPr>
          <a:xfrm>
            <a:off x="7909560" y="6409944"/>
            <a:ext cx="3703320" cy="448056"/>
          </a:xfrm>
        </p:spPr>
        <p:txBody>
          <a:bodyPr/>
          <a:lstStyle/>
          <a:p>
            <a:r>
              <a:rPr lang="en-US" dirty="0"/>
              <a:t>Monday, February 1, 20XX</a:t>
            </a:r>
          </a:p>
        </p:txBody>
      </p:sp>
      <p:sp>
        <p:nvSpPr>
          <p:cNvPr id="4" name="Slide Number Placeholder 3">
            <a:extLst>
              <a:ext uri="{FF2B5EF4-FFF2-40B4-BE49-F238E27FC236}">
                <a16:creationId xmlns:a16="http://schemas.microsoft.com/office/drawing/2014/main" id="{C50D7BB7-D04B-4D6C-86B1-392E2402794D}"/>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pPr/>
              <a:t>12</a:t>
            </a:fld>
            <a:endParaRPr lang="en-US" dirty="0"/>
          </a:p>
        </p:txBody>
      </p:sp>
    </p:spTree>
    <p:extLst>
      <p:ext uri="{BB962C8B-B14F-4D97-AF65-F5344CB8AC3E}">
        <p14:creationId xmlns:p14="http://schemas.microsoft.com/office/powerpoint/2010/main" val="318948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3BAB28E-BAF4-438C-A475-0D041A6A1E05}"/>
              </a:ext>
            </a:extLst>
          </p:cNvPr>
          <p:cNvSpPr>
            <a:spLocks noGrp="1"/>
          </p:cNvSpPr>
          <p:nvPr>
            <p:ph type="title"/>
          </p:nvPr>
        </p:nvSpPr>
        <p:spPr>
          <a:xfrm>
            <a:off x="8643193" y="457201"/>
            <a:ext cx="3091607" cy="1727643"/>
          </a:xfrm>
        </p:spPr>
        <p:txBody>
          <a:bodyPr/>
          <a:lstStyle/>
          <a:p>
            <a:r>
              <a:rPr lang="en-US" dirty="0"/>
              <a:t>Thank you</a:t>
            </a:r>
          </a:p>
        </p:txBody>
      </p:sp>
      <p:pic>
        <p:nvPicPr>
          <p:cNvPr id="10" name="Picture Placeholder 9" descr="Close-up of a DJ playing on his Deck">
            <a:extLst>
              <a:ext uri="{FF2B5EF4-FFF2-40B4-BE49-F238E27FC236}">
                <a16:creationId xmlns:a16="http://schemas.microsoft.com/office/drawing/2014/main" id="{05C410A7-E92A-4EFD-A6AE-36748F8E33D5}"/>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8119872" cy="6409944"/>
          </a:xfrm>
        </p:spPr>
      </p:pic>
      <p:sp>
        <p:nvSpPr>
          <p:cNvPr id="2" name="Footer Placeholder 1">
            <a:extLst>
              <a:ext uri="{FF2B5EF4-FFF2-40B4-BE49-F238E27FC236}">
                <a16:creationId xmlns:a16="http://schemas.microsoft.com/office/drawing/2014/main" id="{DCE49CC8-6A9D-4BEB-8ED2-83DB2D140C74}"/>
              </a:ext>
            </a:extLst>
          </p:cNvPr>
          <p:cNvSpPr>
            <a:spLocks noGrp="1"/>
          </p:cNvSpPr>
          <p:nvPr>
            <p:ph type="ftr" sz="quarter" idx="11"/>
          </p:nvPr>
        </p:nvSpPr>
        <p:spPr>
          <a:xfrm rot="5400000">
            <a:off x="-1828800" y="1911096"/>
            <a:ext cx="4114800" cy="457200"/>
          </a:xfrm>
        </p:spPr>
        <p:txBody>
          <a:bodyPr/>
          <a:lstStyle/>
          <a:p>
            <a:r>
              <a:rPr lang="en-US" dirty="0"/>
              <a:t>Sample Footer Text</a:t>
            </a:r>
          </a:p>
        </p:txBody>
      </p:sp>
      <p:sp>
        <p:nvSpPr>
          <p:cNvPr id="7" name="Content Placeholder 6">
            <a:extLst>
              <a:ext uri="{FF2B5EF4-FFF2-40B4-BE49-F238E27FC236}">
                <a16:creationId xmlns:a16="http://schemas.microsoft.com/office/drawing/2014/main" id="{E3EE2CE0-415A-4D6D-882C-D348C67CFBE8}"/>
              </a:ext>
            </a:extLst>
          </p:cNvPr>
          <p:cNvSpPr>
            <a:spLocks noGrp="1"/>
          </p:cNvSpPr>
          <p:nvPr>
            <p:ph sz="quarter" idx="14"/>
          </p:nvPr>
        </p:nvSpPr>
        <p:spPr>
          <a:xfrm>
            <a:off x="8643938" y="2530475"/>
            <a:ext cx="3023806" cy="3427413"/>
          </a:xfrm>
        </p:spPr>
        <p:txBody>
          <a:bodyPr/>
          <a:lstStyle/>
          <a:p>
            <a:r>
              <a:rPr lang="en-US" dirty="0"/>
              <a:t>Presenter Name</a:t>
            </a:r>
          </a:p>
          <a:p>
            <a:r>
              <a:rPr lang="en-US" dirty="0"/>
              <a:t>Email Address</a:t>
            </a:r>
          </a:p>
          <a:p>
            <a:r>
              <a:rPr lang="en-US" dirty="0"/>
              <a:t>Website Address</a:t>
            </a:r>
          </a:p>
        </p:txBody>
      </p:sp>
      <p:sp>
        <p:nvSpPr>
          <p:cNvPr id="14" name="Date Placeholder 13">
            <a:extLst>
              <a:ext uri="{FF2B5EF4-FFF2-40B4-BE49-F238E27FC236}">
                <a16:creationId xmlns:a16="http://schemas.microsoft.com/office/drawing/2014/main" id="{CCA4985F-09D8-41B4-B2AB-DF95AB3FA8B8}"/>
              </a:ext>
            </a:extLst>
          </p:cNvPr>
          <p:cNvSpPr>
            <a:spLocks noGrp="1"/>
          </p:cNvSpPr>
          <p:nvPr>
            <p:ph type="dt" sz="half" idx="10"/>
          </p:nvPr>
        </p:nvSpPr>
        <p:spPr>
          <a:xfrm>
            <a:off x="7909560" y="6409944"/>
            <a:ext cx="3703320" cy="448056"/>
          </a:xfrm>
        </p:spPr>
        <p:txBody>
          <a:bodyPr/>
          <a:lstStyle/>
          <a:p>
            <a:r>
              <a:rPr lang="en-US" dirty="0"/>
              <a:t>Monday, February 1, 20XX</a:t>
            </a:r>
          </a:p>
        </p:txBody>
      </p:sp>
      <p:sp>
        <p:nvSpPr>
          <p:cNvPr id="16" name="Slide Number Placeholder 15">
            <a:extLst>
              <a:ext uri="{FF2B5EF4-FFF2-40B4-BE49-F238E27FC236}">
                <a16:creationId xmlns:a16="http://schemas.microsoft.com/office/drawing/2014/main" id="{0C7E1EC9-3F85-4EB7-AF0B-3F8DFE9400C1}"/>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pPr/>
              <a:t>13</a:t>
            </a:fld>
            <a:endParaRPr lang="en-US" dirty="0"/>
          </a:p>
        </p:txBody>
      </p:sp>
    </p:spTree>
    <p:extLst>
      <p:ext uri="{BB962C8B-B14F-4D97-AF65-F5344CB8AC3E}">
        <p14:creationId xmlns:p14="http://schemas.microsoft.com/office/powerpoint/2010/main" val="3486006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CC368-94C3-4438-BABC-31C920479974}"/>
              </a:ext>
            </a:extLst>
          </p:cNvPr>
          <p:cNvSpPr>
            <a:spLocks noGrp="1"/>
          </p:cNvSpPr>
          <p:nvPr>
            <p:ph type="title"/>
          </p:nvPr>
        </p:nvSpPr>
        <p:spPr>
          <a:xfrm>
            <a:off x="518616" y="586633"/>
            <a:ext cx="3125336" cy="3611584"/>
          </a:xfrm>
        </p:spPr>
        <p:txBody>
          <a:bodyPr/>
          <a:lstStyle/>
          <a:p>
            <a:r>
              <a:rPr lang="en-US" dirty="0"/>
              <a:t>Agenda</a:t>
            </a:r>
          </a:p>
        </p:txBody>
      </p:sp>
      <p:sp>
        <p:nvSpPr>
          <p:cNvPr id="16" name="Footer Placeholder 15">
            <a:extLst>
              <a:ext uri="{FF2B5EF4-FFF2-40B4-BE49-F238E27FC236}">
                <a16:creationId xmlns:a16="http://schemas.microsoft.com/office/drawing/2014/main" id="{916FA212-79E7-4F38-B08F-FC68988E5BEC}"/>
              </a:ext>
            </a:extLst>
          </p:cNvPr>
          <p:cNvSpPr>
            <a:spLocks noGrp="1"/>
          </p:cNvSpPr>
          <p:nvPr>
            <p:ph type="ftr" sz="quarter" idx="11"/>
          </p:nvPr>
        </p:nvSpPr>
        <p:spPr>
          <a:xfrm rot="5400000">
            <a:off x="-1828801" y="1912217"/>
            <a:ext cx="4114800" cy="457200"/>
          </a:xfrm>
        </p:spPr>
        <p:txBody>
          <a:bodyPr/>
          <a:lstStyle/>
          <a:p>
            <a:r>
              <a:rPr lang="en-US" dirty="0"/>
              <a:t>Sample Footer Text</a:t>
            </a:r>
          </a:p>
        </p:txBody>
      </p:sp>
      <p:sp>
        <p:nvSpPr>
          <p:cNvPr id="3" name="Content Placeholder 2">
            <a:extLst>
              <a:ext uri="{FF2B5EF4-FFF2-40B4-BE49-F238E27FC236}">
                <a16:creationId xmlns:a16="http://schemas.microsoft.com/office/drawing/2014/main" id="{E9E23649-3D75-4D6D-8156-51D7E6B17713}"/>
              </a:ext>
            </a:extLst>
          </p:cNvPr>
          <p:cNvSpPr>
            <a:spLocks noGrp="1"/>
          </p:cNvSpPr>
          <p:nvPr>
            <p:ph sz="quarter" idx="16"/>
          </p:nvPr>
        </p:nvSpPr>
        <p:spPr>
          <a:xfrm>
            <a:off x="4778375" y="863600"/>
            <a:ext cx="3441700" cy="5130800"/>
          </a:xfrm>
        </p:spPr>
        <p:txBody>
          <a:bodyPr/>
          <a:lstStyle/>
          <a:p>
            <a:r>
              <a:rPr lang="en-US" dirty="0"/>
              <a:t>Topic one</a:t>
            </a:r>
          </a:p>
          <a:p>
            <a:r>
              <a:rPr lang="en-US" dirty="0"/>
              <a:t>Topic two</a:t>
            </a:r>
          </a:p>
          <a:p>
            <a:r>
              <a:rPr lang="en-US" dirty="0"/>
              <a:t>Topic three</a:t>
            </a:r>
          </a:p>
          <a:p>
            <a:r>
              <a:rPr lang="en-US" dirty="0"/>
              <a:t>Topic four</a:t>
            </a:r>
          </a:p>
          <a:p>
            <a:r>
              <a:rPr lang="en-US" dirty="0"/>
              <a:t>Topic five</a:t>
            </a:r>
          </a:p>
        </p:txBody>
      </p:sp>
      <p:pic>
        <p:nvPicPr>
          <p:cNvPr id="8" name="Picture Placeholder 7" descr="A close - up of a violin">
            <a:extLst>
              <a:ext uri="{FF2B5EF4-FFF2-40B4-BE49-F238E27FC236}">
                <a16:creationId xmlns:a16="http://schemas.microsoft.com/office/drawing/2014/main" id="{44C36EBD-DB9B-4ACF-A771-1AB4705F9519}"/>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787384" y="868680"/>
            <a:ext cx="2505456" cy="1499616"/>
          </a:xfrm>
        </p:spPr>
      </p:pic>
      <p:pic>
        <p:nvPicPr>
          <p:cNvPr id="10" name="Picture Placeholder 9" descr="A close - up of a violinist">
            <a:extLst>
              <a:ext uri="{FF2B5EF4-FFF2-40B4-BE49-F238E27FC236}">
                <a16:creationId xmlns:a16="http://schemas.microsoft.com/office/drawing/2014/main" id="{DA5E6B02-8CB9-4AF0-B81A-3B61DEE58E08}"/>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787384" y="2688336"/>
            <a:ext cx="2505456" cy="1499616"/>
          </a:xfrm>
        </p:spPr>
      </p:pic>
      <p:pic>
        <p:nvPicPr>
          <p:cNvPr id="12" name="Picture Placeholder 11" descr="A close - up of a trumpet">
            <a:extLst>
              <a:ext uri="{FF2B5EF4-FFF2-40B4-BE49-F238E27FC236}">
                <a16:creationId xmlns:a16="http://schemas.microsoft.com/office/drawing/2014/main" id="{AD486202-2CE9-48FF-813A-B87921B40342}"/>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8787384" y="4526280"/>
            <a:ext cx="2505456" cy="1499616"/>
          </a:xfrm>
        </p:spPr>
      </p:pic>
      <p:sp>
        <p:nvSpPr>
          <p:cNvPr id="13" name="Date Placeholder 12">
            <a:extLst>
              <a:ext uri="{FF2B5EF4-FFF2-40B4-BE49-F238E27FC236}">
                <a16:creationId xmlns:a16="http://schemas.microsoft.com/office/drawing/2014/main" id="{6C36903A-8E11-4CCF-BB75-9C2BA05F8E19}"/>
              </a:ext>
            </a:extLst>
          </p:cNvPr>
          <p:cNvSpPr>
            <a:spLocks noGrp="1"/>
          </p:cNvSpPr>
          <p:nvPr>
            <p:ph type="dt" sz="half" idx="10"/>
          </p:nvPr>
        </p:nvSpPr>
        <p:spPr>
          <a:xfrm>
            <a:off x="7910111" y="6409170"/>
            <a:ext cx="3702392" cy="448830"/>
          </a:xfrm>
        </p:spPr>
        <p:txBody>
          <a:bodyPr/>
          <a:lstStyle/>
          <a:p>
            <a:r>
              <a:rPr lang="en-US" dirty="0"/>
              <a:t>Monday, February 1, 20XX</a:t>
            </a:r>
          </a:p>
        </p:txBody>
      </p:sp>
      <p:sp>
        <p:nvSpPr>
          <p:cNvPr id="14" name="Slide Number Placeholder 13">
            <a:extLst>
              <a:ext uri="{FF2B5EF4-FFF2-40B4-BE49-F238E27FC236}">
                <a16:creationId xmlns:a16="http://schemas.microsoft.com/office/drawing/2014/main" id="{D5E3C6B7-507C-4330-B4B5-6B3975EF0BEE}"/>
              </a:ext>
            </a:extLst>
          </p:cNvPr>
          <p:cNvSpPr>
            <a:spLocks noGrp="1"/>
          </p:cNvSpPr>
          <p:nvPr>
            <p:ph type="sldNum" sz="quarter" idx="12"/>
          </p:nvPr>
        </p:nvSpPr>
        <p:spPr>
          <a:xfrm>
            <a:off x="11669678" y="6408742"/>
            <a:ext cx="438652" cy="448830"/>
          </a:xfrm>
        </p:spPr>
        <p:txBody>
          <a:bodyPr/>
          <a:lstStyle/>
          <a:p>
            <a:fld id="{39A857F5-96C8-461D-A78C-38E92FE1C522}" type="slidenum">
              <a:rPr lang="en-US" smtClean="0"/>
              <a:pPr/>
              <a:t>2</a:t>
            </a:fld>
            <a:endParaRPr lang="en-US" dirty="0"/>
          </a:p>
        </p:txBody>
      </p:sp>
    </p:spTree>
    <p:extLst>
      <p:ext uri="{BB962C8B-B14F-4D97-AF65-F5344CB8AC3E}">
        <p14:creationId xmlns:p14="http://schemas.microsoft.com/office/powerpoint/2010/main" val="738980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5D7CA65-D923-428F-A1EF-58CB4CF0186E}"/>
              </a:ext>
            </a:extLst>
          </p:cNvPr>
          <p:cNvSpPr>
            <a:spLocks noGrp="1"/>
          </p:cNvSpPr>
          <p:nvPr>
            <p:ph type="title"/>
          </p:nvPr>
        </p:nvSpPr>
        <p:spPr>
          <a:xfrm>
            <a:off x="4769893" y="457200"/>
            <a:ext cx="6230956" cy="1569368"/>
          </a:xfrm>
        </p:spPr>
        <p:txBody>
          <a:bodyPr/>
          <a:lstStyle/>
          <a:p>
            <a:r>
              <a:rPr lang="en-US" dirty="0"/>
              <a:t>introduction</a:t>
            </a:r>
          </a:p>
        </p:txBody>
      </p:sp>
      <p:pic>
        <p:nvPicPr>
          <p:cNvPr id="21" name="Picture Placeholder 20" descr="A close - up of a record player">
            <a:extLst>
              <a:ext uri="{FF2B5EF4-FFF2-40B4-BE49-F238E27FC236}">
                <a16:creationId xmlns:a16="http://schemas.microsoft.com/office/drawing/2014/main" id="{F14649D9-001A-4ED1-8718-38FA144D158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4041648" cy="1618488"/>
          </a:xfrm>
        </p:spPr>
      </p:pic>
      <p:sp>
        <p:nvSpPr>
          <p:cNvPr id="5" name="Footer Placeholder 4">
            <a:extLst>
              <a:ext uri="{FF2B5EF4-FFF2-40B4-BE49-F238E27FC236}">
                <a16:creationId xmlns:a16="http://schemas.microsoft.com/office/drawing/2014/main" id="{AF0DD88E-C342-4482-A7E8-CD06315F23CB}"/>
              </a:ext>
            </a:extLst>
          </p:cNvPr>
          <p:cNvSpPr>
            <a:spLocks noGrp="1"/>
          </p:cNvSpPr>
          <p:nvPr>
            <p:ph type="ftr" sz="quarter" idx="11"/>
          </p:nvPr>
        </p:nvSpPr>
        <p:spPr>
          <a:xfrm rot="5400000">
            <a:off x="-1828800" y="1911096"/>
            <a:ext cx="4114800" cy="457200"/>
          </a:xfrm>
          <a:effectLst/>
        </p:spPr>
        <p:txBody>
          <a:bodyPr/>
          <a:lstStyle/>
          <a:p>
            <a:r>
              <a:rPr lang="en-US" dirty="0"/>
              <a:t>Sample Footer Text</a:t>
            </a:r>
          </a:p>
        </p:txBody>
      </p:sp>
      <p:pic>
        <p:nvPicPr>
          <p:cNvPr id="27" name="Picture Placeholder 26" descr="A crowd of people at a concert&#10;">
            <a:extLst>
              <a:ext uri="{FF2B5EF4-FFF2-40B4-BE49-F238E27FC236}">
                <a16:creationId xmlns:a16="http://schemas.microsoft.com/office/drawing/2014/main" id="{94309FBC-D2AD-4361-8C0F-FCA96A0919AB}"/>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0" y="1616756"/>
            <a:ext cx="4041648" cy="1618488"/>
          </a:xfrm>
        </p:spPr>
      </p:pic>
      <p:pic>
        <p:nvPicPr>
          <p:cNvPr id="29" name="Picture Placeholder 28" descr="A picture containing a dj deck with levers">
            <a:extLst>
              <a:ext uri="{FF2B5EF4-FFF2-40B4-BE49-F238E27FC236}">
                <a16:creationId xmlns:a16="http://schemas.microsoft.com/office/drawing/2014/main" id="{7E54054D-570A-4FEA-8A80-4E48B629C4A9}"/>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0" y="3233512"/>
            <a:ext cx="4041648" cy="1618488"/>
          </a:xfrm>
        </p:spPr>
      </p:pic>
      <p:pic>
        <p:nvPicPr>
          <p:cNvPr id="31" name="Picture Placeholder 30" descr="Close-up of a DJ Deck">
            <a:extLst>
              <a:ext uri="{FF2B5EF4-FFF2-40B4-BE49-F238E27FC236}">
                <a16:creationId xmlns:a16="http://schemas.microsoft.com/office/drawing/2014/main" id="{BC9BC6E1-4C26-4CC6-A927-CAD98547503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0" y="4791359"/>
            <a:ext cx="4041648" cy="1618488"/>
          </a:xfrm>
        </p:spPr>
      </p:pic>
      <p:sp>
        <p:nvSpPr>
          <p:cNvPr id="11" name="Content Placeholder 10">
            <a:extLst>
              <a:ext uri="{FF2B5EF4-FFF2-40B4-BE49-F238E27FC236}">
                <a16:creationId xmlns:a16="http://schemas.microsoft.com/office/drawing/2014/main" id="{AAF4EEE3-8713-423E-B3A1-79F902706576}"/>
              </a:ext>
            </a:extLst>
          </p:cNvPr>
          <p:cNvSpPr>
            <a:spLocks noGrp="1"/>
          </p:cNvSpPr>
          <p:nvPr>
            <p:ph sz="quarter" idx="17"/>
          </p:nvPr>
        </p:nvSpPr>
        <p:spPr>
          <a:xfrm>
            <a:off x="4770438" y="2368550"/>
            <a:ext cx="6230411" cy="3390900"/>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a:t>
            </a:r>
          </a:p>
          <a:p>
            <a:endParaRPr lang="en-US" dirty="0"/>
          </a:p>
        </p:txBody>
      </p:sp>
      <p:sp>
        <p:nvSpPr>
          <p:cNvPr id="4" name="Date Placeholder 3">
            <a:extLst>
              <a:ext uri="{FF2B5EF4-FFF2-40B4-BE49-F238E27FC236}">
                <a16:creationId xmlns:a16="http://schemas.microsoft.com/office/drawing/2014/main" id="{35ED29D7-172E-44FC-9DB9-37788BC0FD7A}"/>
              </a:ext>
            </a:extLst>
          </p:cNvPr>
          <p:cNvSpPr>
            <a:spLocks noGrp="1"/>
          </p:cNvSpPr>
          <p:nvPr>
            <p:ph type="dt" sz="half" idx="10"/>
          </p:nvPr>
        </p:nvSpPr>
        <p:spPr>
          <a:xfrm>
            <a:off x="7909560" y="6409944"/>
            <a:ext cx="3703320" cy="448056"/>
          </a:xfrm>
        </p:spPr>
        <p:txBody>
          <a:bodyPr/>
          <a:lstStyle/>
          <a:p>
            <a:r>
              <a:rPr lang="en-US" dirty="0"/>
              <a:t>Monday, February 1, 20XX</a:t>
            </a:r>
          </a:p>
        </p:txBody>
      </p:sp>
      <p:sp>
        <p:nvSpPr>
          <p:cNvPr id="6" name="Slide Number Placeholder 5">
            <a:extLst>
              <a:ext uri="{FF2B5EF4-FFF2-40B4-BE49-F238E27FC236}">
                <a16:creationId xmlns:a16="http://schemas.microsoft.com/office/drawing/2014/main" id="{2924DBB0-116F-4811-B263-A1E2ADE35B18}"/>
              </a:ext>
            </a:extLst>
          </p:cNvPr>
          <p:cNvSpPr>
            <a:spLocks noGrp="1"/>
          </p:cNvSpPr>
          <p:nvPr>
            <p:ph type="sldNum" sz="quarter" idx="12"/>
          </p:nvPr>
        </p:nvSpPr>
        <p:spPr>
          <a:xfrm>
            <a:off x="11667744" y="6409944"/>
            <a:ext cx="438912" cy="448056"/>
          </a:xfrm>
        </p:spPr>
        <p:txBody>
          <a:bodyPr/>
          <a:lstStyle/>
          <a:p>
            <a:fld id="{8B48EBF6-60E6-462A-9155-5FAF136BCCBC}" type="slidenum">
              <a:rPr lang="en-US" smtClean="0"/>
              <a:pPr/>
              <a:t>3</a:t>
            </a:fld>
            <a:endParaRPr lang="en-US" dirty="0"/>
          </a:p>
        </p:txBody>
      </p:sp>
    </p:spTree>
    <p:extLst>
      <p:ext uri="{BB962C8B-B14F-4D97-AF65-F5344CB8AC3E}">
        <p14:creationId xmlns:p14="http://schemas.microsoft.com/office/powerpoint/2010/main" val="2539589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8DFAF9-B167-436E-89D1-4B7066EA3922}"/>
              </a:ext>
            </a:extLst>
          </p:cNvPr>
          <p:cNvSpPr>
            <a:spLocks noGrp="1"/>
          </p:cNvSpPr>
          <p:nvPr>
            <p:ph type="ctrTitle"/>
          </p:nvPr>
        </p:nvSpPr>
        <p:spPr>
          <a:xfrm>
            <a:off x="929154" y="987237"/>
            <a:ext cx="4506259" cy="2976491"/>
          </a:xfrm>
        </p:spPr>
        <p:txBody>
          <a:bodyPr/>
          <a:lstStyle/>
          <a:p>
            <a:r>
              <a:rPr lang="en-US" dirty="0"/>
              <a:t>Topic one</a:t>
            </a:r>
          </a:p>
        </p:txBody>
      </p:sp>
      <p:sp>
        <p:nvSpPr>
          <p:cNvPr id="10" name="Subtitle 9">
            <a:extLst>
              <a:ext uri="{FF2B5EF4-FFF2-40B4-BE49-F238E27FC236}">
                <a16:creationId xmlns:a16="http://schemas.microsoft.com/office/drawing/2014/main" id="{25DEB519-11FF-4424-9BF3-B1EDC0F57D63}"/>
              </a:ext>
            </a:extLst>
          </p:cNvPr>
          <p:cNvSpPr>
            <a:spLocks noGrp="1"/>
          </p:cNvSpPr>
          <p:nvPr>
            <p:ph type="subTitle" idx="1"/>
          </p:nvPr>
        </p:nvSpPr>
        <p:spPr>
          <a:xfrm>
            <a:off x="929154" y="4393824"/>
            <a:ext cx="4506259" cy="1597145"/>
          </a:xfrm>
        </p:spPr>
        <p:txBody>
          <a:bodyPr/>
          <a:lstStyle/>
          <a:p>
            <a:r>
              <a:rPr lang="en-US" dirty="0"/>
              <a:t>Subtitle</a:t>
            </a:r>
          </a:p>
        </p:txBody>
      </p:sp>
      <p:sp>
        <p:nvSpPr>
          <p:cNvPr id="7" name="Footer Placeholder 6">
            <a:extLst>
              <a:ext uri="{FF2B5EF4-FFF2-40B4-BE49-F238E27FC236}">
                <a16:creationId xmlns:a16="http://schemas.microsoft.com/office/drawing/2014/main" id="{3FB81DAD-88A7-463E-B09A-E1BC93B156F8}"/>
              </a:ext>
            </a:extLst>
          </p:cNvPr>
          <p:cNvSpPr>
            <a:spLocks noGrp="1"/>
          </p:cNvSpPr>
          <p:nvPr>
            <p:ph type="ftr" sz="quarter" idx="11"/>
          </p:nvPr>
        </p:nvSpPr>
        <p:spPr/>
        <p:txBody>
          <a:bodyPr/>
          <a:lstStyle/>
          <a:p>
            <a:r>
              <a:rPr lang="en-US" dirty="0">
                <a:solidFill>
                  <a:schemeClr val="bg1"/>
                </a:solidFill>
              </a:rPr>
              <a:t>Sample Footer Text</a:t>
            </a:r>
          </a:p>
        </p:txBody>
      </p:sp>
      <p:pic>
        <p:nvPicPr>
          <p:cNvPr id="14" name="Picture Placeholder 13" descr="A picture containing a dj deck with levers">
            <a:extLst>
              <a:ext uri="{FF2B5EF4-FFF2-40B4-BE49-F238E27FC236}">
                <a16:creationId xmlns:a16="http://schemas.microsoft.com/office/drawing/2014/main" id="{D3212BBA-7AB4-4A90-93F9-1B40576326AE}"/>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931152" y="627063"/>
            <a:ext cx="4195763" cy="2674937"/>
          </a:xfrm>
        </p:spPr>
      </p:pic>
      <p:pic>
        <p:nvPicPr>
          <p:cNvPr id="16" name="Picture Placeholder 15" descr="Close-up of a DJ Deck">
            <a:extLst>
              <a:ext uri="{FF2B5EF4-FFF2-40B4-BE49-F238E27FC236}">
                <a16:creationId xmlns:a16="http://schemas.microsoft.com/office/drawing/2014/main" id="{9AA84949-1394-42B3-8A1F-D93B0A3C055D}"/>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931152" y="3621024"/>
            <a:ext cx="4195763" cy="2674937"/>
          </a:xfrm>
        </p:spPr>
      </p:pic>
      <p:sp>
        <p:nvSpPr>
          <p:cNvPr id="6" name="Date Placeholder 5">
            <a:extLst>
              <a:ext uri="{FF2B5EF4-FFF2-40B4-BE49-F238E27FC236}">
                <a16:creationId xmlns:a16="http://schemas.microsoft.com/office/drawing/2014/main" id="{432A381B-EC49-4FA8-B4CB-033658FD3715}"/>
              </a:ext>
            </a:extLst>
          </p:cNvPr>
          <p:cNvSpPr>
            <a:spLocks noGrp="1"/>
          </p:cNvSpPr>
          <p:nvPr>
            <p:ph type="dt" sz="half" idx="10"/>
          </p:nvPr>
        </p:nvSpPr>
        <p:spPr/>
        <p:txBody>
          <a:bodyPr/>
          <a:lstStyle/>
          <a:p>
            <a:r>
              <a:rPr lang="en-US" dirty="0"/>
              <a:t>Monday, February 1, 20XX</a:t>
            </a:r>
          </a:p>
        </p:txBody>
      </p:sp>
      <p:sp>
        <p:nvSpPr>
          <p:cNvPr id="8" name="Slide Number Placeholder 7">
            <a:extLst>
              <a:ext uri="{FF2B5EF4-FFF2-40B4-BE49-F238E27FC236}">
                <a16:creationId xmlns:a16="http://schemas.microsoft.com/office/drawing/2014/main" id="{E4FB7EA2-5848-4DB6-828C-99DA351EE284}"/>
              </a:ext>
            </a:extLst>
          </p:cNvPr>
          <p:cNvSpPr>
            <a:spLocks noGrp="1"/>
          </p:cNvSpPr>
          <p:nvPr>
            <p:ph type="sldNum" sz="quarter" idx="12"/>
          </p:nvPr>
        </p:nvSpPr>
        <p:spPr/>
        <p:txBody>
          <a:bodyPr/>
          <a:lstStyle/>
          <a:p>
            <a:fld id="{C01389E6-C847-4AD0-B56D-D205B2EAB1EE}" type="slidenum">
              <a:rPr lang="en-US" smtClean="0"/>
              <a:t>4</a:t>
            </a:fld>
            <a:endParaRPr lang="en-US" dirty="0"/>
          </a:p>
        </p:txBody>
      </p:sp>
    </p:spTree>
    <p:extLst>
      <p:ext uri="{BB962C8B-B14F-4D97-AF65-F5344CB8AC3E}">
        <p14:creationId xmlns:p14="http://schemas.microsoft.com/office/powerpoint/2010/main" val="715360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27B81-0B8B-4365-8134-80651A12C730}"/>
              </a:ext>
            </a:extLst>
          </p:cNvPr>
          <p:cNvSpPr>
            <a:spLocks noGrp="1"/>
          </p:cNvSpPr>
          <p:nvPr>
            <p:ph type="title"/>
          </p:nvPr>
        </p:nvSpPr>
        <p:spPr>
          <a:xfrm>
            <a:off x="1371600" y="795528"/>
            <a:ext cx="10241280" cy="1234440"/>
          </a:xfrm>
        </p:spPr>
        <p:txBody>
          <a:bodyPr/>
          <a:lstStyle/>
          <a:p>
            <a:r>
              <a:rPr lang="en-US" dirty="0"/>
              <a:t>chart</a:t>
            </a:r>
          </a:p>
        </p:txBody>
      </p:sp>
      <p:sp>
        <p:nvSpPr>
          <p:cNvPr id="3" name="Footer Placeholder 2">
            <a:extLst>
              <a:ext uri="{FF2B5EF4-FFF2-40B4-BE49-F238E27FC236}">
                <a16:creationId xmlns:a16="http://schemas.microsoft.com/office/drawing/2014/main" id="{2C67144F-BC65-415D-8EA3-197F1BA0D1CF}"/>
              </a:ext>
            </a:extLst>
          </p:cNvPr>
          <p:cNvSpPr>
            <a:spLocks noGrp="1"/>
          </p:cNvSpPr>
          <p:nvPr>
            <p:ph type="ftr" sz="quarter" idx="11"/>
          </p:nvPr>
        </p:nvSpPr>
        <p:spPr>
          <a:xfrm rot="5400000">
            <a:off x="-1828800" y="1911096"/>
            <a:ext cx="4114800" cy="457200"/>
          </a:xfrm>
        </p:spPr>
        <p:txBody>
          <a:bodyPr/>
          <a:lstStyle/>
          <a:p>
            <a:r>
              <a:rPr lang="en-US" dirty="0"/>
              <a:t>Sample Footer Text</a:t>
            </a:r>
          </a:p>
        </p:txBody>
      </p:sp>
      <p:graphicFrame>
        <p:nvGraphicFramePr>
          <p:cNvPr id="7" name="Content Placeholder 15" descr="Bar Chart ">
            <a:extLst>
              <a:ext uri="{FF2B5EF4-FFF2-40B4-BE49-F238E27FC236}">
                <a16:creationId xmlns:a16="http://schemas.microsoft.com/office/drawing/2014/main" id="{5274D981-B49C-4389-A6CB-924B3F0158DF}"/>
              </a:ext>
              <a:ext uri="{C183D7F6-B498-43B3-948B-1728B52AA6E4}">
                <adec:decorative xmlns:adec="http://schemas.microsoft.com/office/drawing/2017/decorative" val="0"/>
              </a:ext>
            </a:extLst>
          </p:cNvPr>
          <p:cNvGraphicFramePr>
            <a:graphicFrameLocks noGrp="1"/>
          </p:cNvGraphicFramePr>
          <p:nvPr>
            <p:ph idx="1"/>
            <p:extLst>
              <p:ext uri="{D42A27DB-BD31-4B8C-83A1-F6EECF244321}">
                <p14:modId xmlns:p14="http://schemas.microsoft.com/office/powerpoint/2010/main" val="1968163589"/>
              </p:ext>
            </p:extLst>
          </p:nvPr>
        </p:nvGraphicFramePr>
        <p:xfrm>
          <a:off x="1371600" y="2603500"/>
          <a:ext cx="10190163" cy="3468688"/>
        </p:xfrm>
        <a:graphic>
          <a:graphicData uri="http://schemas.openxmlformats.org/drawingml/2006/chart">
            <c:chart xmlns:c="http://schemas.openxmlformats.org/drawingml/2006/chart" xmlns:r="http://schemas.openxmlformats.org/officeDocument/2006/relationships" r:id="rId2"/>
          </a:graphicData>
        </a:graphic>
      </p:graphicFrame>
      <p:sp>
        <p:nvSpPr>
          <p:cNvPr id="5" name="Date Placeholder 4">
            <a:extLst>
              <a:ext uri="{FF2B5EF4-FFF2-40B4-BE49-F238E27FC236}">
                <a16:creationId xmlns:a16="http://schemas.microsoft.com/office/drawing/2014/main" id="{822B97E7-EFA7-4FCE-85AE-3715915092B9}"/>
              </a:ext>
            </a:extLst>
          </p:cNvPr>
          <p:cNvSpPr>
            <a:spLocks noGrp="1"/>
          </p:cNvSpPr>
          <p:nvPr>
            <p:ph type="dt" sz="half" idx="10"/>
          </p:nvPr>
        </p:nvSpPr>
        <p:spPr>
          <a:xfrm>
            <a:off x="7909560" y="6409944"/>
            <a:ext cx="3703320" cy="448056"/>
          </a:xfrm>
        </p:spPr>
        <p:txBody>
          <a:bodyPr/>
          <a:lstStyle/>
          <a:p>
            <a:r>
              <a:rPr lang="en-US" dirty="0"/>
              <a:t>Monday, February 1, 20XX</a:t>
            </a:r>
          </a:p>
        </p:txBody>
      </p:sp>
      <p:sp>
        <p:nvSpPr>
          <p:cNvPr id="6" name="Slide Number Placeholder 5">
            <a:extLst>
              <a:ext uri="{FF2B5EF4-FFF2-40B4-BE49-F238E27FC236}">
                <a16:creationId xmlns:a16="http://schemas.microsoft.com/office/drawing/2014/main" id="{1BFDF3FA-E37C-4F01-AB1A-E1179A1A74A2}"/>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pPr/>
              <a:t>5</a:t>
            </a:fld>
            <a:endParaRPr lang="en-US" dirty="0"/>
          </a:p>
        </p:txBody>
      </p:sp>
    </p:spTree>
    <p:extLst>
      <p:ext uri="{BB962C8B-B14F-4D97-AF65-F5344CB8AC3E}">
        <p14:creationId xmlns:p14="http://schemas.microsoft.com/office/powerpoint/2010/main" val="1153327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8A273-E108-4158-B63B-49B2FB986F3F}"/>
              </a:ext>
            </a:extLst>
          </p:cNvPr>
          <p:cNvSpPr>
            <a:spLocks noGrp="1"/>
          </p:cNvSpPr>
          <p:nvPr>
            <p:ph type="title"/>
          </p:nvPr>
        </p:nvSpPr>
        <p:spPr>
          <a:xfrm>
            <a:off x="1371600" y="795528"/>
            <a:ext cx="10241280" cy="1234440"/>
          </a:xfrm>
        </p:spPr>
        <p:txBody>
          <a:bodyPr/>
          <a:lstStyle/>
          <a:p>
            <a:r>
              <a:rPr lang="en-US" dirty="0"/>
              <a:t>table</a:t>
            </a:r>
          </a:p>
        </p:txBody>
      </p:sp>
      <p:sp>
        <p:nvSpPr>
          <p:cNvPr id="3" name="Footer Placeholder 2">
            <a:extLst>
              <a:ext uri="{FF2B5EF4-FFF2-40B4-BE49-F238E27FC236}">
                <a16:creationId xmlns:a16="http://schemas.microsoft.com/office/drawing/2014/main" id="{3DAD7ADA-DC72-44AB-A59D-90B6D15610CA}"/>
              </a:ext>
            </a:extLst>
          </p:cNvPr>
          <p:cNvSpPr>
            <a:spLocks noGrp="1"/>
          </p:cNvSpPr>
          <p:nvPr>
            <p:ph type="ftr" sz="quarter" idx="11"/>
          </p:nvPr>
        </p:nvSpPr>
        <p:spPr>
          <a:xfrm rot="5400000">
            <a:off x="-1828800" y="1911096"/>
            <a:ext cx="4114800" cy="457200"/>
          </a:xfrm>
        </p:spPr>
        <p:txBody>
          <a:bodyPr/>
          <a:lstStyle/>
          <a:p>
            <a:r>
              <a:rPr lang="en-US" dirty="0"/>
              <a:t>Sample Footer Text</a:t>
            </a:r>
          </a:p>
        </p:txBody>
      </p:sp>
      <p:graphicFrame>
        <p:nvGraphicFramePr>
          <p:cNvPr id="7" name="Table 7">
            <a:extLst>
              <a:ext uri="{FF2B5EF4-FFF2-40B4-BE49-F238E27FC236}">
                <a16:creationId xmlns:a16="http://schemas.microsoft.com/office/drawing/2014/main" id="{44D3FB8B-8AD3-4B8F-945C-BD1448830F89}"/>
              </a:ext>
            </a:extLst>
          </p:cNvPr>
          <p:cNvGraphicFramePr>
            <a:graphicFrameLocks noGrp="1"/>
          </p:cNvGraphicFramePr>
          <p:nvPr>
            <p:ph idx="1"/>
            <p:extLst>
              <p:ext uri="{D42A27DB-BD31-4B8C-83A1-F6EECF244321}">
                <p14:modId xmlns:p14="http://schemas.microsoft.com/office/powerpoint/2010/main" val="1538502219"/>
              </p:ext>
            </p:extLst>
          </p:nvPr>
        </p:nvGraphicFramePr>
        <p:xfrm>
          <a:off x="1320800" y="2865438"/>
          <a:ext cx="10240960" cy="2708655"/>
        </p:xfrm>
        <a:graphic>
          <a:graphicData uri="http://schemas.openxmlformats.org/drawingml/2006/table">
            <a:tbl>
              <a:tblPr firstRow="1" bandRow="1">
                <a:tableStyleId>{5C22544A-7EE6-4342-B048-85BDC9FD1C3A}</a:tableStyleId>
              </a:tblPr>
              <a:tblGrid>
                <a:gridCol w="2048192">
                  <a:extLst>
                    <a:ext uri="{9D8B030D-6E8A-4147-A177-3AD203B41FA5}">
                      <a16:colId xmlns:a16="http://schemas.microsoft.com/office/drawing/2014/main" val="2650480359"/>
                    </a:ext>
                  </a:extLst>
                </a:gridCol>
                <a:gridCol w="2048192">
                  <a:extLst>
                    <a:ext uri="{9D8B030D-6E8A-4147-A177-3AD203B41FA5}">
                      <a16:colId xmlns:a16="http://schemas.microsoft.com/office/drawing/2014/main" val="1709022653"/>
                    </a:ext>
                  </a:extLst>
                </a:gridCol>
                <a:gridCol w="2048192">
                  <a:extLst>
                    <a:ext uri="{9D8B030D-6E8A-4147-A177-3AD203B41FA5}">
                      <a16:colId xmlns:a16="http://schemas.microsoft.com/office/drawing/2014/main" val="1247652176"/>
                    </a:ext>
                  </a:extLst>
                </a:gridCol>
                <a:gridCol w="2048192">
                  <a:extLst>
                    <a:ext uri="{9D8B030D-6E8A-4147-A177-3AD203B41FA5}">
                      <a16:colId xmlns:a16="http://schemas.microsoft.com/office/drawing/2014/main" val="138552216"/>
                    </a:ext>
                  </a:extLst>
                </a:gridCol>
                <a:gridCol w="2048192">
                  <a:extLst>
                    <a:ext uri="{9D8B030D-6E8A-4147-A177-3AD203B41FA5}">
                      <a16:colId xmlns:a16="http://schemas.microsoft.com/office/drawing/2014/main" val="2206530427"/>
                    </a:ext>
                  </a:extLst>
                </a:gridCol>
              </a:tblGrid>
              <a:tr h="541731">
                <a:tc>
                  <a:txBody>
                    <a:bodyPr/>
                    <a:lstStyle/>
                    <a:p>
                      <a:pPr algn="ctr"/>
                      <a:endParaRPr lang="en-US" dirty="0"/>
                    </a:p>
                  </a:txBody>
                  <a:tcPr anchor="ctr">
                    <a:lnB w="6350" cap="flat" cmpd="sng" algn="ctr">
                      <a:noFill/>
                      <a:prstDash val="solid"/>
                      <a:round/>
                      <a:headEnd type="none" w="med" len="med"/>
                      <a:tailEnd type="none" w="med" len="med"/>
                    </a:lnB>
                  </a:tcPr>
                </a:tc>
                <a:tc>
                  <a:txBody>
                    <a:bodyPr/>
                    <a:lstStyle/>
                    <a:p>
                      <a:pPr algn="ctr"/>
                      <a:r>
                        <a:rPr lang="en-US" dirty="0"/>
                        <a:t>Category 1</a:t>
                      </a:r>
                    </a:p>
                  </a:txBody>
                  <a:tcPr anchor="ctr">
                    <a:lnB w="6350" cap="flat" cmpd="sng" algn="ctr">
                      <a:noFill/>
                      <a:prstDash val="solid"/>
                      <a:round/>
                      <a:headEnd type="none" w="med" len="med"/>
                      <a:tailEnd type="none" w="med" len="med"/>
                    </a:lnB>
                  </a:tcPr>
                </a:tc>
                <a:tc>
                  <a:txBody>
                    <a:bodyPr/>
                    <a:lstStyle/>
                    <a:p>
                      <a:pPr algn="ctr"/>
                      <a:r>
                        <a:rPr lang="en-US" dirty="0"/>
                        <a:t>Category 2</a:t>
                      </a:r>
                    </a:p>
                  </a:txBody>
                  <a:tcPr anchor="ctr">
                    <a:lnB w="6350" cap="flat" cmpd="sng" algn="ctr">
                      <a:noFill/>
                      <a:prstDash val="solid"/>
                      <a:round/>
                      <a:headEnd type="none" w="med" len="med"/>
                      <a:tailEnd type="none" w="med" len="med"/>
                    </a:lnB>
                  </a:tcPr>
                </a:tc>
                <a:tc>
                  <a:txBody>
                    <a:bodyPr/>
                    <a:lstStyle/>
                    <a:p>
                      <a:pPr algn="ctr"/>
                      <a:r>
                        <a:rPr lang="en-US" dirty="0"/>
                        <a:t>Category 3</a:t>
                      </a:r>
                    </a:p>
                  </a:txBody>
                  <a:tcPr anchor="ctr">
                    <a:lnB w="6350" cap="flat" cmpd="sng" algn="ctr">
                      <a:noFill/>
                      <a:prstDash val="solid"/>
                      <a:round/>
                      <a:headEnd type="none" w="med" len="med"/>
                      <a:tailEnd type="none" w="med" len="med"/>
                    </a:lnB>
                  </a:tcPr>
                </a:tc>
                <a:tc>
                  <a:txBody>
                    <a:bodyPr/>
                    <a:lstStyle/>
                    <a:p>
                      <a:pPr algn="ctr"/>
                      <a:r>
                        <a:rPr lang="en-US" dirty="0"/>
                        <a:t>Category 4</a:t>
                      </a:r>
                    </a:p>
                  </a:txBody>
                  <a:tcPr anchor="ctr">
                    <a:lnB w="6350" cap="flat" cmpd="sng" algn="ctr">
                      <a:noFill/>
                      <a:prstDash val="solid"/>
                      <a:round/>
                      <a:headEnd type="none" w="med" len="med"/>
                      <a:tailEnd type="none" w="med" len="med"/>
                    </a:lnB>
                  </a:tcPr>
                </a:tc>
                <a:extLst>
                  <a:ext uri="{0D108BD9-81ED-4DB2-BD59-A6C34878D82A}">
                    <a16:rowId xmlns:a16="http://schemas.microsoft.com/office/drawing/2014/main" val="271234776"/>
                  </a:ext>
                </a:extLst>
              </a:tr>
              <a:tr h="541731">
                <a:tc>
                  <a:txBody>
                    <a:bodyPr/>
                    <a:lstStyle/>
                    <a:p>
                      <a:pPr algn="ctr"/>
                      <a:r>
                        <a:rPr lang="en-US" dirty="0"/>
                        <a:t>Item 1</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noFill/>
                  </a:tcPr>
                </a:tc>
                <a:tc>
                  <a:txBody>
                    <a:bodyPr/>
                    <a:lstStyle/>
                    <a:p>
                      <a:pPr algn="ctr"/>
                      <a:r>
                        <a:rPr lang="en-US" dirty="0"/>
                        <a:t>4.5</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noFill/>
                  </a:tcPr>
                </a:tc>
                <a:tc>
                  <a:txBody>
                    <a:bodyPr/>
                    <a:lstStyle/>
                    <a:p>
                      <a:pPr algn="ctr"/>
                      <a:r>
                        <a:rPr lang="en-US" dirty="0"/>
                        <a:t>2.3</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noFill/>
                  </a:tcPr>
                </a:tc>
                <a:tc>
                  <a:txBody>
                    <a:bodyPr/>
                    <a:lstStyle/>
                    <a:p>
                      <a:pPr algn="ctr"/>
                      <a:r>
                        <a:rPr lang="en-US" dirty="0"/>
                        <a:t>1.7</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noFill/>
                  </a:tcPr>
                </a:tc>
                <a:tc>
                  <a:txBody>
                    <a:bodyPr/>
                    <a:lstStyle/>
                    <a:p>
                      <a:pPr algn="ctr"/>
                      <a:r>
                        <a:rPr lang="en-US" dirty="0"/>
                        <a:t>5</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noFill/>
                  </a:tcPr>
                </a:tc>
                <a:extLst>
                  <a:ext uri="{0D108BD9-81ED-4DB2-BD59-A6C34878D82A}">
                    <a16:rowId xmlns:a16="http://schemas.microsoft.com/office/drawing/2014/main" val="3938626146"/>
                  </a:ext>
                </a:extLst>
              </a:tr>
              <a:tr h="541731">
                <a:tc>
                  <a:txBody>
                    <a:bodyPr/>
                    <a:lstStyle/>
                    <a:p>
                      <a:pPr algn="ctr"/>
                      <a:r>
                        <a:rPr lang="en-US" dirty="0"/>
                        <a:t>Item 2</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tcPr>
                </a:tc>
                <a:tc>
                  <a:txBody>
                    <a:bodyPr/>
                    <a:lstStyle/>
                    <a:p>
                      <a:pPr algn="ctr"/>
                      <a:r>
                        <a:rPr lang="en-US" dirty="0"/>
                        <a:t>3.2</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tcPr>
                </a:tc>
                <a:tc>
                  <a:txBody>
                    <a:bodyPr/>
                    <a:lstStyle/>
                    <a:p>
                      <a:pPr algn="ctr"/>
                      <a:r>
                        <a:rPr lang="en-US" dirty="0"/>
                        <a:t>5.1</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tcPr>
                </a:tc>
                <a:tc>
                  <a:txBody>
                    <a:bodyPr/>
                    <a:lstStyle/>
                    <a:p>
                      <a:pPr algn="ctr"/>
                      <a:r>
                        <a:rPr lang="en-US" dirty="0"/>
                        <a:t>4.4</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tcPr>
                </a:tc>
                <a:tc>
                  <a:txBody>
                    <a:bodyPr/>
                    <a:lstStyle/>
                    <a:p>
                      <a:pPr algn="ctr"/>
                      <a:r>
                        <a:rPr lang="en-US" dirty="0"/>
                        <a:t>3</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4273620150"/>
                  </a:ext>
                </a:extLst>
              </a:tr>
              <a:tr h="541731">
                <a:tc>
                  <a:txBody>
                    <a:bodyPr/>
                    <a:lstStyle/>
                    <a:p>
                      <a:pPr algn="ctr"/>
                      <a:r>
                        <a:rPr lang="en-US" dirty="0"/>
                        <a:t>Item 3</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noFill/>
                  </a:tcPr>
                </a:tc>
                <a:tc>
                  <a:txBody>
                    <a:bodyPr/>
                    <a:lstStyle/>
                    <a:p>
                      <a:pPr algn="ctr"/>
                      <a:r>
                        <a:rPr lang="en-US" dirty="0"/>
                        <a:t>2.1</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noFill/>
                  </a:tcPr>
                </a:tc>
                <a:tc>
                  <a:txBody>
                    <a:bodyPr/>
                    <a:lstStyle/>
                    <a:p>
                      <a:pPr algn="ctr"/>
                      <a:r>
                        <a:rPr lang="en-US" dirty="0"/>
                        <a:t>1.7</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noFill/>
                  </a:tcPr>
                </a:tc>
                <a:tc>
                  <a:txBody>
                    <a:bodyPr/>
                    <a:lstStyle/>
                    <a:p>
                      <a:pPr algn="ctr"/>
                      <a:r>
                        <a:rPr lang="en-US" dirty="0"/>
                        <a:t>2.5</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noFill/>
                  </a:tcPr>
                </a:tc>
                <a:tc>
                  <a:txBody>
                    <a:bodyPr/>
                    <a:lstStyle/>
                    <a:p>
                      <a:pPr algn="ctr"/>
                      <a:r>
                        <a:rPr lang="en-US" dirty="0"/>
                        <a:t>2.8</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noFill/>
                  </a:tcPr>
                </a:tc>
                <a:extLst>
                  <a:ext uri="{0D108BD9-81ED-4DB2-BD59-A6C34878D82A}">
                    <a16:rowId xmlns:a16="http://schemas.microsoft.com/office/drawing/2014/main" val="2356119336"/>
                  </a:ext>
                </a:extLst>
              </a:tr>
              <a:tr h="541731">
                <a:tc>
                  <a:txBody>
                    <a:bodyPr/>
                    <a:lstStyle/>
                    <a:p>
                      <a:pPr algn="ctr"/>
                      <a:r>
                        <a:rPr lang="en-US" dirty="0"/>
                        <a:t>Item 4</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tcPr>
                </a:tc>
                <a:tc>
                  <a:txBody>
                    <a:bodyPr/>
                    <a:lstStyle/>
                    <a:p>
                      <a:pPr algn="ctr"/>
                      <a:r>
                        <a:rPr lang="en-US" dirty="0"/>
                        <a:t>4.5</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tcPr>
                </a:tc>
                <a:tc>
                  <a:txBody>
                    <a:bodyPr/>
                    <a:lstStyle/>
                    <a:p>
                      <a:pPr algn="ctr"/>
                      <a:r>
                        <a:rPr lang="en-US" dirty="0"/>
                        <a:t>2.2</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tcPr>
                </a:tc>
                <a:tc>
                  <a:txBody>
                    <a:bodyPr/>
                    <a:lstStyle/>
                    <a:p>
                      <a:pPr algn="ctr"/>
                      <a:r>
                        <a:rPr lang="en-US" dirty="0"/>
                        <a:t>1.7</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tcPr>
                </a:tc>
                <a:tc>
                  <a:txBody>
                    <a:bodyPr/>
                    <a:lstStyle/>
                    <a:p>
                      <a:pPr algn="ctr"/>
                      <a:r>
                        <a:rPr lang="en-US" dirty="0"/>
                        <a:t>7</a:t>
                      </a:r>
                    </a:p>
                  </a:txBody>
                  <a:tcPr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405360145"/>
                  </a:ext>
                </a:extLst>
              </a:tr>
            </a:tbl>
          </a:graphicData>
        </a:graphic>
      </p:graphicFrame>
      <p:sp>
        <p:nvSpPr>
          <p:cNvPr id="4" name="Date Placeholder 3">
            <a:extLst>
              <a:ext uri="{FF2B5EF4-FFF2-40B4-BE49-F238E27FC236}">
                <a16:creationId xmlns:a16="http://schemas.microsoft.com/office/drawing/2014/main" id="{98FF78BF-EED7-4AC2-968A-8644D6224B29}"/>
              </a:ext>
            </a:extLst>
          </p:cNvPr>
          <p:cNvSpPr>
            <a:spLocks noGrp="1"/>
          </p:cNvSpPr>
          <p:nvPr>
            <p:ph type="dt" sz="half" idx="10"/>
          </p:nvPr>
        </p:nvSpPr>
        <p:spPr>
          <a:xfrm>
            <a:off x="7909560" y="6409944"/>
            <a:ext cx="3703320" cy="448056"/>
          </a:xfrm>
        </p:spPr>
        <p:txBody>
          <a:bodyPr/>
          <a:lstStyle/>
          <a:p>
            <a:r>
              <a:rPr lang="en-US" dirty="0"/>
              <a:t>Monday, February 1, 20XX</a:t>
            </a:r>
          </a:p>
        </p:txBody>
      </p:sp>
      <p:sp>
        <p:nvSpPr>
          <p:cNvPr id="6" name="Slide Number Placeholder 5">
            <a:extLst>
              <a:ext uri="{FF2B5EF4-FFF2-40B4-BE49-F238E27FC236}">
                <a16:creationId xmlns:a16="http://schemas.microsoft.com/office/drawing/2014/main" id="{2E49EF26-3B47-496A-81C1-04CA0FCA9C63}"/>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pPr/>
              <a:t>6</a:t>
            </a:fld>
            <a:endParaRPr lang="en-US" dirty="0"/>
          </a:p>
        </p:txBody>
      </p:sp>
    </p:spTree>
    <p:extLst>
      <p:ext uri="{BB962C8B-B14F-4D97-AF65-F5344CB8AC3E}">
        <p14:creationId xmlns:p14="http://schemas.microsoft.com/office/powerpoint/2010/main" val="3717323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62C5A-DC3A-4D57-A7F0-A52C0B0842C5}"/>
              </a:ext>
            </a:extLst>
          </p:cNvPr>
          <p:cNvSpPr>
            <a:spLocks noGrp="1"/>
          </p:cNvSpPr>
          <p:nvPr>
            <p:ph type="ctrTitle"/>
          </p:nvPr>
        </p:nvSpPr>
        <p:spPr>
          <a:xfrm>
            <a:off x="1383807" y="4611271"/>
            <a:ext cx="10229073" cy="1171556"/>
          </a:xfrm>
        </p:spPr>
        <p:txBody>
          <a:bodyPr>
            <a:normAutofit fontScale="90000"/>
          </a:bodyPr>
          <a:lstStyle/>
          <a:p>
            <a:r>
              <a:rPr lang="en-US" dirty="0"/>
              <a:t>The way to get started is to quit talking and begin doing.</a:t>
            </a:r>
          </a:p>
        </p:txBody>
      </p:sp>
      <p:sp>
        <p:nvSpPr>
          <p:cNvPr id="3" name="Subtitle 2">
            <a:extLst>
              <a:ext uri="{FF2B5EF4-FFF2-40B4-BE49-F238E27FC236}">
                <a16:creationId xmlns:a16="http://schemas.microsoft.com/office/drawing/2014/main" id="{60F0DCEA-5CBC-4FE3-A819-C5EBE40E29E5}"/>
              </a:ext>
            </a:extLst>
          </p:cNvPr>
          <p:cNvSpPr>
            <a:spLocks noGrp="1"/>
          </p:cNvSpPr>
          <p:nvPr>
            <p:ph type="subTitle" idx="1"/>
          </p:nvPr>
        </p:nvSpPr>
        <p:spPr>
          <a:xfrm>
            <a:off x="1371601" y="5970897"/>
            <a:ext cx="9448800" cy="429904"/>
          </a:xfrm>
        </p:spPr>
        <p:txBody>
          <a:bodyPr/>
          <a:lstStyle/>
          <a:p>
            <a:r>
              <a:rPr lang="en-US" dirty="0"/>
              <a:t>Walt Disney</a:t>
            </a:r>
          </a:p>
        </p:txBody>
      </p:sp>
      <p:pic>
        <p:nvPicPr>
          <p:cNvPr id="14" name="Picture Placeholder 13" descr="A close - up of a violinist">
            <a:extLst>
              <a:ext uri="{FF2B5EF4-FFF2-40B4-BE49-F238E27FC236}">
                <a16:creationId xmlns:a16="http://schemas.microsoft.com/office/drawing/2014/main" id="{5BC04982-CB92-4287-8A66-635C39585584}"/>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88952" cy="4462272"/>
          </a:xfrm>
        </p:spPr>
      </p:pic>
      <p:sp>
        <p:nvSpPr>
          <p:cNvPr id="4" name="Footer Placeholder 3">
            <a:extLst>
              <a:ext uri="{FF2B5EF4-FFF2-40B4-BE49-F238E27FC236}">
                <a16:creationId xmlns:a16="http://schemas.microsoft.com/office/drawing/2014/main" id="{EB4C6ED3-13A4-4C80-9C81-CB6CC8D7DCB8}"/>
              </a:ext>
            </a:extLst>
          </p:cNvPr>
          <p:cNvSpPr>
            <a:spLocks noGrp="1"/>
          </p:cNvSpPr>
          <p:nvPr>
            <p:ph type="ftr" sz="quarter" idx="11"/>
          </p:nvPr>
        </p:nvSpPr>
        <p:spPr>
          <a:xfrm rot="5400000">
            <a:off x="-1828800" y="1911096"/>
            <a:ext cx="4114800" cy="457200"/>
          </a:xfrm>
        </p:spPr>
        <p:txBody>
          <a:bodyPr/>
          <a:lstStyle/>
          <a:p>
            <a:r>
              <a:rPr lang="en-US" dirty="0"/>
              <a:t>Sample Footer Text</a:t>
            </a:r>
          </a:p>
        </p:txBody>
      </p:sp>
      <p:sp>
        <p:nvSpPr>
          <p:cNvPr id="21" name="Date Placeholder 20">
            <a:extLst>
              <a:ext uri="{FF2B5EF4-FFF2-40B4-BE49-F238E27FC236}">
                <a16:creationId xmlns:a16="http://schemas.microsoft.com/office/drawing/2014/main" id="{6FF32649-32BD-4DF7-8CF4-C5EF7B01FDD0}"/>
              </a:ext>
            </a:extLst>
          </p:cNvPr>
          <p:cNvSpPr>
            <a:spLocks noGrp="1"/>
          </p:cNvSpPr>
          <p:nvPr>
            <p:ph type="dt" sz="half" idx="10"/>
          </p:nvPr>
        </p:nvSpPr>
        <p:spPr>
          <a:xfrm>
            <a:off x="7909560" y="6409944"/>
            <a:ext cx="3703320" cy="448056"/>
          </a:xfrm>
        </p:spPr>
        <p:txBody>
          <a:bodyPr/>
          <a:lstStyle/>
          <a:p>
            <a:r>
              <a:rPr lang="en-US" dirty="0"/>
              <a:t>Monday, February 1, 20XX</a:t>
            </a:r>
          </a:p>
        </p:txBody>
      </p:sp>
      <p:sp>
        <p:nvSpPr>
          <p:cNvPr id="23" name="Slide Number Placeholder 22">
            <a:extLst>
              <a:ext uri="{FF2B5EF4-FFF2-40B4-BE49-F238E27FC236}">
                <a16:creationId xmlns:a16="http://schemas.microsoft.com/office/drawing/2014/main" id="{6D853837-26C5-47BD-A51B-085EDF9224A5}"/>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pPr/>
              <a:t>7</a:t>
            </a:fld>
            <a:endParaRPr lang="en-US" dirty="0"/>
          </a:p>
        </p:txBody>
      </p:sp>
    </p:spTree>
    <p:extLst>
      <p:ext uri="{BB962C8B-B14F-4D97-AF65-F5344CB8AC3E}">
        <p14:creationId xmlns:p14="http://schemas.microsoft.com/office/powerpoint/2010/main" val="2131406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733DF59-A4B2-4E69-B8BA-B4E6D9904EDB}"/>
              </a:ext>
            </a:extLst>
          </p:cNvPr>
          <p:cNvSpPr>
            <a:spLocks noGrp="1"/>
          </p:cNvSpPr>
          <p:nvPr>
            <p:ph type="title"/>
          </p:nvPr>
        </p:nvSpPr>
        <p:spPr>
          <a:xfrm>
            <a:off x="1371600" y="580030"/>
            <a:ext cx="10240903" cy="1009934"/>
          </a:xfrm>
        </p:spPr>
        <p:txBody>
          <a:bodyPr anchor="ctr"/>
          <a:lstStyle/>
          <a:p>
            <a:r>
              <a:rPr lang="en-US" dirty="0"/>
              <a:t>team</a:t>
            </a:r>
          </a:p>
        </p:txBody>
      </p:sp>
      <p:sp>
        <p:nvSpPr>
          <p:cNvPr id="2" name="Footer Placeholder 1">
            <a:extLst>
              <a:ext uri="{FF2B5EF4-FFF2-40B4-BE49-F238E27FC236}">
                <a16:creationId xmlns:a16="http://schemas.microsoft.com/office/drawing/2014/main" id="{6F661F5F-6E1D-45DF-9BF7-1D0E0B690E5F}"/>
              </a:ext>
            </a:extLst>
          </p:cNvPr>
          <p:cNvSpPr>
            <a:spLocks noGrp="1"/>
          </p:cNvSpPr>
          <p:nvPr>
            <p:ph type="ftr" sz="quarter" idx="11"/>
          </p:nvPr>
        </p:nvSpPr>
        <p:spPr>
          <a:xfrm rot="5400000">
            <a:off x="-1828800" y="1911096"/>
            <a:ext cx="4114800" cy="457200"/>
          </a:xfrm>
        </p:spPr>
        <p:txBody>
          <a:bodyPr/>
          <a:lstStyle/>
          <a:p>
            <a:r>
              <a:rPr lang="en-US" dirty="0"/>
              <a:t>Sample Footer Text</a:t>
            </a:r>
          </a:p>
        </p:txBody>
      </p:sp>
      <p:pic>
        <p:nvPicPr>
          <p:cNvPr id="55" name="Picture Placeholder 54" descr="A person smiling for the camera">
            <a:extLst>
              <a:ext uri="{FF2B5EF4-FFF2-40B4-BE49-F238E27FC236}">
                <a16:creationId xmlns:a16="http://schemas.microsoft.com/office/drawing/2014/main" id="{0E5C6F58-2AD4-4892-9B04-3BFAC5CEA50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45013" y="1819656"/>
            <a:ext cx="2282932" cy="2282932"/>
          </a:xfrm>
        </p:spPr>
      </p:pic>
      <p:pic>
        <p:nvPicPr>
          <p:cNvPr id="39" name="Picture Placeholder 38" descr="A person smiling for the camera in the office">
            <a:extLst>
              <a:ext uri="{FF2B5EF4-FFF2-40B4-BE49-F238E27FC236}">
                <a16:creationId xmlns:a16="http://schemas.microsoft.com/office/drawing/2014/main" id="{BF46F0F4-0C90-4C85-A0A9-A4B1E4D75AA7}"/>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657600" y="1819656"/>
            <a:ext cx="2282932" cy="2282932"/>
          </a:xfrm>
        </p:spPr>
      </p:pic>
      <p:pic>
        <p:nvPicPr>
          <p:cNvPr id="41" name="Picture Placeholder 40" descr="A person smiling for the camera in the office">
            <a:extLst>
              <a:ext uri="{FF2B5EF4-FFF2-40B4-BE49-F238E27FC236}">
                <a16:creationId xmlns:a16="http://schemas.microsoft.com/office/drawing/2014/main" id="{868BC0BC-25FE-4B51-9E04-D097D34B2E5D}"/>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281928" y="1819656"/>
            <a:ext cx="2282932" cy="2282932"/>
          </a:xfrm>
        </p:spPr>
      </p:pic>
      <p:pic>
        <p:nvPicPr>
          <p:cNvPr id="57" name="Picture Placeholder 56" descr="A person smiling for the camera in the office">
            <a:extLst>
              <a:ext uri="{FF2B5EF4-FFF2-40B4-BE49-F238E27FC236}">
                <a16:creationId xmlns:a16="http://schemas.microsoft.com/office/drawing/2014/main" id="{5E87E414-B261-4885-B6EF-3C0761238F5F}"/>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8897112" y="1819656"/>
            <a:ext cx="2282932" cy="2282932"/>
          </a:xfrm>
        </p:spPr>
      </p:pic>
      <p:sp>
        <p:nvSpPr>
          <p:cNvPr id="46" name="Text Placeholder 45">
            <a:extLst>
              <a:ext uri="{FF2B5EF4-FFF2-40B4-BE49-F238E27FC236}">
                <a16:creationId xmlns:a16="http://schemas.microsoft.com/office/drawing/2014/main" id="{757F99B5-64D7-4A64-86D6-36354C4B82BF}"/>
              </a:ext>
            </a:extLst>
          </p:cNvPr>
          <p:cNvSpPr>
            <a:spLocks noGrp="1"/>
          </p:cNvSpPr>
          <p:nvPr>
            <p:ph type="body" sz="quarter" idx="17"/>
          </p:nvPr>
        </p:nvSpPr>
        <p:spPr>
          <a:xfrm>
            <a:off x="1031368" y="4466873"/>
            <a:ext cx="2286000" cy="274320"/>
          </a:xfrm>
        </p:spPr>
        <p:txBody>
          <a:bodyPr/>
          <a:lstStyle/>
          <a:p>
            <a:r>
              <a:rPr lang="en-US" dirty="0"/>
              <a:t>Name</a:t>
            </a:r>
          </a:p>
        </p:txBody>
      </p:sp>
      <p:sp>
        <p:nvSpPr>
          <p:cNvPr id="47" name="Text Placeholder 46">
            <a:extLst>
              <a:ext uri="{FF2B5EF4-FFF2-40B4-BE49-F238E27FC236}">
                <a16:creationId xmlns:a16="http://schemas.microsoft.com/office/drawing/2014/main" id="{BECA2EEA-616D-4E87-9A3A-DF8655C5416D}"/>
              </a:ext>
            </a:extLst>
          </p:cNvPr>
          <p:cNvSpPr>
            <a:spLocks noGrp="1"/>
          </p:cNvSpPr>
          <p:nvPr>
            <p:ph type="body" sz="quarter" idx="21"/>
          </p:nvPr>
        </p:nvSpPr>
        <p:spPr>
          <a:xfrm>
            <a:off x="1045013" y="4877332"/>
            <a:ext cx="2286000" cy="594360"/>
          </a:xfrm>
        </p:spPr>
        <p:txBody>
          <a:bodyPr/>
          <a:lstStyle/>
          <a:p>
            <a:r>
              <a:rPr lang="en-US" dirty="0"/>
              <a:t>Title</a:t>
            </a:r>
          </a:p>
        </p:txBody>
      </p:sp>
      <p:sp>
        <p:nvSpPr>
          <p:cNvPr id="48" name="Text Placeholder 47">
            <a:extLst>
              <a:ext uri="{FF2B5EF4-FFF2-40B4-BE49-F238E27FC236}">
                <a16:creationId xmlns:a16="http://schemas.microsoft.com/office/drawing/2014/main" id="{AE9A8D92-00FD-4246-866B-B772E0CA7757}"/>
              </a:ext>
            </a:extLst>
          </p:cNvPr>
          <p:cNvSpPr>
            <a:spLocks noGrp="1"/>
          </p:cNvSpPr>
          <p:nvPr>
            <p:ph type="body" sz="quarter" idx="22"/>
          </p:nvPr>
        </p:nvSpPr>
        <p:spPr>
          <a:xfrm>
            <a:off x="3667663" y="4466873"/>
            <a:ext cx="2286000" cy="274320"/>
          </a:xfrm>
        </p:spPr>
        <p:txBody>
          <a:bodyPr/>
          <a:lstStyle/>
          <a:p>
            <a:r>
              <a:rPr lang="en-US" dirty="0"/>
              <a:t>Name</a:t>
            </a:r>
          </a:p>
        </p:txBody>
      </p:sp>
      <p:sp>
        <p:nvSpPr>
          <p:cNvPr id="49" name="Text Placeholder 48">
            <a:extLst>
              <a:ext uri="{FF2B5EF4-FFF2-40B4-BE49-F238E27FC236}">
                <a16:creationId xmlns:a16="http://schemas.microsoft.com/office/drawing/2014/main" id="{1522E387-1530-4794-9487-2FB24AFFDC59}"/>
              </a:ext>
            </a:extLst>
          </p:cNvPr>
          <p:cNvSpPr>
            <a:spLocks noGrp="1"/>
          </p:cNvSpPr>
          <p:nvPr>
            <p:ph type="body" sz="quarter" idx="23"/>
          </p:nvPr>
        </p:nvSpPr>
        <p:spPr>
          <a:xfrm>
            <a:off x="3681308" y="4877332"/>
            <a:ext cx="2286000" cy="594360"/>
          </a:xfrm>
        </p:spPr>
        <p:txBody>
          <a:bodyPr/>
          <a:lstStyle/>
          <a:p>
            <a:r>
              <a:rPr lang="en-US" dirty="0"/>
              <a:t>Title</a:t>
            </a:r>
          </a:p>
        </p:txBody>
      </p:sp>
      <p:sp>
        <p:nvSpPr>
          <p:cNvPr id="50" name="Text Placeholder 49">
            <a:extLst>
              <a:ext uri="{FF2B5EF4-FFF2-40B4-BE49-F238E27FC236}">
                <a16:creationId xmlns:a16="http://schemas.microsoft.com/office/drawing/2014/main" id="{684E5FF7-FFBE-4834-89C3-708240DAC19B}"/>
              </a:ext>
            </a:extLst>
          </p:cNvPr>
          <p:cNvSpPr>
            <a:spLocks noGrp="1"/>
          </p:cNvSpPr>
          <p:nvPr>
            <p:ph type="body" sz="quarter" idx="24"/>
          </p:nvPr>
        </p:nvSpPr>
        <p:spPr>
          <a:xfrm>
            <a:off x="6290307" y="4466873"/>
            <a:ext cx="2286000" cy="274320"/>
          </a:xfrm>
        </p:spPr>
        <p:txBody>
          <a:bodyPr/>
          <a:lstStyle/>
          <a:p>
            <a:r>
              <a:rPr lang="en-US" dirty="0"/>
              <a:t>Name</a:t>
            </a:r>
          </a:p>
        </p:txBody>
      </p:sp>
      <p:sp>
        <p:nvSpPr>
          <p:cNvPr id="51" name="Text Placeholder 50">
            <a:extLst>
              <a:ext uri="{FF2B5EF4-FFF2-40B4-BE49-F238E27FC236}">
                <a16:creationId xmlns:a16="http://schemas.microsoft.com/office/drawing/2014/main" id="{06C01CB0-5757-463B-9D47-3F8CA427DAD9}"/>
              </a:ext>
            </a:extLst>
          </p:cNvPr>
          <p:cNvSpPr>
            <a:spLocks noGrp="1"/>
          </p:cNvSpPr>
          <p:nvPr>
            <p:ph type="body" sz="quarter" idx="25"/>
          </p:nvPr>
        </p:nvSpPr>
        <p:spPr>
          <a:xfrm>
            <a:off x="6303952" y="4877332"/>
            <a:ext cx="2286000" cy="594360"/>
          </a:xfrm>
        </p:spPr>
        <p:txBody>
          <a:bodyPr/>
          <a:lstStyle/>
          <a:p>
            <a:r>
              <a:rPr lang="en-US" dirty="0"/>
              <a:t>Title</a:t>
            </a:r>
          </a:p>
        </p:txBody>
      </p:sp>
      <p:sp>
        <p:nvSpPr>
          <p:cNvPr id="52" name="Text Placeholder 51">
            <a:extLst>
              <a:ext uri="{FF2B5EF4-FFF2-40B4-BE49-F238E27FC236}">
                <a16:creationId xmlns:a16="http://schemas.microsoft.com/office/drawing/2014/main" id="{F6EAF102-9D8C-42FA-8631-0A97B8FEAED2}"/>
              </a:ext>
            </a:extLst>
          </p:cNvPr>
          <p:cNvSpPr>
            <a:spLocks noGrp="1"/>
          </p:cNvSpPr>
          <p:nvPr>
            <p:ph type="body" sz="quarter" idx="26"/>
          </p:nvPr>
        </p:nvSpPr>
        <p:spPr>
          <a:xfrm>
            <a:off x="8924408" y="4466873"/>
            <a:ext cx="2286000" cy="274320"/>
          </a:xfrm>
        </p:spPr>
        <p:txBody>
          <a:bodyPr/>
          <a:lstStyle/>
          <a:p>
            <a:r>
              <a:rPr lang="en-US" dirty="0"/>
              <a:t>Name</a:t>
            </a:r>
          </a:p>
        </p:txBody>
      </p:sp>
      <p:sp>
        <p:nvSpPr>
          <p:cNvPr id="53" name="Text Placeholder 52">
            <a:extLst>
              <a:ext uri="{FF2B5EF4-FFF2-40B4-BE49-F238E27FC236}">
                <a16:creationId xmlns:a16="http://schemas.microsoft.com/office/drawing/2014/main" id="{69F3136F-4592-4535-9658-790F97780F74}"/>
              </a:ext>
            </a:extLst>
          </p:cNvPr>
          <p:cNvSpPr>
            <a:spLocks noGrp="1"/>
          </p:cNvSpPr>
          <p:nvPr>
            <p:ph type="body" sz="quarter" idx="27"/>
          </p:nvPr>
        </p:nvSpPr>
        <p:spPr>
          <a:xfrm>
            <a:off x="8938053" y="4877332"/>
            <a:ext cx="2286000" cy="594360"/>
          </a:xfrm>
        </p:spPr>
        <p:txBody>
          <a:bodyPr/>
          <a:lstStyle/>
          <a:p>
            <a:r>
              <a:rPr lang="en-US" dirty="0"/>
              <a:t>Title</a:t>
            </a:r>
          </a:p>
        </p:txBody>
      </p:sp>
      <p:sp>
        <p:nvSpPr>
          <p:cNvPr id="8" name="Date Placeholder 7">
            <a:extLst>
              <a:ext uri="{FF2B5EF4-FFF2-40B4-BE49-F238E27FC236}">
                <a16:creationId xmlns:a16="http://schemas.microsoft.com/office/drawing/2014/main" id="{4EB44ED7-7731-489B-9F8C-07F5367E9D2E}"/>
              </a:ext>
            </a:extLst>
          </p:cNvPr>
          <p:cNvSpPr>
            <a:spLocks noGrp="1"/>
          </p:cNvSpPr>
          <p:nvPr>
            <p:ph type="dt" sz="half" idx="10"/>
          </p:nvPr>
        </p:nvSpPr>
        <p:spPr>
          <a:xfrm>
            <a:off x="7909560" y="6409944"/>
            <a:ext cx="3703320" cy="448056"/>
          </a:xfrm>
        </p:spPr>
        <p:txBody>
          <a:bodyPr/>
          <a:lstStyle/>
          <a:p>
            <a:r>
              <a:rPr lang="en-US" dirty="0"/>
              <a:t>Monday, February 1, 20XX</a:t>
            </a:r>
          </a:p>
        </p:txBody>
      </p:sp>
      <p:sp>
        <p:nvSpPr>
          <p:cNvPr id="10" name="Slide Number Placeholder 9">
            <a:extLst>
              <a:ext uri="{FF2B5EF4-FFF2-40B4-BE49-F238E27FC236}">
                <a16:creationId xmlns:a16="http://schemas.microsoft.com/office/drawing/2014/main" id="{5DB7A9A4-E0AF-4EBE-905E-7610470537F2}"/>
              </a:ext>
            </a:extLst>
          </p:cNvPr>
          <p:cNvSpPr>
            <a:spLocks noGrp="1"/>
          </p:cNvSpPr>
          <p:nvPr>
            <p:ph type="sldNum" sz="quarter" idx="12"/>
          </p:nvPr>
        </p:nvSpPr>
        <p:spPr>
          <a:xfrm>
            <a:off x="11667744" y="6409944"/>
            <a:ext cx="438912" cy="448056"/>
          </a:xfrm>
        </p:spPr>
        <p:txBody>
          <a:bodyPr/>
          <a:lstStyle/>
          <a:p>
            <a:fld id="{8B48EBF6-60E6-462A-9155-5FAF136BCCBC}" type="slidenum">
              <a:rPr lang="en-US" smtClean="0"/>
              <a:pPr/>
              <a:t>8</a:t>
            </a:fld>
            <a:endParaRPr lang="en-US" dirty="0"/>
          </a:p>
        </p:txBody>
      </p:sp>
    </p:spTree>
    <p:extLst>
      <p:ext uri="{BB962C8B-B14F-4D97-AF65-F5344CB8AC3E}">
        <p14:creationId xmlns:p14="http://schemas.microsoft.com/office/powerpoint/2010/main" val="2790870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1886-AA43-422E-B193-F1F3DF7D8A4D}"/>
              </a:ext>
            </a:extLst>
          </p:cNvPr>
          <p:cNvSpPr>
            <a:spLocks noGrp="1"/>
          </p:cNvSpPr>
          <p:nvPr>
            <p:ph type="title"/>
          </p:nvPr>
        </p:nvSpPr>
        <p:spPr>
          <a:xfrm>
            <a:off x="1371600" y="795528"/>
            <a:ext cx="10241280" cy="1234440"/>
          </a:xfrm>
        </p:spPr>
        <p:txBody>
          <a:bodyPr/>
          <a:lstStyle/>
          <a:p>
            <a:r>
              <a:rPr lang="en-US" dirty="0"/>
              <a:t>timeline</a:t>
            </a:r>
          </a:p>
        </p:txBody>
      </p:sp>
      <p:sp>
        <p:nvSpPr>
          <p:cNvPr id="8" name="Footer Placeholder 7">
            <a:extLst>
              <a:ext uri="{FF2B5EF4-FFF2-40B4-BE49-F238E27FC236}">
                <a16:creationId xmlns:a16="http://schemas.microsoft.com/office/drawing/2014/main" id="{0543A6F8-52D4-4DE7-8CC0-08DC662C2BD6}"/>
              </a:ext>
            </a:extLst>
          </p:cNvPr>
          <p:cNvSpPr>
            <a:spLocks noGrp="1"/>
          </p:cNvSpPr>
          <p:nvPr>
            <p:ph type="ftr" sz="quarter" idx="11"/>
          </p:nvPr>
        </p:nvSpPr>
        <p:spPr>
          <a:xfrm rot="5400000">
            <a:off x="-1828800" y="1911096"/>
            <a:ext cx="4114800" cy="457200"/>
          </a:xfrm>
        </p:spPr>
        <p:txBody>
          <a:bodyPr/>
          <a:lstStyle/>
          <a:p>
            <a:r>
              <a:rPr lang="en-US" dirty="0"/>
              <a:t>Sample Footer Text</a:t>
            </a:r>
          </a:p>
        </p:txBody>
      </p:sp>
      <p:graphicFrame>
        <p:nvGraphicFramePr>
          <p:cNvPr id="7" name="Content Placeholder 6" descr="Timeline Smart Art">
            <a:extLst>
              <a:ext uri="{FF2B5EF4-FFF2-40B4-BE49-F238E27FC236}">
                <a16:creationId xmlns:a16="http://schemas.microsoft.com/office/drawing/2014/main" id="{7F19F4C0-09A9-4052-8CA4-4CE1AF00A359}"/>
              </a:ext>
            </a:extLst>
          </p:cNvPr>
          <p:cNvGraphicFramePr>
            <a:graphicFrameLocks noGrp="1"/>
          </p:cNvGraphicFramePr>
          <p:nvPr>
            <p:ph idx="1"/>
            <p:extLst>
              <p:ext uri="{D42A27DB-BD31-4B8C-83A1-F6EECF244321}">
                <p14:modId xmlns:p14="http://schemas.microsoft.com/office/powerpoint/2010/main" val="380701314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id="{5932410C-796A-4C04-978D-E9F12DC15F29}"/>
              </a:ext>
            </a:extLst>
          </p:cNvPr>
          <p:cNvSpPr>
            <a:spLocks noGrp="1"/>
          </p:cNvSpPr>
          <p:nvPr>
            <p:ph type="dt" sz="half" idx="10"/>
          </p:nvPr>
        </p:nvSpPr>
        <p:spPr>
          <a:xfrm>
            <a:off x="7909560" y="6409944"/>
            <a:ext cx="3703320" cy="448056"/>
          </a:xfrm>
        </p:spPr>
        <p:txBody>
          <a:bodyPr/>
          <a:lstStyle/>
          <a:p>
            <a:r>
              <a:rPr lang="en-US" dirty="0"/>
              <a:t>Monday, February 1, 20XX</a:t>
            </a:r>
          </a:p>
        </p:txBody>
      </p:sp>
      <p:sp>
        <p:nvSpPr>
          <p:cNvPr id="5" name="Slide Number Placeholder 4">
            <a:extLst>
              <a:ext uri="{FF2B5EF4-FFF2-40B4-BE49-F238E27FC236}">
                <a16:creationId xmlns:a16="http://schemas.microsoft.com/office/drawing/2014/main" id="{B7AE1B71-4F09-43CB-815A-9B020C22A7F4}"/>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pPr/>
              <a:t>9</a:t>
            </a:fld>
            <a:endParaRPr lang="en-US" dirty="0"/>
          </a:p>
        </p:txBody>
      </p:sp>
    </p:spTree>
    <p:extLst>
      <p:ext uri="{BB962C8B-B14F-4D97-AF65-F5344CB8AC3E}">
        <p14:creationId xmlns:p14="http://schemas.microsoft.com/office/powerpoint/2010/main" val="61361026"/>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E43E0E-1DE3-4D32-85EB-739731B9E7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B9123E8-1B6B-49B5-873D-A8D01C369B6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C51EB17-D597-42E7-995C-18B75FCBF23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Gradient rise design</Template>
  <TotalTime>0</TotalTime>
  <Words>728</Words>
  <Application>Microsoft Office PowerPoint</Application>
  <PresentationFormat>Widescreen</PresentationFormat>
  <Paragraphs>139</Paragraphs>
  <Slides>13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Avenir Next LT Pro</vt:lpstr>
      <vt:lpstr>Avenir Next LT Pro Light</vt:lpstr>
      <vt:lpstr>Calibri</vt:lpstr>
      <vt:lpstr>Symbol</vt:lpstr>
      <vt:lpstr>GradientRiseVTI</vt:lpstr>
      <vt:lpstr>Presentation Title</vt:lpstr>
      <vt:lpstr>Agenda</vt:lpstr>
      <vt:lpstr>introduction</vt:lpstr>
      <vt:lpstr>Topic one</vt:lpstr>
      <vt:lpstr>chart</vt:lpstr>
      <vt:lpstr>table</vt:lpstr>
      <vt:lpstr>The way to get started is to quit talking and begin doing.</vt:lpstr>
      <vt:lpstr>team</vt:lpstr>
      <vt:lpstr>timeline</vt:lpstr>
      <vt:lpstr>content</vt:lpstr>
      <vt:lpstr>Content 2</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2023-02-22T11:54:08Z</dcterms:created>
  <dcterms:modified xsi:type="dcterms:W3CDTF">2023-02-22T11:54:13Z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