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1F8-4A19-BC06-FC80E28721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1F8-4A19-BC06-FC80E28721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1F8-4A19-BC06-FC80E2872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B-42B8-BC47-E0FC9E3968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0B-42B8-BC47-E0FC9E3968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0B-42B8-BC47-E0FC9E3968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0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5E-408D-B3CA-8B7DB3C9E0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5E-408D-B3CA-8B7DB3C9E0B1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5E-408D-B3CA-8B7DB3C9E0B1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5E-408D-B3CA-8B7DB3C9E0B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5E-408D-B3CA-8B7DB3C9E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64-4285-8874-67F42F9E5273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64-4285-8874-67F42F9E5273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64-4285-8874-67F42F9E5273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64-4285-8874-67F42F9E527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64-4285-8874-67F42F9E5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57-4841-B2CD-0496D722DC2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57-4841-B2CD-0496D722DC2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57-4841-B2CD-0496D722DC24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57-4841-B2CD-0496D722DC2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57-4841-B2CD-0496D722D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0DED-5A59-40D6-AB11-EF9D9036856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255-5998-4D2A-90B0-7420F77C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2/22/2023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0E7B487-9930-4951-BC4D-BBC8DF9B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ar: 4 Point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ar: 4 Point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/>
            <a:endParaRPr lang="en-US" sz="1200" b="1" dirty="0">
              <a:solidFill>
                <a:srgbClr val="093C7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/>
            <a:fld id="{058DB212-BFA2-403F-85EF-DFD3FF6D973A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r>
              <a:rPr lang="en-US" dirty="0"/>
              <a:t>Insert a Footer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tack of books" title="Stack of book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61957"/>
            <a:ext cx="6249625" cy="161034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Presentation Cover Title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5906241" y="5006487"/>
            <a:ext cx="1012825" cy="1012825"/>
            <a:chOff x="7950627" y="2930800"/>
            <a:chExt cx="1012825" cy="101282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973A6-1241-40E2-9AE7-F4CE1B4E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964052">
            <a:off x="6223361" y="3699420"/>
            <a:ext cx="907367" cy="1719222"/>
            <a:chOff x="3358194" y="2575240"/>
            <a:chExt cx="907367" cy="171922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D3BEA36-1813-48D9-A9BC-8461F7E8E666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172AFF-1EDB-4EE1-B7DB-D773ECB8051E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3233CD-08BD-4C4B-9E60-4299B193563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0090D8F-382E-4E61-9F9C-C3D80AE765F2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5B0CD0-B06F-47AC-B94A-E99CDA848FCB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9E82CA-A3A1-49A9-B6CD-F0D02E0EE23B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120B5B2-40A5-4A44-B0B2-57900E382C59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EC29BA-6FAD-4A61-BAD9-141F30CCEF6E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C22F0D-72B8-4B94-AC84-A66867AD12B1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98EB3F-2BB4-4C6A-8CBA-6FB19A314A7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7A6820-2D1C-4A38-8290-7361298C7B06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01CC265-0A71-46D0-8AD3-CCE5A4B26AB1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0F89925-D246-410A-B202-A364778BDDF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EFE42AE-65A3-4729-8FB9-808C5AC03F82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A19C87F-7E34-45A1-A8FC-03C4972180D5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7B6225E-7C9D-416D-831F-2454577CEE75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DC7FB40-E238-4237-8E2B-CD81C43A8727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9867A9-3526-4BEE-9B8F-F65CA604AB9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AD6424-AB4A-4C73-B8BF-456D7AA9B0B2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840A32-9BA2-4BED-8815-55AB6E2139A0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634780-C234-481F-9D3E-47E569435E31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C62F10E-9867-454D-AEA7-6006226B49BD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0805FF-A71C-431E-A46B-8DC8DC080511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3102259" y="1196814"/>
            <a:ext cx="2165100" cy="1775382"/>
            <a:chOff x="5439830" y="681154"/>
            <a:chExt cx="1789339" cy="1467258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06DC284-D574-4B58-97C1-4EAB238D2897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32677"/>
              <a:chOff x="5688118" y="650074"/>
              <a:chExt cx="1392651" cy="432677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8B66773-1E70-4159-8710-7FC0A6CDB07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3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8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10FCC1-A696-41FE-B439-DA046C521321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3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8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E3E5D81-FEA3-4E36-ABF0-EB16C1A2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11" name="Picture Placeholder 10" descr="stack of books" title="stack of books">
            <a:extLst>
              <a:ext uri="{FF2B5EF4-FFF2-40B4-BE49-F238E27FC236}">
                <a16:creationId xmlns:a16="http://schemas.microsoft.com/office/drawing/2014/main" id="{B9070B9B-C81D-4B09-8D71-2F13478DF6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7DEB1A-7A51-45FA-B723-4858C8ED8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398385">
            <a:off x="583571" y="623245"/>
            <a:ext cx="1162050" cy="1162050"/>
            <a:chOff x="1101743" y="2856619"/>
            <a:chExt cx="1162050" cy="116205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146FC6-71D4-4E0E-9C75-BB0403D7CEBE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6DBBA2-67B3-49BB-941D-A69C1D3128DA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7FD57E-69CA-45A0-897F-18FBFF8276CF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DF1FC9-79AF-4E12-9929-1ABDFA93150F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7B7F6-1E81-493D-93C1-5FEDAB7BD01E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4C3F0-A4A2-4A32-977F-2AAC337B7527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8D24C3-607C-44F3-8DD6-FC6F6A4E88CC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83BBCA-3A54-4AB7-87CE-E105A33EBB3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190BBA-1504-4AD6-926A-E24CC49F3EA3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C44619-5C6C-462F-A738-A601D0916A5D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CA7A90F-8E8B-4D40-90C2-E81B3DD6F26C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D02C96-60A5-4083-BC6C-9E52C86708AA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E33FC00-8BC4-4E07-8318-4197439511E3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C1706AE-AECA-4E36-B3E2-C1584634428F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2BBA888-330E-4BAE-9745-4F94E836D1C1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31402-761D-4216-A344-B1689852AA2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22C46C3-28AA-4B62-861F-CFD0A1CD4251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132BAF-E3A5-446C-BD75-45249FF11489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4B7E2B-2A51-4AC2-8405-529FB42A7378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263132-9960-4D93-9937-5FC57A780F64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B9193F-3B61-46B2-AEA5-AEE5F09773B4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B7B8F10-C2A8-4928-9C8E-4786F026BE79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7150E8-46A6-4AA9-8C0F-CE4E9473D026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CEA4FE-7769-4C79-A31A-CEBD60B97E73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E0C72E-F4A1-4A03-A4D8-D5F6519487A4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1428D5-289F-4C48-9298-033FC4598601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AC55307-636F-4F5C-819D-6422A4890F6D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EF6A18-4344-4AC5-B6DC-6AB1C17C1D6B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33DC77-57D4-4CE8-B336-5B19D26D6C21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81C0DDE-DB55-43F6-A3DB-E5AC1E9000F5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19F38D6-66E3-4A60-9204-EA9A7E763D63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D73C1E-544D-4B26-9FD3-D628676B667D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B757EA-7C46-4C6A-9C68-FF41F7FD940C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B31C020-E05B-4463-864B-317586006852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B3DDA34-FFC6-43EE-A436-4A3B98CB2929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103019A-EA75-4DA5-8A11-99E139ADB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52960">
            <a:off x="6816917" y="5490872"/>
            <a:ext cx="1511898" cy="1012825"/>
            <a:chOff x="7911409" y="975790"/>
            <a:chExt cx="1511898" cy="1012825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8E437C7-07D8-4F24-B161-18FDA94144B7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2E0BA6F-49DA-46B9-B314-D671E17100F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2FC3FB4-7710-476E-9839-C521E8AAC22D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5098B57-B65A-40E5-BEB6-CA22B12DBB84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AC6E4D4-A729-4EA3-8339-8C961DAF44D4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F30B4F-5CC3-4DD0-8AB8-7609F447D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86633">
            <a:off x="10772663" y="55720"/>
            <a:ext cx="1277043" cy="1277043"/>
            <a:chOff x="10320554" y="1899878"/>
            <a:chExt cx="1055407" cy="1055407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2DCE3E6-766B-4C3F-B8EE-0BB78C8DD6D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8106364-C4CE-4471-9D44-1D076C7B1A4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4435262-50BA-4E60-805F-2E923679DEA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619E910-919E-43E7-BA6C-47E400B9F6D0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721E66E-9CCD-4FC4-9544-D700906B18FE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AE06CF1-E394-44F1-ABBE-702A545C9FCA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DB69F9B-E2FE-41BA-8F7E-E3A838ABE03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7E35675-EF7A-44D6-BF75-4AA774C22DF7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074FF3E-CE5E-4E66-8564-59F72189AC00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1F34E31-0F30-4CB7-92FE-8183C76E4658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0D519FE-8FD7-4686-BEC6-7BF8E88ED8FB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3E441E0-B652-4C03-8C2A-1A3F9D5D86A0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1A4039E3-C5AD-465A-8CE7-34115826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73D9A89-6A74-4B3B-A642-E4AF01FCA47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7" name="Text Placeholder 4">
            <a:extLst>
              <a:ext uri="{FF2B5EF4-FFF2-40B4-BE49-F238E27FC236}">
                <a16:creationId xmlns:a16="http://schemas.microsoft.com/office/drawing/2014/main" id="{F5F378A9-83AC-484D-A089-309F91666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331731" y="3817744"/>
            <a:ext cx="3253153" cy="1229046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>
            <a:sp3d prstMaterial="powder"/>
          </a:bodyPr>
          <a:lstStyle/>
          <a:p>
            <a:r>
              <a:rPr lang="en-US" noProof="1"/>
              <a:t>Jens Martensson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/>
          <a:lstStyle/>
          <a:p>
            <a:r>
              <a:rPr lang="en-US" dirty="0"/>
              <a:t>jens@bellowscollege.com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0B51DB-358C-4856-9A42-84377D97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6514927" y="3521320"/>
            <a:ext cx="1219200" cy="914400"/>
            <a:chOff x="3403719" y="943599"/>
            <a:chExt cx="1219200" cy="9144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1BF026-6B89-4B30-B3A4-1B5C4F5FBA21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7D7F06-904A-4E30-ABFF-2C127AF44C21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27AC243-A317-46BE-BDF7-B87369B97456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C1B9058-59D5-4CC1-BB76-17336F8A08E5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5CB02E-9F0D-407E-BEF9-519AFCFA0E77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9E2250-B080-4831-850A-A636F0FF3DBE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3CC58D-5174-4984-9CB6-348239DE146B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AEB83B-FF38-4979-8441-84E2EE86A33C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819125-5A8E-4680-AD2E-6B9504EA1D19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A52987-EF09-4187-A247-A30CF56BDDC8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F7700E-0256-43AC-946C-48A9C81B38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17E5E1-FDA4-44CC-B788-22A1D84EFF3F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2A76BF-1225-4B29-9F4B-52DBE46CA926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CAAF37E-097E-4510-B5C6-C9D1BC9749C6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E98895-800E-4630-8EE8-19FB97591C0E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CE4821B-1EE4-45C2-9BEC-8FC4B2BCD288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E3E998-DE32-40BE-9256-FB1F06C94E35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5EA777-BCBE-42FA-9C17-CB8B71EEE1CB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E1400A-9B64-493B-AAE6-ABD16DDF6D4A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31B6E-BA6C-433C-BF47-ABC26ABDEA5B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AE7C42-E847-40C9-9916-2C694C645845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1919957" y="1014095"/>
            <a:ext cx="1424651" cy="1097682"/>
            <a:chOff x="967966" y="847100"/>
            <a:chExt cx="1424651" cy="109768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BB62878-4165-425B-8050-03CCF7C9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3520922" y="4754032"/>
            <a:ext cx="1137481" cy="1090735"/>
            <a:chOff x="7976201" y="850024"/>
            <a:chExt cx="1137481" cy="109073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2C5C432-0735-4D54-A8D5-B3E55F1C894F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B64C68-25A8-4C8E-8FDF-1B46FD3DFBB3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9B2A62-FF33-4434-9398-7D07ACD9FC5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C1B344-0955-4A1E-A28B-016BA0203129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496379-D636-4EDC-9018-0B629A029DE1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972E6C-8CAB-4A09-BA45-D793EF93D050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4E4CDD1-46D1-48C0-A6C7-C7F2CF999EBC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01F231F-40CD-4ACD-9BA5-47C36CCE90A0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1D9128-2B44-4D6F-A754-007D3FDA4278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422CC6-BBD1-4E7C-80D6-9A861D56A7C3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A6123B-B4C2-4A2E-862C-7D597B8CE581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48B477-CB33-4321-8191-7E5DDC030A59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D42F381-E8C5-44BB-8AB1-11E4050AD0BF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B41C343-4094-4991-874E-03046ADDD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1005845">
            <a:off x="10195969" y="4802159"/>
            <a:ext cx="1162050" cy="1162050"/>
            <a:chOff x="1101743" y="2856619"/>
            <a:chExt cx="1162050" cy="116205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0A42CF3-3F63-4D13-9447-4B710B20A146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8B26031-C132-4795-8F7D-6240D264171F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3EA030-9E76-4A91-811A-21C0DD9E1BCD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9EA3AA1-B2AB-411A-8ED2-76FE567FCAE3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F5269CE-3E55-41B7-8317-A21A9DE6FD84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51676F0-2813-40F3-86EE-C93324F2C7F4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5A8561-64C9-4C4D-A20A-69F956119D72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CD8AB51-582C-492B-9566-1EA6AF7D45A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600527-0A83-472B-B3F6-E4738919451C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B54715-6D84-4841-A0EF-8F363B59F67B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1CA4CEE-D3A3-472D-AA4C-BA020A2E2298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EA5D45-2F81-4B54-99C8-EA45DC635FB1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56FDAE-9597-4387-AB48-6B5BDE93776A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ED6BB71-D7F7-49AD-8CE7-CD4B96E829A4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D8DE04F-E44D-4E05-9F81-1C0AB139C74B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837D624-67E2-4D8F-AE69-780F4FF8BD4B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C48704-C56B-4FC0-9DB7-008E6940542D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CEE72DD-B3FE-46DC-83D4-498AC49B121F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B5AD00B-02CD-4821-B11A-094163CDDE19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B1663B-F059-457B-98CB-9CF36AE8509A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B3519B-06C1-4305-BEC8-E9A9045862E8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F0D855C-2F36-42EB-9384-9EE53F129EA1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AF0D39D-0C52-44FE-B51C-3CA6199D2E6F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3F5AA-7212-44E1-B294-C785540D03A7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F2F80A-9DA6-4C97-91E1-E2F7B9872C86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57F608-8C7D-4A86-820F-E1539553ABC2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FF5CAF-7C6E-4FC5-A602-49280758CECE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7B228F0-7EEF-43F9-BE35-170A1564D036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F3DEF1-2B4A-4861-AFAD-A7203D37A90F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B9DC073-4644-47F3-BB9C-649C2595B28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569510-7FC6-41C7-A098-D024799BF29F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3B38EA-43E8-4142-AC4E-0D966F2303DB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980B57-882B-404E-9218-3D5F1A7598EB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F58FBE-AEDC-49CA-80CB-2A67293C33A0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F20B3D-11D9-44DC-95B4-D671F312888E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ED8EB34-A168-42BB-8B47-08A4A7EA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1269381">
            <a:off x="5281190" y="4142776"/>
            <a:ext cx="907367" cy="1719222"/>
            <a:chOff x="3358194" y="2575240"/>
            <a:chExt cx="907367" cy="1719222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7BD90BB-3456-4C12-ABF2-334B656C06D0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B928406-59E2-4123-AC45-3DE980DCF85C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615ACB2-3298-4970-87BC-3236671DC0B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05B162A-8827-474B-BFBB-9753A764A78B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F33DD0-DD53-473C-B821-2563D3C9B35D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E733B20-CB26-4D21-BD6E-4C022A7129D9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2A1C4D4-5269-4944-A196-392799DC4F16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CEBDE6-06DA-4F50-8C62-1B7CF17233E8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8A73E64-ECDA-4DE2-B9B6-BA1BCB93A822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D21F412-7287-489E-ACE6-C6EC1CF7F0C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AA9BD7-E9D2-41E6-8EE4-5B0716154BAF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BDE822A-1F03-423C-BCB1-983D2DF37255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A5A9827-62BB-465A-B780-8380BED8B2A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86125E7-C9A2-462B-86F9-E0DE7C4E8A8F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B8E0733-2EA4-4E40-B4AA-46F0615D1897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F70616A-072C-4083-AE73-38DC408E84F1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C96D7A3-0025-4868-9A9B-C1C0B2B5192A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17BF990-02EF-4636-BE84-6E972737273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A5D88F7-AB77-4365-9274-ECA4439C3993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EB9CA5F-8FF8-423C-83E0-D18C3F54CA2C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B1B152E-C74C-4EB6-ACAD-C140B84647F5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6C52902-4F1D-4EBA-AA34-444254298DB3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462366D-F91A-4C05-A2A6-3FF2DEB9E756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6ED3F4A-E5F5-4F47-B838-B7016B55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7623014" y="2511186"/>
            <a:ext cx="1012825" cy="1012825"/>
            <a:chOff x="7950627" y="2930800"/>
            <a:chExt cx="1012825" cy="1012825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75E848-6B07-40B0-B4AA-5C42E49006B2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FA72A13-2B7A-46B0-BC4A-C74D45CB4D77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29E0F8-14D8-4A92-B21E-5D60A762103E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1E35C3A-7BBF-429B-949F-4F1F6C79D86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77434-AA67-404A-998B-60F515A2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4080982" y="1874306"/>
            <a:ext cx="1454890" cy="1386228"/>
            <a:chOff x="-68843" y="1795825"/>
            <a:chExt cx="1600379" cy="152485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F3472A-4F4D-492E-B37D-106425C2383C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97A4-6F61-4396-8B2E-8B8353630E6E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331DD1-4195-4048-A873-1DA3E5DFA3D1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63E395-4DCA-42EE-ADAE-7E7EA168A2A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2FF6E6-6B00-47F7-A788-0A11D00C180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6448AF-349F-444F-8AAC-733E616EA3CA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ADBAB-85BE-4C3B-8152-94FA4404DED0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F8B5C0-6389-41B8-B019-3C55B9D9EB7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8E7D9B-D287-4DD6-A614-54C322A3DC96}"/>
                </a:ext>
              </a:extLst>
            </p:cNvPr>
            <p:cNvSpPr txBox="1"/>
            <p:nvPr/>
          </p:nvSpPr>
          <p:spPr>
            <a:xfrm>
              <a:off x="134201" y="1914477"/>
              <a:ext cx="11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D0372C-3372-4F65-8360-225E93E2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39830" y="681154"/>
            <a:ext cx="1789339" cy="1467258"/>
            <a:chOff x="5439830" y="681154"/>
            <a:chExt cx="1789339" cy="1467258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6015E8-ADCE-415A-8B39-856A14CA3E69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8A16DA1-AD53-4C94-AA1C-7E47AA0B1CF2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C75BCA8-8F7C-4E91-A9EA-66638B0D2F9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E8824B-A707-4BB5-900F-DDE09573F6FC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2DC5950-0DFF-4EDC-A01C-B60AC6195760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3A022C-3691-4E98-946D-9657CB4E1801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74AB95-626C-4DDA-AADE-BD631E3CDE83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490D972-6D27-4131-9244-7DCFE28D38D3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2D8801C-B2C0-48C5-B872-1EC756AC2B83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E87EEF5-ED3A-470D-AAF0-7F1EE7295805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07F62EA-E6F9-4814-A516-571E45321203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1BCEB0-996E-4ECB-9D80-9EA0BD5B9A6C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B2E3AB-5E40-4763-88E6-54707436F31D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CB4D7F8-8E58-4BB5-8B1A-1432BB32A1A9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B708218-30ED-49A6-B06B-0B3D282F914F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EB039C0-C13A-4782-9DCE-EDD6ACF6315B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3DD90A-F2F0-4A89-9B71-33B2CD6BC5D1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00374"/>
              <a:chOff x="5688118" y="650074"/>
              <a:chExt cx="1392651" cy="40037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BD37903-90D7-46F0-910B-B15A9348125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B760F0-8054-4F12-8507-4B6238856450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0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217794-C852-444C-9E5C-3ED38097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5034" y="816121"/>
            <a:ext cx="1241519" cy="676112"/>
            <a:chOff x="69329" y="3410351"/>
            <a:chExt cx="1128654" cy="614647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AD96379-635B-462E-B4A0-079115815F5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351AEEB-7AC0-45C3-B1B8-24B212D06455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98C2E22-65D1-4C77-B06E-DD9015EB2F2F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B1C2F60-C745-432C-BF7C-ED9725BDAB7C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7165694" y="5049109"/>
            <a:ext cx="1422447" cy="962244"/>
            <a:chOff x="228294" y="3266533"/>
            <a:chExt cx="971550" cy="657225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2CE91A9-4A48-43D4-B6C0-3F0E1E6E0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28483" y="3214646"/>
            <a:ext cx="1386076" cy="1386076"/>
            <a:chOff x="8928483" y="3214646"/>
            <a:chExt cx="1386076" cy="1386076"/>
          </a:xfrm>
        </p:grpSpPr>
        <p:grpSp>
          <p:nvGrpSpPr>
            <p:cNvPr id="110" name="Group 109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CDB65CCD-C933-4981-ACD2-2BAD0FBA03B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12D9B6B-59CD-4D74-840A-D38D0B3C105E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E720FE2-46F9-4201-8997-C63D3AED6D40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ECFA8E7-CBFE-45F3-9BFB-EBE547F58E3D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9B4F697-C818-4A39-B1A5-47C483D650E2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B185461B-B9FC-4795-AD7F-5D28EA9E71A6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02DF0AF-60A9-40F3-A414-13A602782A83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E32E0DD8-3C1A-407F-BC06-11F6386195A0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BC43656-AEC3-4633-AA3A-A32975A60771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5DCAD12-2877-48A9-8B91-B8978AB49C64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0E1B5C4-F9B5-4DE4-A99C-2B36DC2FDE84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9153048-026E-4BDF-BD5A-98503EF8B600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C01EE476-B85B-4802-9E8F-C15C2D987901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B2E7281-283D-4706-9EBC-B9D62E484B6A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6E5DFBB-76B5-4DBE-9004-2F74E651FB4A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B55BD57-9E22-4EE1-B5A1-CF17C599C262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78643C3A-C602-4101-AB06-F4EE6E29D8A5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57CF155-313B-42A1-82F9-EF5A1650B576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597E6FE-2902-4A9E-8D9E-634427FD6016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EBC60C4-D18E-4688-9ED0-E9BD142A6A75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5FDC21-02F4-49BC-944C-238191FAD7B1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B334A38-1CE0-4B61-9DA3-DD66345F22A5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E82920E-F711-4ABD-91C2-C038A52A8FC5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6AD3D48-6610-41B1-9A00-5D29F495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886633">
            <a:off x="10290045" y="2171964"/>
            <a:ext cx="1055407" cy="1055407"/>
            <a:chOff x="10320554" y="1899878"/>
            <a:chExt cx="1055407" cy="1055407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6113C91E-398D-4AE7-8872-D93CD9005A70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9179421-A2EB-492F-909F-8241CCDCF5C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4EDB269-9160-44C0-9069-44E3799CC6B5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49A15DE-5800-455A-9DA6-CA88385D3EFD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2A0356C-E7CB-4C9A-BE62-708AF8A40A25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8461ECA-8927-44D6-BBA2-809FD30B0D0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7E444FB-B6AB-463F-83A6-0BE064A9DD9E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1C5EBBF-AADB-44EC-A1FF-2A25FCCFFD54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58BCEB1-A87B-46D0-A70D-F220AB1B49A8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45B3C769-4F45-4E73-A4C2-8527B65EF317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BD1D871-CF3F-4D53-9E15-080326747111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9E6354B-8F1E-4FBD-97A2-1E60DF2A632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27A9D4F-62B2-46C7-B83E-09D294ABC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C73C588-9C23-4717-8714-390CC8BB9C34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775968C-7E7D-425A-861A-90236BB2A849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69C734-F9B8-4B3C-80DB-8C2212896C40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E60320-0C98-4FC2-90C4-698BBDFC86C1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77C3400-6B5F-4A19-81D5-09814C1977F9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64397-0926-47C6-8F89-3C964533DA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443" y="2273087"/>
            <a:ext cx="5198117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/>
              <a:t>Divider Slide Title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>
            <a:sp3d prstMaterial="powder"/>
          </a:bodyPr>
          <a:lstStyle/>
          <a:p>
            <a:r>
              <a:rPr lang="en-US"/>
              <a:t>Lorem </a:t>
            </a:r>
            <a:r>
              <a:rPr lang="en-US" noProof="1"/>
              <a:t>ipsum dolor sit amet, consectetur.</a:t>
            </a:r>
          </a:p>
        </p:txBody>
      </p:sp>
      <p:pic>
        <p:nvPicPr>
          <p:cNvPr id="10" name="Picture Placeholder 9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19B96C06-3130-4B0A-B70E-A333D8DFDF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EAAB4-E45B-472F-8D9A-D62A91B6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60045">
            <a:off x="5611218" y="3732371"/>
            <a:ext cx="1513987" cy="1451769"/>
            <a:chOff x="7976201" y="850024"/>
            <a:chExt cx="1137481" cy="109073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131A4-B1F1-4BF4-8FE3-4709CCF5B11C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7ACD4-FB7D-4BDD-AED9-852F1FE63E75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55DA7F-24EC-4953-9BD3-EB2C031BEB5B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E3D00F-3FBA-4DA8-9567-2BC6CDEE69BE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5749E8-9D88-451E-9CF2-922E76F2B2EB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D6E258-FEA0-409F-8F7D-F32297684C5F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93828-C9D3-46C7-930D-D35348DD4BFF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9BC30-DC0D-4D20-A508-32A5D9D6F7D1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385431-18F4-4426-8D23-AF54F967EACD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9CED-C802-4150-BE0A-D1AE1A289542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E60A20-536D-4030-8E9E-B48D65AF2473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CE18A1-8DDA-4D6B-BD6A-BE889EDCAEE8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F9BD38-8EE5-4976-A3C1-32E52731ABDC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118576" y="1468337"/>
            <a:ext cx="1424651" cy="1097682"/>
            <a:chOff x="967966" y="847100"/>
            <a:chExt cx="1424651" cy="10976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AE79D7-7E11-4272-9332-37522397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1553076" y="636216"/>
            <a:ext cx="1600379" cy="1524851"/>
            <a:chOff x="-68843" y="1795825"/>
            <a:chExt cx="1600379" cy="15248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0474A-61F8-4F6B-B873-0616C95630A0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76A269-BFEF-49CE-B617-AB3804A419C5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34CBA-1A78-4229-B6DF-6EB43639959B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85B4BEF-D2D7-48A6-8A81-2D214AF2160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B81C37-EE87-4A25-BEE6-E71DDA372ED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5B737-D0F4-4104-939D-47262ABF3E8D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AA2505-2D5A-4F5C-A7B3-61FB55986D7F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03CFC8-EDFD-49B5-950C-9249EACADA8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9CE6C4-0D73-44F7-99B9-7B80B6B686F6}"/>
                </a:ext>
              </a:extLst>
            </p:cNvPr>
            <p:cNvSpPr txBox="1"/>
            <p:nvPr/>
          </p:nvSpPr>
          <p:spPr>
            <a:xfrm>
              <a:off x="134201" y="1929866"/>
              <a:ext cx="1194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832F45-CD0F-454B-8D26-C3AE6BFEB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64F7DE-368F-450F-A806-965DEE3E2FDA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EE8055-1A64-4E0F-8217-48B364D1E60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B19839C-B275-46F5-A3E4-93425D0E212B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5C58650-F545-4D41-A164-9277F2B7C2AD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1099266-5805-486E-BC85-D455155149D1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elit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</a:t>
            </a:r>
          </a:p>
          <a:p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2" name="Picture Placeholder 11" descr="little girl with blue backpack looking at bulletin board" title="little girl with blue backpack looking at bulletin board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0"/>
          <a:stretch/>
        </p:blipFill>
        <p:spPr>
          <a:xfrm rot="225446">
            <a:off x="6642497" y="1447602"/>
            <a:ext cx="4607127" cy="4382149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7FB1E-5AA9-4E84-8112-DAB89487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081414" y="2034439"/>
            <a:ext cx="1012825" cy="1012825"/>
            <a:chOff x="7950627" y="2930800"/>
            <a:chExt cx="1012825" cy="101282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E31878-321F-489F-93CB-5283E610F1D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2E0D57-B097-4EC0-A5A3-3BF16DFA073F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5F3673-4F7F-4B49-841C-FDBB0E1B9066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893471-D117-4E06-9E0B-594B3FA48DC2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97ACBB-DC34-4A9A-B4A1-37623C0E2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36436" y="1071801"/>
            <a:ext cx="1386076" cy="1386076"/>
            <a:chOff x="8928483" y="3214646"/>
            <a:chExt cx="1386076" cy="1386076"/>
          </a:xfrm>
        </p:grpSpPr>
        <p:grpSp>
          <p:nvGrpSpPr>
            <p:cNvPr id="93" name="Group 92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A0DF2072-328D-4C0B-B8D4-49EC3D94D60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D5C273-54EE-40C3-8E70-0214B59C0187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3148CAD-B908-4E23-9634-7A0BC7325BA6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8BA696-FF70-42AD-A3D6-81BFF98442E5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6672CB-8C78-4885-B6E3-F1B24BD37643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594AE925-49A8-4B00-9A34-7D29179EAD05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DF15C9A-E5E2-4B54-A1A9-BC4E49A46E4D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BD8EA25-4F1B-4E84-826C-476909C434BC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188C707-34DB-435D-9A23-259FF0BC32D4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0DA8968-5BE9-4322-BDE0-7192459CE5F8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280C9AD-5016-4891-B980-70AEA1ACA15B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BDD2685-F531-4079-A3FA-240178F4F5FB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CDDBDC6-E009-4457-807F-CF5A66EB6200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AD91838-92CD-4477-BA0A-4B768A14488B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4721872-67AC-4AAD-88A0-1ED6F2F9769C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D99C7EB-1CDE-4752-A417-E534A2D0A44D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4623178-3397-46A1-BEE5-0A243E2ECD32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E88F7D2-52C3-4BE6-BDF5-FAB5F79AD65F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CC86438-AFCB-4AEF-82F8-19B9F0530632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8034CC4-28B2-4C34-8472-905BD9CFDC28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8B39B7-784A-47FB-B486-43C39C5B45DF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987FDD-5E15-48BC-85AE-DF43B165CC61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D8B1D3-183A-4CDD-9FA8-CEA89C5C6D6F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pic>
        <p:nvPicPr>
          <p:cNvPr id="10" name="Picture Placeholder 9" descr="teacher writing on chalk board" title="teacher writing on chalk board">
            <a:extLst>
              <a:ext uri="{FF2B5EF4-FFF2-40B4-BE49-F238E27FC236}">
                <a16:creationId xmlns:a16="http://schemas.microsoft.com/office/drawing/2014/main" id="{54F6F3C1-B61F-48CF-9F96-E69135F764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"/>
          <a:stretch/>
        </p:blipFill>
        <p:spPr>
          <a:xfrm rot="-240000">
            <a:off x="815176" y="1653000"/>
            <a:ext cx="4188297" cy="39837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</a:t>
            </a:r>
          </a:p>
          <a:p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B7DDBD-618B-4314-904D-B8BABD12A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686633">
            <a:off x="511370" y="5172786"/>
            <a:ext cx="1277043" cy="1277043"/>
            <a:chOff x="10320554" y="1899878"/>
            <a:chExt cx="1055407" cy="105540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302BD75-8A07-4A86-B3F4-144037F0F04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DF0C7A5-A341-46E5-8118-B11151EC223E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40372D5-7049-4644-BDF9-65FF315BC1C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C1E641-8F6B-46A9-8ACC-86346F2EB006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54AD64-5D71-4430-863E-67247EE7366A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3C259C1-5E8C-4A20-BEEB-3BC654568FC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A9AB140-72E1-4DEF-A0B0-BF433F5AF6B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751E6-98E8-4C37-B372-51D924D105D0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E64D95-1395-4CC0-ABCD-BE0D790F0A39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A99C38-EB77-44FA-8C68-CBF1DFD0202E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2333016-2140-4C54-843E-169B3EF8A626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30F738-1A75-45EC-A749-61C04041755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DFCA-A64D-498D-AC7D-5ED4B9F14F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Subtitle 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025" y="2242300"/>
            <a:ext cx="4254545" cy="360000"/>
          </a:xfrm>
        </p:spPr>
        <p:txBody>
          <a:bodyPr/>
          <a:lstStyle/>
          <a:p>
            <a:r>
              <a:rPr lang="en-US" dirty="0"/>
              <a:t>Compare A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2602300"/>
            <a:ext cx="3779792" cy="21221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439AAE-BFAF-4D78-A9A7-54C94BA7A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80000" y="2422300"/>
            <a:ext cx="1723828" cy="1328195"/>
            <a:chOff x="5234086" y="2487044"/>
            <a:chExt cx="1723828" cy="132819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FC5390-52CD-4568-A30F-BBBCDD12EFE0}"/>
                </a:ext>
              </a:extLst>
            </p:cNvPr>
            <p:cNvSpPr/>
            <p:nvPr/>
          </p:nvSpPr>
          <p:spPr>
            <a:xfrm>
              <a:off x="5234086" y="2487044"/>
              <a:ext cx="1723828" cy="1328195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Title 112">
              <a:extLst>
                <a:ext uri="{FF2B5EF4-FFF2-40B4-BE49-F238E27FC236}">
                  <a16:creationId xmlns:a16="http://schemas.microsoft.com/office/drawing/2014/main" id="{CEBF996C-6EF2-47C1-8250-43B970037AC8}"/>
                </a:ext>
              </a:extLst>
            </p:cNvPr>
            <p:cNvSpPr txBox="1">
              <a:spLocks/>
            </p:cNvSpPr>
            <p:nvPr/>
          </p:nvSpPr>
          <p:spPr>
            <a:xfrm>
              <a:off x="5419572" y="2839196"/>
              <a:ext cx="1284256" cy="794452"/>
            </a:xfrm>
            <a:prstGeom prst="rect">
              <a:avLst/>
            </a:prstGeom>
            <a:noFill/>
            <a:scene3d>
              <a:camera prst="isometricOffAxis1Right"/>
              <a:lightRig rig="flat" dir="t"/>
            </a:scene3d>
            <a:sp3d/>
          </p:spPr>
          <p:txBody>
            <a:bodyPr vert="horz" lIns="0" tIns="0" rIns="0" bIns="0" rtlCol="0" anchor="t">
              <a:noAutofit/>
              <a:sp3d extrusionH="304800" prstMaterial="plastic">
                <a:extrusionClr>
                  <a:schemeClr val="accent2"/>
                </a:extrusionClr>
              </a:sp3d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ZA" sz="6600" kern="1200" spc="-3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5000"/>
                </a:lnSpc>
              </a:pPr>
              <a:r>
                <a:rPr lang="en-US" sz="4800" dirty="0">
                  <a:solidFill>
                    <a:schemeClr val="bg1"/>
                  </a:solidFill>
                </a:rPr>
                <a:t>VS.</a:t>
              </a: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8281" y="2242300"/>
            <a:ext cx="425454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8431" y="2602300"/>
            <a:ext cx="3779792" cy="21221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</a:t>
            </a:r>
          </a:p>
        </p:txBody>
      </p:sp>
      <p:graphicFrame>
        <p:nvGraphicFramePr>
          <p:cNvPr id="18" name="Content Placeholder 17" descr="line chart">
            <a:extLst>
              <a:ext uri="{FF2B5EF4-FFF2-40B4-BE49-F238E27FC236}">
                <a16:creationId xmlns:a16="http://schemas.microsoft.com/office/drawing/2014/main" id="{BFDD7569-3475-4D8A-9D1C-7F1FA001C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87242"/>
              </p:ext>
            </p:extLst>
          </p:nvPr>
        </p:nvGraphicFramePr>
        <p:xfrm>
          <a:off x="658813" y="1619250"/>
          <a:ext cx="1086326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 descr="Line Graph">
            <a:extLst>
              <a:ext uri="{FF2B5EF4-FFF2-40B4-BE49-F238E27FC236}">
                <a16:creationId xmlns:a16="http://schemas.microsoft.com/office/drawing/2014/main" id="{224B2472-5504-4821-B211-A63A9F600205}"/>
              </a:ext>
            </a:extLst>
          </p:cNvPr>
          <p:cNvGrpSpPr/>
          <p:nvPr/>
        </p:nvGrpSpPr>
        <p:grpSpPr>
          <a:xfrm>
            <a:off x="1032856" y="2040632"/>
            <a:ext cx="10494483" cy="3356272"/>
            <a:chOff x="190821" y="10072261"/>
            <a:chExt cx="2595557" cy="1698741"/>
          </a:xfrm>
        </p:grpSpPr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F8BB31AB-A45C-427C-BC98-C27EF70C9636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$2Bn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832FC8-D8F3-46D7-84F3-27DF779A1EEA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 dirty="0"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02F0C2-F76E-43B6-B3FD-119C629CF563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 dirty="0"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10" name="Group 9" descr="Legend">
            <a:extLst>
              <a:ext uri="{FF2B5EF4-FFF2-40B4-BE49-F238E27FC236}">
                <a16:creationId xmlns:a16="http://schemas.microsoft.com/office/drawing/2014/main" id="{F528ED84-32A6-47B6-9B98-6CECA79DA182}"/>
              </a:ext>
            </a:extLst>
          </p:cNvPr>
          <p:cNvGrpSpPr/>
          <p:nvPr/>
        </p:nvGrpSpPr>
        <p:grpSpPr>
          <a:xfrm>
            <a:off x="572537" y="5683402"/>
            <a:ext cx="3140332" cy="189195"/>
            <a:chOff x="463230" y="14650847"/>
            <a:chExt cx="3140332" cy="1891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A52E11-6A6C-4977-887E-1BE5DC8DE2EF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2FE19-F19A-41AA-951C-C1594F8990AE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BCC55C-91CB-48A8-ADED-E714F848F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169DC8-7C4B-4BD1-9F1B-A047E5D2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366891-E216-48AE-90AD-B2ECD0ACC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08F3-B128-40B5-A43D-21EC9A3B0AB7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pSp>
        <p:nvGrpSpPr>
          <p:cNvPr id="11" name="Group 10" descr="Legend">
            <a:extLst>
              <a:ext uri="{FF2B5EF4-FFF2-40B4-BE49-F238E27FC236}">
                <a16:creationId xmlns:a16="http://schemas.microsoft.com/office/drawing/2014/main" id="{3250B19A-6F3D-4636-A140-8B1A4652A1C7}"/>
              </a:ext>
            </a:extLst>
          </p:cNvPr>
          <p:cNvGrpSpPr/>
          <p:nvPr/>
        </p:nvGrpSpPr>
        <p:grpSpPr>
          <a:xfrm>
            <a:off x="572537" y="5683402"/>
            <a:ext cx="3140332" cy="189195"/>
            <a:chOff x="463230" y="14650847"/>
            <a:chExt cx="3140332" cy="1891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423EE3-A603-4347-8D19-B85758CE0D5F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DBE9F0-9AE6-406B-B8ED-D9E569CF282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987CE4-3B57-42A4-AAA4-4BFE4860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DE7C35-8D84-4854-A202-641EDD5B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C682D9-F777-48BA-87AA-2ED012E29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573F5-127B-4DBF-B745-5F47EC1CDDB7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C</a:t>
              </a:r>
            </a:p>
          </p:txBody>
        </p:sp>
      </p:grpSp>
      <p:graphicFrame>
        <p:nvGraphicFramePr>
          <p:cNvPr id="19" name="Content Placeholder 18" descr="Stacked Bar Chart">
            <a:extLst>
              <a:ext uri="{FF2B5EF4-FFF2-40B4-BE49-F238E27FC236}">
                <a16:creationId xmlns:a16="http://schemas.microsoft.com/office/drawing/2014/main" id="{5153D645-C6A9-4FBA-A14F-1BDB7956B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444488"/>
              </p:ext>
            </p:extLst>
          </p:nvPr>
        </p:nvGraphicFramePr>
        <p:xfrm>
          <a:off x="658813" y="1619250"/>
          <a:ext cx="1086326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5F69-77A4-41B5-8846-E20C72B394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9175" y="1080000"/>
            <a:ext cx="10862677" cy="360362"/>
          </a:xfrm>
        </p:spPr>
        <p:txBody>
          <a:bodyPr/>
          <a:lstStyle/>
          <a:p>
            <a:r>
              <a:rPr lang="en-US" dirty="0"/>
              <a:t>Subtitle lorem </a:t>
            </a:r>
            <a:r>
              <a:rPr lang="en-US" noProof="1"/>
              <a:t>ipsum dolor sit amet, consectetur adipiscing elit. 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0932BD6B-3FDB-44E8-B9F4-A87741333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806329"/>
              </p:ext>
            </p:extLst>
          </p:nvPr>
        </p:nvGraphicFramePr>
        <p:xfrm>
          <a:off x="1820086" y="1818074"/>
          <a:ext cx="2395855" cy="257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619DD81-B2AB-4510-AA3D-99FC142C8234}"/>
              </a:ext>
            </a:extLst>
          </p:cNvPr>
          <p:cNvSpPr txBox="1"/>
          <p:nvPr/>
        </p:nvSpPr>
        <p:spPr>
          <a:xfrm>
            <a:off x="2211511" y="2815624"/>
            <a:ext cx="156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64A00-129E-41DC-873E-FDBB8E8522E1}"/>
              </a:ext>
            </a:extLst>
          </p:cNvPr>
          <p:cNvSpPr txBox="1"/>
          <p:nvPr/>
        </p:nvSpPr>
        <p:spPr>
          <a:xfrm>
            <a:off x="2065208" y="4258696"/>
            <a:ext cx="1905612" cy="615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28396D65-FD6F-4216-8665-141EFADB7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360048"/>
              </p:ext>
            </p:extLst>
          </p:nvPr>
        </p:nvGraphicFramePr>
        <p:xfrm>
          <a:off x="4964173" y="1784433"/>
          <a:ext cx="2582753" cy="2773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B499AB-EA2F-4CC1-81C1-495D80B31E8D}"/>
              </a:ext>
            </a:extLst>
          </p:cNvPr>
          <p:cNvSpPr txBox="1"/>
          <p:nvPr/>
        </p:nvSpPr>
        <p:spPr>
          <a:xfrm>
            <a:off x="5414429" y="2959972"/>
            <a:ext cx="168224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52B86-9B54-451E-BF6C-ADBE213626B2}"/>
              </a:ext>
            </a:extLst>
          </p:cNvPr>
          <p:cNvSpPr txBox="1"/>
          <p:nvPr/>
        </p:nvSpPr>
        <p:spPr>
          <a:xfrm>
            <a:off x="5228419" y="4415448"/>
            <a:ext cx="205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5EAA04CD-8726-4133-81C5-B96E454A4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373450"/>
              </p:ext>
            </p:extLst>
          </p:nvPr>
        </p:nvGraphicFramePr>
        <p:xfrm>
          <a:off x="7789162" y="1784433"/>
          <a:ext cx="2582753" cy="2773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B977C7C-20F9-4171-A94A-4EA431DE686D}"/>
              </a:ext>
            </a:extLst>
          </p:cNvPr>
          <p:cNvSpPr txBox="1"/>
          <p:nvPr/>
        </p:nvSpPr>
        <p:spPr>
          <a:xfrm>
            <a:off x="8239418" y="2959972"/>
            <a:ext cx="168224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A9956-1358-4BD5-B729-D0BA9BB5E92B}"/>
              </a:ext>
            </a:extLst>
          </p:cNvPr>
          <p:cNvSpPr txBox="1"/>
          <p:nvPr/>
        </p:nvSpPr>
        <p:spPr>
          <a:xfrm>
            <a:off x="8053406" y="4415448"/>
            <a:ext cx="205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amet.</a:t>
            </a:r>
          </a:p>
        </p:txBody>
      </p:sp>
      <p:grpSp>
        <p:nvGrpSpPr>
          <p:cNvPr id="21" name="Group 20" descr="Legend">
            <a:extLst>
              <a:ext uri="{FF2B5EF4-FFF2-40B4-BE49-F238E27FC236}">
                <a16:creationId xmlns:a16="http://schemas.microsoft.com/office/drawing/2014/main" id="{772243E4-B2A9-42A2-B87D-641667BC33AD}"/>
              </a:ext>
            </a:extLst>
          </p:cNvPr>
          <p:cNvGrpSpPr/>
          <p:nvPr/>
        </p:nvGrpSpPr>
        <p:grpSpPr>
          <a:xfrm>
            <a:off x="572537" y="5683402"/>
            <a:ext cx="3140332" cy="189195"/>
            <a:chOff x="463230" y="14650847"/>
            <a:chExt cx="3140332" cy="1891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E8164B-6986-4A53-BCFE-0924A464DF82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A</a:t>
              </a:r>
              <a:endParaRPr lang="en-US" sz="1200" noProof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B5CBC1-2B8A-44A6-A3D7-F0C771B25D06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B</a:t>
              </a:r>
              <a:endParaRPr lang="en-US" sz="1200" noProof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FDFE92-6706-4792-A7F3-04F43E142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5885B3-3197-43AC-AB69-FDE07D8F3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17056F-B590-4CB0-BE1B-3F4BEE3D8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B1B10A-FB3C-47CF-B2C6-2550DA4455F2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C</a:t>
              </a:r>
              <a:endParaRPr lang="en-US" sz="1200" noProof="1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D10160-3B95-4A1C-9DC5-79B58C033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93312"/>
              </p:ext>
            </p:extLst>
          </p:nvPr>
        </p:nvGraphicFramePr>
        <p:xfrm>
          <a:off x="1158420" y="2040820"/>
          <a:ext cx="9875160" cy="277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750">
                  <a:extLst>
                    <a:ext uri="{9D8B030D-6E8A-4147-A177-3AD203B41FA5}">
                      <a16:colId xmlns:a16="http://schemas.microsoft.com/office/drawing/2014/main" val="3807418664"/>
                    </a:ext>
                  </a:extLst>
                </a:gridCol>
                <a:gridCol w="2887705">
                  <a:extLst>
                    <a:ext uri="{9D8B030D-6E8A-4147-A177-3AD203B41FA5}">
                      <a16:colId xmlns:a16="http://schemas.microsoft.com/office/drawing/2014/main" val="1808780514"/>
                    </a:ext>
                  </a:extLst>
                </a:gridCol>
                <a:gridCol w="2887705">
                  <a:extLst>
                    <a:ext uri="{9D8B030D-6E8A-4147-A177-3AD203B41FA5}">
                      <a16:colId xmlns:a16="http://schemas.microsoft.com/office/drawing/2014/main" val="1696174268"/>
                    </a:ext>
                  </a:extLst>
                </a:gridCol>
              </a:tblGrid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bg1"/>
                          </a:solidFill>
                        </a:rPr>
                        <a:t>Lorem Ipsum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bg1"/>
                          </a:solidFill>
                        </a:rPr>
                        <a:t>Dolor Sit Amet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bg1"/>
                          </a:solidFill>
                        </a:rPr>
                        <a:t>Consectetur Adipiscing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10647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 Dolor Sit Amet,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234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61726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70153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Consectetur Adipiscing Elit.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17847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81187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Etiam Aliquet Eu Mi Quis Lacinia.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71827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38111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Ut Fermentum A Magna Ut Eleifend.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472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74829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76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725693_win32_fixed.potx" id="{2C639CDD-A0B3-42DE-8D13-E3D1D34BDE3F}" vid="{766C223A-0C80-4BB0-B94C-D15462F107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 school presentation</Template>
  <TotalTime>0</TotalTime>
  <Words>418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Office Theme</vt:lpstr>
      <vt:lpstr>Presentation Cover Title</vt:lpstr>
      <vt:lpstr>Divider Slide Title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2023-02-22T11:54:26Z</dcterms:created>
  <dcterms:modified xsi:type="dcterms:W3CDTF">2023-02-22T11:54:32Z</dcterms:modified>
</cp:coreProperties>
</file>