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92" r:id="rId3"/>
  </p:sldMasterIdLst>
  <p:sldIdLst>
    <p:sldId id="257" r:id="rId4"/>
    <p:sldId id="258" r:id="rId5"/>
    <p:sldId id="273" r:id="rId6"/>
    <p:sldId id="276" r:id="rId7"/>
    <p:sldId id="275" r:id="rId8"/>
    <p:sldId id="278" r:id="rId9"/>
    <p:sldId id="279" r:id="rId10"/>
    <p:sldId id="272" r:id="rId11"/>
    <p:sldId id="2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02"/>
      </p:cViewPr>
      <p:guideLst>
        <p:guide orient="horz" pos="2136"/>
        <p:guide pos="3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86846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64110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8654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A9A7-8446-4F32-84F6-82676A65647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D55D-D90F-4A9C-9F76-C5C6D005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5872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A9A7-8446-4F32-84F6-82676A65647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D55D-D90F-4A9C-9F76-C5C6D0051145}" type="slidenum">
              <a:rPr lang="en-US" smtClean="0"/>
              <a:t>‹#›</a:t>
            </a:fld>
            <a:endParaRPr lang="en-US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2522033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A9A7-8446-4F32-84F6-82676A65647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D55D-D90F-4A9C-9F76-C5C6D0051145}" type="slidenum">
              <a:rPr lang="en-US" smtClean="0"/>
              <a:t>‹#›</a:t>
            </a:fld>
            <a:endParaRPr lang="en-US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091251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A9A7-8446-4F32-84F6-82676A65647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D55D-D90F-4A9C-9F76-C5C6D0051145}" type="slidenum">
              <a:rPr lang="en-US" smtClean="0"/>
              <a:t>‹#›</a:t>
            </a:fld>
            <a:endParaRPr lang="en-US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790289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A9A7-8446-4F32-84F6-82676A65647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D55D-D90F-4A9C-9F76-C5C6D0051145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5734071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A9A7-8446-4F32-84F6-82676A65647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D55D-D90F-4A9C-9F76-C5C6D0051145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4544143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A9A7-8446-4F32-84F6-82676A65647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D55D-D90F-4A9C-9F76-C5C6D0051145}" type="slidenum">
              <a:rPr lang="en-US" smtClean="0"/>
              <a:t>‹#›</a:t>
            </a:fld>
            <a:endParaRPr lang="en-US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1562046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A9A7-8446-4F32-84F6-82676A65647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D55D-D90F-4A9C-9F76-C5C6D0051145}" type="slidenum">
              <a:rPr lang="en-US" smtClean="0"/>
              <a:t>‹#›</a:t>
            </a:fld>
            <a:endParaRPr lang="en-US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58846052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A9A7-8446-4F32-84F6-82676A65647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D55D-D90F-4A9C-9F76-C5C6D0051145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099685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80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462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84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95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0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952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04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895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874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6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A9A7-8446-4F32-84F6-82676A65647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D55D-D90F-4A9C-9F76-C5C6D005114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27954"/>
      </p:ext>
    </p:extLst>
  </p:cSld>
  <p:clrMapOvr>
    <a:masterClrMapping/>
  </p:clrMapOvr>
  <p:transition spd="slow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31B0-C1A0-47AC-9DDC-43C8A7E25DB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182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6787-1716-41CE-B20A-FBE66993A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420C3-8C07-478E-AC77-60855A253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2F556-1B69-4EAC-BEDB-EBBF501F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AC87D-9B4B-4C84-AC45-D8304363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27CA0-E5AE-454D-A285-9B8522DC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46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7313-2F92-426A-8923-3CCD3155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13085-E43D-4FBC-8B11-B51C44669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69617-221E-44E3-92A7-927C23F2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175C8-3A65-427C-98BA-7110A7B4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7631C-6717-4E65-BF2E-54F893BF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477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FA69-64D3-4EE8-9BEF-22753B92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1F8DA-5590-4CA0-9E7A-0BC97244E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52EDC-1B20-488B-A7D4-D9AE9D5B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00480-B989-41E3-BB24-4F95BC7F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40C82-A35A-4B94-9520-7102B978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591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D9EE-BD9C-4124-946E-1C488D2F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D3F4A-508E-4AAA-A2A4-9AA8752A6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B7C5A-8FA0-4282-BC14-C48E54285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3015E-D1B2-4860-BFE8-A1333AF9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67952-D090-43F7-B251-8FBC94F7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3D587-DE5B-4F51-BFD0-7D1DD380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848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0E2B-57DF-46FD-9AF3-736A439A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90DBA-A726-4033-B7FC-016357C6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815BD-88C1-4F4F-B790-606F34FB7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CB64F-5C76-4910-9D48-B6E64ADF6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6AC87-080F-4604-B1F7-C1E699DD0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5FEA2-A7CE-4B49-BFDF-4784A2E3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5CF73-2663-46B6-B7BF-4620FBE2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06E4A-06B9-4F01-9287-1B68D6EA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39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140C-538C-4A73-B4BE-2B688EBC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98488-A914-47F9-97E8-CF86EEB5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8ACA3-A5E3-41D6-8623-6D545E13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D0F4F-976F-4631-9001-4AD937AE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380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3D825-D04A-4824-B233-908C8AF4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2A4E7-F97B-4A7A-9D5D-3DA790F2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E0E44-C768-46DC-878A-A6C694CE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697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9F37-379C-473A-BEEF-DD553540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FAC26-264A-42C2-960A-9C0F85416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BD897-A224-4106-959D-B3BD2A667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F480A-386A-4B9E-8589-EE13C10C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4E1F3-FB75-4925-848D-A8F8D420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69DD5-99A9-489E-B729-CD8CCF60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602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192C-3063-40E4-BD3D-C8652016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C8CE9-6CB1-4E66-91E6-D2902C7EC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BC3EB-FA99-4D2B-BA9E-115794C52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26BA5-644D-4153-A9B5-48A8A7A6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A0B9F-CF0E-4506-8947-9385DCF1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24289-F684-490E-ADDB-70E1A8EA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A9A7-8446-4F32-84F6-82676A65647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D55D-D90F-4A9C-9F76-C5C6D0051145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872083"/>
      </p:ext>
    </p:extLst>
  </p:cSld>
  <p:clrMapOvr>
    <a:masterClrMapping/>
  </p:clrMapOvr>
  <p:transition spd="slow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C501-EE58-4C61-ADFF-66399883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FD528-A738-4E2F-8F63-8A7B2AF0C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78873-BD72-4370-A57F-F39EA957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02D4-6C2F-4133-98DE-27632AEF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372A9-CDFA-49B3-B59E-F7943BF4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214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D07F8-B44D-4DC0-818F-DC37BE4E7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A619B-AB33-45A7-8665-521BE2F93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729ED-D536-4E32-8A0F-A68BC0FA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B3653-A96F-4DBF-AEA6-AA5A4EAD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F7ADD-FC02-4619-A3C9-47DEDD8A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2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A9A7-8446-4F32-84F6-82676A65647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D55D-D90F-4A9C-9F76-C5C6D005114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86277191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A9A7-8446-4F32-84F6-82676A65647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D55D-D90F-4A9C-9F76-C5C6D005114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135387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A9A7-8446-4F32-84F6-82676A65647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D55D-D90F-4A9C-9F76-C5C6D005114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49782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D55D-D90F-4A9C-9F76-C5C6D005114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361559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D55D-D90F-4A9C-9F76-C5C6D00511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55786698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7A9A7-8446-4F32-84F6-82676A656477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1294D55D-D90F-4A9C-9F76-C5C6D00511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5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A31B0-C1A0-47AC-9DDC-43C8A7E25DB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B3C32-109A-4873-B0E4-7F31A13CE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7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601F8-30EB-445F-BB25-544BBA67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F48A4-E9FF-4BBB-B5E2-07DFA7578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B7B35-7FF9-4A34-98BE-9D2E4B890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01A20-E751-4D0C-AA95-928C4A20D2A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8754E-619C-4ED4-A306-94CD514E1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1B1A5-05C7-471D-B66C-BAFDB12A6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1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8696BB-1A71-4E19-87EF-BB0D0E60588E}"/>
              </a:ext>
            </a:extLst>
          </p:cNvPr>
          <p:cNvSpPr/>
          <p:nvPr/>
        </p:nvSpPr>
        <p:spPr>
          <a:xfrm>
            <a:off x="2519680" y="1550366"/>
            <a:ext cx="6907662" cy="18774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0"/>
                <a:gradFill flip="none" rotWithShape="1">
                  <a:gsLst>
                    <a:gs pos="0">
                      <a:srgbClr val="0070C0"/>
                    </a:gs>
                    <a:gs pos="100000">
                      <a:srgbClr val="C00000"/>
                    </a:gs>
                  </a:gsLst>
                  <a:lin ang="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</a:t>
            </a:r>
            <a:r>
              <a:rPr lang="en-US" sz="6000" b="1" cap="none" spc="0" dirty="0">
                <a:ln w="0"/>
                <a:gradFill flip="none" rotWithShape="1">
                  <a:gsLst>
                    <a:gs pos="0">
                      <a:srgbClr val="0070C0"/>
                    </a:gs>
                    <a:gs pos="100000">
                      <a:srgbClr val="FF4266"/>
                    </a:gs>
                  </a:gsLst>
                  <a:lin ang="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</a:t>
            </a:r>
            <a:r>
              <a:rPr lang="en-US" sz="6000" b="0" cap="none" spc="0" dirty="0">
                <a:ln w="0"/>
                <a:gradFill flip="none" rotWithShape="1">
                  <a:gsLst>
                    <a:gs pos="0">
                      <a:srgbClr val="0070C0"/>
                    </a:gs>
                    <a:gs pos="100000">
                      <a:srgbClr val="FF4266"/>
                    </a:gs>
                  </a:gsLst>
                  <a:lin ang="0" scaled="1"/>
                  <a:tileRect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</a:t>
            </a:r>
            <a:endParaRPr lang="en-US" sz="6000" dirty="0">
              <a:ln w="0"/>
              <a:gradFill flip="none" rotWithShape="1">
                <a:gsLst>
                  <a:gs pos="0">
                    <a:srgbClr val="0070C0"/>
                  </a:gs>
                  <a:gs pos="100000">
                    <a:srgbClr val="FF4266"/>
                  </a:gs>
                </a:gsLst>
                <a:lin ang="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Sub-title</a:t>
            </a:r>
          </a:p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9F4492-0EB5-46A2-8DAE-B8B62A1938E6}"/>
              </a:ext>
            </a:extLst>
          </p:cNvPr>
          <p:cNvSpPr/>
          <p:nvPr/>
        </p:nvSpPr>
        <p:spPr>
          <a:xfrm>
            <a:off x="4605989" y="3795305"/>
            <a:ext cx="27350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42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</a:t>
            </a:r>
            <a:r>
              <a:rPr lang="en-US" sz="3200" b="0" cap="none" spc="0" dirty="0">
                <a:ln w="0"/>
                <a:solidFill>
                  <a:srgbClr val="FF42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y-</a:t>
            </a:r>
          </a:p>
          <a:p>
            <a:pPr algn="ctr"/>
            <a:r>
              <a:rPr lang="en-US" sz="2000" b="1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Md. Mainul Islam</a:t>
            </a:r>
          </a:p>
          <a:p>
            <a:pPr algn="ctr"/>
            <a:r>
              <a:rPr lang="en-US" sz="2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20ENG008</a:t>
            </a:r>
            <a:endParaRPr lang="en-US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E18346-F125-43B2-A9CA-8BBD127C4EE6}"/>
              </a:ext>
            </a:extLst>
          </p:cNvPr>
          <p:cNvSpPr/>
          <p:nvPr/>
        </p:nvSpPr>
        <p:spPr>
          <a:xfrm>
            <a:off x="4294628" y="3449857"/>
            <a:ext cx="3276604" cy="49247"/>
          </a:xfrm>
          <a:prstGeom prst="roundRect">
            <a:avLst/>
          </a:prstGeom>
          <a:gradFill>
            <a:gsLst>
              <a:gs pos="0">
                <a:srgbClr val="0070C0"/>
              </a:gs>
              <a:gs pos="100000">
                <a:srgbClr val="FF426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4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FFF-CEE6-49E4-8E89-0652CA4EC3F9}"/>
              </a:ext>
            </a:extLst>
          </p:cNvPr>
          <p:cNvSpPr/>
          <p:nvPr/>
        </p:nvSpPr>
        <p:spPr>
          <a:xfrm>
            <a:off x="3553299" y="690860"/>
            <a:ext cx="41900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gradFill>
                  <a:gsLst>
                    <a:gs pos="0">
                      <a:srgbClr val="0070C0"/>
                    </a:gs>
                    <a:gs pos="100000">
                      <a:srgbClr val="C00000"/>
                    </a:gs>
                  </a:gsLst>
                  <a:lin ang="0" scaled="1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Today’s </a:t>
            </a:r>
            <a:r>
              <a:rPr lang="en-US" sz="4400" b="1" cap="none" spc="0" dirty="0">
                <a:ln w="0"/>
                <a:gradFill>
                  <a:gsLst>
                    <a:gs pos="0">
                      <a:srgbClr val="0070C0"/>
                    </a:gs>
                    <a:gs pos="100000">
                      <a:srgbClr val="FF4266"/>
                    </a:gs>
                  </a:gsLst>
                  <a:lin ang="0" scaled="1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112A2-1A31-4E59-810F-240C8256A484}"/>
              </a:ext>
            </a:extLst>
          </p:cNvPr>
          <p:cNvSpPr txBox="1"/>
          <p:nvPr/>
        </p:nvSpPr>
        <p:spPr>
          <a:xfrm>
            <a:off x="1035050" y="2136338"/>
            <a:ext cx="68230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Department of English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Why it is English?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Teachers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Students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Exam System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Corruption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Problems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How to Overcome these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463945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6C4477F-9150-45A6-83D1-71D570E0D63B}"/>
              </a:ext>
            </a:extLst>
          </p:cNvPr>
          <p:cNvSpPr txBox="1"/>
          <p:nvPr/>
        </p:nvSpPr>
        <p:spPr>
          <a:xfrm>
            <a:off x="3175028" y="2910935"/>
            <a:ext cx="747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https://www.facebook/GraphicSchoolBD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103EEB-CF1B-4CF8-95D0-5FFC181B0B9F}"/>
              </a:ext>
            </a:extLst>
          </p:cNvPr>
          <p:cNvSpPr txBox="1"/>
          <p:nvPr/>
        </p:nvSpPr>
        <p:spPr>
          <a:xfrm>
            <a:off x="3175027" y="3353816"/>
            <a:ext cx="3405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graphic_school_bd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2F4E3-F07B-44A5-900E-672DE1E2FF32}"/>
              </a:ext>
            </a:extLst>
          </p:cNvPr>
          <p:cNvSpPr txBox="1"/>
          <p:nvPr/>
        </p:nvSpPr>
        <p:spPr>
          <a:xfrm>
            <a:off x="3175026" y="3827763"/>
            <a:ext cx="4493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contact@graphicschoolbd.com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A10980-62B5-463B-A643-F0C1B2AE6DA9}"/>
              </a:ext>
            </a:extLst>
          </p:cNvPr>
          <p:cNvSpPr txBox="1"/>
          <p:nvPr/>
        </p:nvSpPr>
        <p:spPr>
          <a:xfrm>
            <a:off x="3175028" y="4338270"/>
            <a:ext cx="3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7/A, Dhanmondi, Dhaka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7E0B8C-3228-40F9-B4EB-B094FFA6CE50}"/>
              </a:ext>
            </a:extLst>
          </p:cNvPr>
          <p:cNvSpPr txBox="1"/>
          <p:nvPr/>
        </p:nvSpPr>
        <p:spPr>
          <a:xfrm>
            <a:off x="3175027" y="4859336"/>
            <a:ext cx="3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+8801847300100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42D683-0411-4F3C-951B-7219FEAD5913}"/>
              </a:ext>
            </a:extLst>
          </p:cNvPr>
          <p:cNvGrpSpPr/>
          <p:nvPr/>
        </p:nvGrpSpPr>
        <p:grpSpPr>
          <a:xfrm>
            <a:off x="2768410" y="1779504"/>
            <a:ext cx="4732090" cy="707886"/>
            <a:chOff x="3574603" y="1078836"/>
            <a:chExt cx="4732090" cy="70788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9A6AC2-0D35-4C46-AFF3-0F49C62D7C0D}"/>
                </a:ext>
              </a:extLst>
            </p:cNvPr>
            <p:cNvSpPr/>
            <p:nvPr/>
          </p:nvSpPr>
          <p:spPr>
            <a:xfrm>
              <a:off x="4229101" y="1134299"/>
              <a:ext cx="3423095" cy="632509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61CC4F-F0DB-4E02-B826-C6710C1F6AA2}"/>
                </a:ext>
              </a:extLst>
            </p:cNvPr>
            <p:cNvSpPr txBox="1"/>
            <p:nvPr/>
          </p:nvSpPr>
          <p:spPr>
            <a:xfrm>
              <a:off x="3574603" y="1078836"/>
              <a:ext cx="47320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0EEF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Today’s Topics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4834687-9A34-4F04-9ABC-2A24571C9568}"/>
              </a:ext>
            </a:extLst>
          </p:cNvPr>
          <p:cNvSpPr/>
          <p:nvPr/>
        </p:nvSpPr>
        <p:spPr>
          <a:xfrm>
            <a:off x="6846003" y="1689024"/>
            <a:ext cx="5345997" cy="888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D616EA-ADB0-4AC5-96DD-656291C974F2}"/>
              </a:ext>
            </a:extLst>
          </p:cNvPr>
          <p:cNvSpPr/>
          <p:nvPr/>
        </p:nvSpPr>
        <p:spPr>
          <a:xfrm flipH="1">
            <a:off x="0" y="2735670"/>
            <a:ext cx="3175028" cy="3394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342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0010A3B-A076-4F4E-B4CF-EB2607C0268B}"/>
              </a:ext>
            </a:extLst>
          </p:cNvPr>
          <p:cNvGrpSpPr/>
          <p:nvPr/>
        </p:nvGrpSpPr>
        <p:grpSpPr>
          <a:xfrm>
            <a:off x="6676290" y="2352787"/>
            <a:ext cx="5143500" cy="1965593"/>
            <a:chOff x="6879612" y="2270384"/>
            <a:chExt cx="5143500" cy="196559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345BBC-45C2-4177-8EB0-87EBD8BF9165}"/>
                </a:ext>
              </a:extLst>
            </p:cNvPr>
            <p:cNvSpPr txBox="1"/>
            <p:nvPr/>
          </p:nvSpPr>
          <p:spPr>
            <a:xfrm>
              <a:off x="6879612" y="3035648"/>
              <a:ext cx="3336926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ea typeface="+mn-ea"/>
                  <a:cs typeface="+mn-cs"/>
                </a:rPr>
                <a:t>Extra Info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70C0"/>
                  </a:solidFill>
                </a:rPr>
                <a:t>Extra </a:t>
              </a:r>
              <a:r>
                <a:rPr lang="en-US" dirty="0" err="1">
                  <a:solidFill>
                    <a:srgbClr val="0070C0"/>
                  </a:solidFill>
                </a:rPr>
                <a:t>Extra</a:t>
              </a:r>
              <a:r>
                <a:rPr lang="en-US" dirty="0">
                  <a:solidFill>
                    <a:srgbClr val="0070C0"/>
                  </a:solidFill>
                </a:rPr>
                <a:t> Info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ea typeface="+mn-ea"/>
                  <a:cs typeface="+mn-cs"/>
                </a:rPr>
                <a:t>Extra info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70C0"/>
                  </a:solidFill>
                </a:rPr>
                <a:t>Extra info plus </a:t>
              </a:r>
              <a:r>
                <a:rPr lang="en-US" dirty="0" err="1">
                  <a:solidFill>
                    <a:srgbClr val="0070C0"/>
                  </a:solidFill>
                </a:rPr>
                <a:t>plus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73E096-BB55-472B-BC17-90588069DAE9}"/>
                </a:ext>
              </a:extLst>
            </p:cNvPr>
            <p:cNvSpPr txBox="1"/>
            <p:nvPr/>
          </p:nvSpPr>
          <p:spPr>
            <a:xfrm>
              <a:off x="6879612" y="2270384"/>
              <a:ext cx="514350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800" dirty="0">
                  <a:gradFill>
                    <a:gsLst>
                      <a:gs pos="0">
                        <a:srgbClr val="0070C0"/>
                      </a:gs>
                      <a:gs pos="100000">
                        <a:srgbClr val="C00000"/>
                      </a:gs>
                    </a:gsLst>
                    <a:lin ang="0" scaled="1"/>
                  </a:gradFill>
                  <a:latin typeface="Tw Cen MT" panose="020B0602020104020603" pitchFamily="34" charset="0"/>
                </a:rPr>
                <a:t>About English Dept</a:t>
              </a:r>
              <a:r>
                <a:rPr lang="en-US" sz="48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.</a:t>
              </a: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ACDB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68DA095-5AA6-45CB-914D-549D391484B4}"/>
              </a:ext>
            </a:extLst>
          </p:cNvPr>
          <p:cNvGrpSpPr/>
          <p:nvPr/>
        </p:nvGrpSpPr>
        <p:grpSpPr>
          <a:xfrm>
            <a:off x="-5316400" y="0"/>
            <a:ext cx="10729913" cy="6858000"/>
            <a:chOff x="10249606" y="0"/>
            <a:chExt cx="10729913" cy="68580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6761E50-ACF4-4AEB-91B2-4D1260FF3876}"/>
                </a:ext>
              </a:extLst>
            </p:cNvPr>
            <p:cNvGrpSpPr/>
            <p:nvPr/>
          </p:nvGrpSpPr>
          <p:grpSpPr>
            <a:xfrm>
              <a:off x="10249606" y="0"/>
              <a:ext cx="10729913" cy="6858000"/>
              <a:chOff x="-4114800" y="0"/>
              <a:chExt cx="10729913" cy="6858000"/>
            </a:xfrm>
            <a:effectLst>
              <a:outerShdw blurRad="254000" dist="88900" algn="l" rotWithShape="0">
                <a:schemeClr val="tx1">
                  <a:lumMod val="95000"/>
                  <a:lumOff val="5000"/>
                  <a:alpha val="51000"/>
                </a:schemeClr>
              </a:outerShdw>
            </a:effectLst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1A82F37-F384-44AF-8D4D-8E5AB51F36CD}"/>
                  </a:ext>
                </a:extLst>
              </p:cNvPr>
              <p:cNvSpPr/>
              <p:nvPr/>
            </p:nvSpPr>
            <p:spPr>
              <a:xfrm>
                <a:off x="-4114800" y="0"/>
                <a:ext cx="9848850" cy="6858000"/>
              </a:xfrm>
              <a:prstGeom prst="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CE4060-9EA1-4A18-9D41-27A4057CDEAD}"/>
                  </a:ext>
                </a:extLst>
              </p:cNvPr>
              <p:cNvGrpSpPr/>
              <p:nvPr/>
            </p:nvGrpSpPr>
            <p:grpSpPr>
              <a:xfrm>
                <a:off x="5734050" y="2952212"/>
                <a:ext cx="881063" cy="923330"/>
                <a:chOff x="8401050" y="3607250"/>
                <a:chExt cx="881063" cy="923330"/>
              </a:xfrm>
            </p:grpSpPr>
            <p:sp>
              <p:nvSpPr>
                <p:cNvPr id="2" name="Rectangle: Top Corners Rounded 1">
                  <a:extLst>
                    <a:ext uri="{FF2B5EF4-FFF2-40B4-BE49-F238E27FC236}">
                      <a16:creationId xmlns:a16="http://schemas.microsoft.com/office/drawing/2014/main" id="{C5D1EB51-A0E9-4F9E-8E46-8B3E890D1A18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C8C7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7756F21-0986-45B4-9493-6206B3F28A7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84AF9B"/>
                      </a:solidFill>
                      <a:effectLst/>
                      <a:uLnTx/>
                      <a:uFillTx/>
                      <a:latin typeface="DAGGERSQUARE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</p:grp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5D5122A-C246-4D14-A319-B2F43FE3C943}"/>
                </a:ext>
              </a:extLst>
            </p:cNvPr>
            <p:cNvGrpSpPr/>
            <p:nvPr/>
          </p:nvGrpSpPr>
          <p:grpSpPr>
            <a:xfrm>
              <a:off x="14056340" y="1501624"/>
              <a:ext cx="4796782" cy="4036597"/>
              <a:chOff x="5330572" y="1501624"/>
              <a:chExt cx="4796782" cy="4036597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95F4D23-23FA-409E-A146-57262624239E}"/>
                  </a:ext>
                </a:extLst>
              </p:cNvPr>
              <p:cNvSpPr txBox="1"/>
              <p:nvPr/>
            </p:nvSpPr>
            <p:spPr>
              <a:xfrm>
                <a:off x="6682557" y="3296304"/>
                <a:ext cx="2098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AGGERSQUARE" pitchFamily="50" charset="0"/>
                    <a:ea typeface="+mn-ea"/>
                    <a:cs typeface="+mn-cs"/>
                  </a:rPr>
                  <a:t>YOUR CONTENT</a:t>
                </a:r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76932D89-666B-488D-8353-C17D090F64F0}"/>
                  </a:ext>
                </a:extLst>
              </p:cNvPr>
              <p:cNvGrpSpPr/>
              <p:nvPr/>
            </p:nvGrpSpPr>
            <p:grpSpPr>
              <a:xfrm>
                <a:off x="5330572" y="1501624"/>
                <a:ext cx="4796782" cy="4036597"/>
                <a:chOff x="5330572" y="1501624"/>
                <a:chExt cx="4796782" cy="4036597"/>
              </a:xfrm>
            </p:grpSpPr>
            <p:sp>
              <p:nvSpPr>
                <p:cNvPr id="46" name="Circle: Hollow 45">
                  <a:extLst>
                    <a:ext uri="{FF2B5EF4-FFF2-40B4-BE49-F238E27FC236}">
                      <a16:creationId xmlns:a16="http://schemas.microsoft.com/office/drawing/2014/main" id="{5FB1EB76-8EA6-4A30-B695-C1783E9F4437}"/>
                    </a:ext>
                  </a:extLst>
                </p:cNvPr>
                <p:cNvSpPr/>
                <p:nvPr/>
              </p:nvSpPr>
              <p:spPr>
                <a:xfrm>
                  <a:off x="6414218" y="2173032"/>
                  <a:ext cx="2648562" cy="2648562"/>
                </a:xfrm>
                <a:prstGeom prst="donut">
                  <a:avLst>
                    <a:gd name="adj" fmla="val 12685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D68F025F-C472-493C-9128-B0777320969E}"/>
                    </a:ext>
                  </a:extLst>
                </p:cNvPr>
                <p:cNvGrpSpPr/>
                <p:nvPr/>
              </p:nvGrpSpPr>
              <p:grpSpPr>
                <a:xfrm>
                  <a:off x="5330572" y="1501624"/>
                  <a:ext cx="4796782" cy="4036597"/>
                  <a:chOff x="5330572" y="1501624"/>
                  <a:chExt cx="4796782" cy="4036597"/>
                </a:xfrm>
              </p:grpSpPr>
              <p:sp>
                <p:nvSpPr>
                  <p:cNvPr id="45" name="Block Arc 44">
                    <a:extLst>
                      <a:ext uri="{FF2B5EF4-FFF2-40B4-BE49-F238E27FC236}">
                        <a16:creationId xmlns:a16="http://schemas.microsoft.com/office/drawing/2014/main" id="{EB9E5A14-2189-4EBF-9440-46C245F45FF3}"/>
                      </a:ext>
                    </a:extLst>
                  </p:cNvPr>
                  <p:cNvSpPr/>
                  <p:nvPr/>
                </p:nvSpPr>
                <p:spPr>
                  <a:xfrm rot="17100000">
                    <a:off x="6414218" y="2173032"/>
                    <a:ext cx="2648562" cy="2648562"/>
                  </a:xfrm>
                  <a:prstGeom prst="blockArc">
                    <a:avLst>
                      <a:gd name="adj1" fmla="val 183959"/>
                      <a:gd name="adj2" fmla="val 10321606"/>
                      <a:gd name="adj3" fmla="val 12799"/>
                    </a:avLst>
                  </a:prstGeom>
                  <a:solidFill>
                    <a:srgbClr val="FF42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" name="Block Arc 46">
                    <a:extLst>
                      <a:ext uri="{FF2B5EF4-FFF2-40B4-BE49-F238E27FC236}">
                        <a16:creationId xmlns:a16="http://schemas.microsoft.com/office/drawing/2014/main" id="{81351FA8-951C-42BF-81AC-EB1E5E3F36CC}"/>
                      </a:ext>
                    </a:extLst>
                  </p:cNvPr>
                  <p:cNvSpPr/>
                  <p:nvPr/>
                </p:nvSpPr>
                <p:spPr>
                  <a:xfrm>
                    <a:off x="6407654" y="2173032"/>
                    <a:ext cx="2648562" cy="2648562"/>
                  </a:xfrm>
                  <a:prstGeom prst="blockArc">
                    <a:avLst>
                      <a:gd name="adj1" fmla="val 5324802"/>
                      <a:gd name="adj2" fmla="val 10321606"/>
                      <a:gd name="adj3" fmla="val 12799"/>
                    </a:avLst>
                  </a:prstGeom>
                  <a:solidFill>
                    <a:srgbClr val="FC9D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" name="Block Arc 47">
                    <a:extLst>
                      <a:ext uri="{FF2B5EF4-FFF2-40B4-BE49-F238E27FC236}">
                        <a16:creationId xmlns:a16="http://schemas.microsoft.com/office/drawing/2014/main" id="{3410DE77-18AC-4B32-9ECA-658CCFAD835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6407654" y="2173032"/>
                    <a:ext cx="2648562" cy="2648562"/>
                  </a:xfrm>
                  <a:prstGeom prst="blockArc">
                    <a:avLst>
                      <a:gd name="adj1" fmla="val 6907547"/>
                      <a:gd name="adj2" fmla="val 10321606"/>
                      <a:gd name="adj3" fmla="val 12799"/>
                    </a:avLst>
                  </a:prstGeom>
                  <a:solidFill>
                    <a:srgbClr val="FACDB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F34FE6A0-1436-4DDB-85AC-BC6BF84B2E10}"/>
                      </a:ext>
                    </a:extLst>
                  </p:cNvPr>
                  <p:cNvGrpSpPr/>
                  <p:nvPr/>
                </p:nvGrpSpPr>
                <p:grpSpPr>
                  <a:xfrm>
                    <a:off x="5330572" y="1501624"/>
                    <a:ext cx="1351985" cy="434848"/>
                    <a:chOff x="5420007" y="1501624"/>
                    <a:chExt cx="1351985" cy="434848"/>
                  </a:xfrm>
                </p:grpSpPr>
                <p:sp>
                  <p:nvSpPr>
                    <p:cNvPr id="50" name="Rectangle: Rounded Corners 49">
                      <a:extLst>
                        <a:ext uri="{FF2B5EF4-FFF2-40B4-BE49-F238E27FC236}">
                          <a16:creationId xmlns:a16="http://schemas.microsoft.com/office/drawing/2014/main" id="{D379C1B4-CD40-44A1-AE21-9AEB3858C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21133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0CD795CE-BF8D-499C-8715-64AABB4643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0007" y="1549771"/>
                      <a:ext cx="13519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4AF9B"/>
                          </a:solidFill>
                          <a:effectLst/>
                          <a:uLnTx/>
                          <a:uFillTx/>
                          <a:latin typeface="DAGGERSQUARE" pitchFamily="50" charset="0"/>
                          <a:ea typeface="+mn-ea"/>
                          <a:cs typeface="+mn-cs"/>
                        </a:rPr>
                        <a:t>ADD TEXT</a:t>
                      </a:r>
                    </a:p>
                  </p:txBody>
                </p: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73C2776F-4C49-4787-B330-F504EAA83EA9}"/>
                      </a:ext>
                    </a:extLst>
                  </p:cNvPr>
                  <p:cNvGrpSpPr/>
                  <p:nvPr/>
                </p:nvGrpSpPr>
                <p:grpSpPr>
                  <a:xfrm>
                    <a:off x="8775369" y="1501624"/>
                    <a:ext cx="1351985" cy="434848"/>
                    <a:chOff x="5420007" y="1501624"/>
                    <a:chExt cx="1351985" cy="434848"/>
                  </a:xfrm>
                </p:grpSpPr>
                <p:sp>
                  <p:nvSpPr>
                    <p:cNvPr id="54" name="Rectangle: Rounded Corners 53">
                      <a:extLst>
                        <a:ext uri="{FF2B5EF4-FFF2-40B4-BE49-F238E27FC236}">
                          <a16:creationId xmlns:a16="http://schemas.microsoft.com/office/drawing/2014/main" id="{0FD9F39C-F3DD-4029-B090-9A195FE19D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21133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E1214972-58A1-4EBD-8D15-490E9C80EA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0007" y="1549771"/>
                      <a:ext cx="13519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4AF9B"/>
                          </a:solidFill>
                          <a:effectLst/>
                          <a:uLnTx/>
                          <a:uFillTx/>
                          <a:latin typeface="DAGGERSQUARE" pitchFamily="50" charset="0"/>
                          <a:ea typeface="+mn-ea"/>
                          <a:cs typeface="+mn-cs"/>
                        </a:rPr>
                        <a:t>ADD TEXT</a:t>
                      </a:r>
                    </a:p>
                  </p:txBody>
                </p:sp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CDDE16EC-C2A8-4459-9225-70B4C969C43D}"/>
                      </a:ext>
                    </a:extLst>
                  </p:cNvPr>
                  <p:cNvGrpSpPr/>
                  <p:nvPr/>
                </p:nvGrpSpPr>
                <p:grpSpPr>
                  <a:xfrm>
                    <a:off x="5330572" y="5103373"/>
                    <a:ext cx="1351985" cy="434848"/>
                    <a:chOff x="5420007" y="1501624"/>
                    <a:chExt cx="1351985" cy="434848"/>
                  </a:xfrm>
                </p:grpSpPr>
                <p:sp>
                  <p:nvSpPr>
                    <p:cNvPr id="57" name="Rectangle: Rounded Corners 56">
                      <a:extLst>
                        <a:ext uri="{FF2B5EF4-FFF2-40B4-BE49-F238E27FC236}">
                          <a16:creationId xmlns:a16="http://schemas.microsoft.com/office/drawing/2014/main" id="{082D59AB-B79D-4184-A70B-CE7C66FE74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21133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6E081DA7-B202-4528-96B9-49797D9E2A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0007" y="1549771"/>
                      <a:ext cx="13519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4AF9B"/>
                          </a:solidFill>
                          <a:effectLst/>
                          <a:uLnTx/>
                          <a:uFillTx/>
                          <a:latin typeface="DAGGERSQUARE" pitchFamily="50" charset="0"/>
                          <a:ea typeface="+mn-ea"/>
                          <a:cs typeface="+mn-cs"/>
                        </a:rPr>
                        <a:t>ADD TEXT</a:t>
                      </a:r>
                    </a:p>
                  </p:txBody>
                </p:sp>
              </p:grp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4A83BE45-E88B-44E2-88DB-D4E6718B1F8A}"/>
                      </a:ext>
                    </a:extLst>
                  </p:cNvPr>
                  <p:cNvGrpSpPr/>
                  <p:nvPr/>
                </p:nvGrpSpPr>
                <p:grpSpPr>
                  <a:xfrm>
                    <a:off x="8775369" y="5103373"/>
                    <a:ext cx="1351985" cy="434848"/>
                    <a:chOff x="5420007" y="1501624"/>
                    <a:chExt cx="1351985" cy="434848"/>
                  </a:xfrm>
                </p:grpSpPr>
                <p:sp>
                  <p:nvSpPr>
                    <p:cNvPr id="60" name="Rectangle: Rounded Corners 59">
                      <a:extLst>
                        <a:ext uri="{FF2B5EF4-FFF2-40B4-BE49-F238E27FC236}">
                          <a16:creationId xmlns:a16="http://schemas.microsoft.com/office/drawing/2014/main" id="{00A5757F-6D48-4FE6-9252-61A709A454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21133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8DDC6C3-E2AC-41D0-B309-C768DE73B1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0007" y="1549771"/>
                      <a:ext cx="135198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84AF9B"/>
                          </a:solidFill>
                          <a:effectLst/>
                          <a:uLnTx/>
                          <a:uFillTx/>
                          <a:latin typeface="DAGGERSQUARE" pitchFamily="50" charset="0"/>
                          <a:ea typeface="+mn-ea"/>
                          <a:cs typeface="+mn-cs"/>
                        </a:rPr>
                        <a:t>ADD TEXT</a:t>
                      </a:r>
                    </a:p>
                  </p:txBody>
                </p:sp>
              </p:grpSp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B071CDAD-FFC2-43F5-8FD5-36413D301EDA}"/>
                      </a:ext>
                    </a:extLst>
                  </p:cNvPr>
                  <p:cNvGrpSpPr/>
                  <p:nvPr/>
                </p:nvGrpSpPr>
                <p:grpSpPr>
                  <a:xfrm>
                    <a:off x="7343775" y="1719048"/>
                    <a:ext cx="1482810" cy="551336"/>
                    <a:chOff x="7343775" y="1719048"/>
                    <a:chExt cx="1482810" cy="551336"/>
                  </a:xfrm>
                </p:grpSpPr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7A4A44CA-AA68-44C8-8315-683C6BFA44A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346950" y="1719048"/>
                      <a:ext cx="0" cy="551336"/>
                    </a:xfrm>
                    <a:prstGeom prst="line">
                      <a:avLst/>
                    </a:prstGeom>
                    <a:ln>
                      <a:solidFill>
                        <a:srgbClr val="84AF9B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Arrow Connector 83">
                      <a:extLst>
                        <a:ext uri="{FF2B5EF4-FFF2-40B4-BE49-F238E27FC236}">
                          <a16:creationId xmlns:a16="http://schemas.microsoft.com/office/drawing/2014/main" id="{566D860F-2C61-4B2B-9DC2-CE57D3021BA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43775" y="1719048"/>
                      <a:ext cx="1482810" cy="0"/>
                    </a:xfrm>
                    <a:prstGeom prst="straightConnector1">
                      <a:avLst/>
                    </a:prstGeom>
                    <a:ln>
                      <a:solidFill>
                        <a:srgbClr val="84AF9B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34E0A5AA-B728-4A94-9FA7-86C0E26AFA0F}"/>
                      </a:ext>
                    </a:extLst>
                  </p:cNvPr>
                  <p:cNvGrpSpPr/>
                  <p:nvPr/>
                </p:nvGrpSpPr>
                <p:grpSpPr>
                  <a:xfrm>
                    <a:off x="6006564" y="1936472"/>
                    <a:ext cx="407654" cy="1424215"/>
                    <a:chOff x="6006564" y="1936472"/>
                    <a:chExt cx="407654" cy="1424215"/>
                  </a:xfrm>
                </p:grpSpPr>
                <p:cxnSp>
                  <p:nvCxnSpPr>
                    <p:cNvPr id="87" name="Straight Connector 86">
                      <a:extLst>
                        <a:ext uri="{FF2B5EF4-FFF2-40B4-BE49-F238E27FC236}">
                          <a16:creationId xmlns:a16="http://schemas.microsoft.com/office/drawing/2014/main" id="{6E3A0C94-13E7-49D6-B11B-7824CA51F9B4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006564" y="3360687"/>
                      <a:ext cx="407654" cy="0"/>
                    </a:xfrm>
                    <a:prstGeom prst="line">
                      <a:avLst/>
                    </a:prstGeom>
                    <a:ln>
                      <a:solidFill>
                        <a:srgbClr val="FACDB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Arrow Connector 88">
                      <a:extLst>
                        <a:ext uri="{FF2B5EF4-FFF2-40B4-BE49-F238E27FC236}">
                          <a16:creationId xmlns:a16="http://schemas.microsoft.com/office/drawing/2014/main" id="{98E43181-8032-4CD9-87B8-B1F88CEB84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06564" y="1936472"/>
                      <a:ext cx="0" cy="1424215"/>
                    </a:xfrm>
                    <a:prstGeom prst="straightConnector1">
                      <a:avLst/>
                    </a:prstGeom>
                    <a:ln>
                      <a:solidFill>
                        <a:srgbClr val="FACDB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2A6E9062-B727-4BBF-8761-88FB93C92282}"/>
                      </a:ext>
                    </a:extLst>
                  </p:cNvPr>
                  <p:cNvGrpSpPr/>
                  <p:nvPr/>
                </p:nvGrpSpPr>
                <p:grpSpPr>
                  <a:xfrm>
                    <a:off x="5987454" y="4498459"/>
                    <a:ext cx="892158" cy="604914"/>
                    <a:chOff x="5987454" y="4498459"/>
                    <a:chExt cx="892158" cy="604914"/>
                  </a:xfrm>
                </p:grpSpPr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0F0D1172-E9C4-4504-BC5F-743DA9626D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987454" y="4498459"/>
                      <a:ext cx="892158" cy="0"/>
                    </a:xfrm>
                    <a:prstGeom prst="line">
                      <a:avLst/>
                    </a:prstGeom>
                    <a:ln>
                      <a:solidFill>
                        <a:srgbClr val="FC9D9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Arrow Connector 94">
                      <a:extLst>
                        <a:ext uri="{FF2B5EF4-FFF2-40B4-BE49-F238E27FC236}">
                          <a16:creationId xmlns:a16="http://schemas.microsoft.com/office/drawing/2014/main" id="{17BBE642-81FF-4B25-B32C-0A2D14829A7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988843" y="4498459"/>
                      <a:ext cx="0" cy="604914"/>
                    </a:xfrm>
                    <a:prstGeom prst="straightConnector1">
                      <a:avLst/>
                    </a:prstGeom>
                    <a:ln>
                      <a:solidFill>
                        <a:srgbClr val="FC9D99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09135D60-5532-484B-B7D8-555763E98B24}"/>
                      </a:ext>
                    </a:extLst>
                  </p:cNvPr>
                  <p:cNvGrpSpPr/>
                  <p:nvPr/>
                </p:nvGrpSpPr>
                <p:grpSpPr>
                  <a:xfrm>
                    <a:off x="9051453" y="3517465"/>
                    <a:ext cx="380799" cy="1585908"/>
                    <a:chOff x="9051453" y="3517465"/>
                    <a:chExt cx="380799" cy="1585908"/>
                  </a:xfrm>
                </p:grpSpPr>
                <p:cxnSp>
                  <p:nvCxnSpPr>
                    <p:cNvPr id="99" name="Straight Connector 98">
                      <a:extLst>
                        <a:ext uri="{FF2B5EF4-FFF2-40B4-BE49-F238E27FC236}">
                          <a16:creationId xmlns:a16="http://schemas.microsoft.com/office/drawing/2014/main" id="{CB230313-66A7-4FBC-BBC1-06B54B8348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051453" y="3517465"/>
                      <a:ext cx="380798" cy="0"/>
                    </a:xfrm>
                    <a:prstGeom prst="line">
                      <a:avLst/>
                    </a:prstGeom>
                    <a:ln>
                      <a:solidFill>
                        <a:srgbClr val="FC4A7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Arrow Connector 100">
                      <a:extLst>
                        <a:ext uri="{FF2B5EF4-FFF2-40B4-BE49-F238E27FC236}">
                          <a16:creationId xmlns:a16="http://schemas.microsoft.com/office/drawing/2014/main" id="{703992FD-3235-467D-9996-7127FE3FE048}"/>
                        </a:ext>
                      </a:extLst>
                    </p:cNvPr>
                    <p:cNvCxnSpPr>
                      <a:endCxn id="60" idx="0"/>
                    </p:cNvCxnSpPr>
                    <p:nvPr/>
                  </p:nvCxnSpPr>
                  <p:spPr>
                    <a:xfrm>
                      <a:off x="9432251" y="3518100"/>
                      <a:ext cx="1" cy="1585273"/>
                    </a:xfrm>
                    <a:prstGeom prst="straightConnector1">
                      <a:avLst/>
                    </a:prstGeom>
                    <a:ln>
                      <a:solidFill>
                        <a:srgbClr val="FC4A7E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BD0F8CB-278A-496F-BBAC-6FC9B9EC1783}"/>
              </a:ext>
            </a:extLst>
          </p:cNvPr>
          <p:cNvGrpSpPr/>
          <p:nvPr/>
        </p:nvGrpSpPr>
        <p:grpSpPr>
          <a:xfrm>
            <a:off x="-6596448" y="0"/>
            <a:ext cx="10729913" cy="6858000"/>
            <a:chOff x="0" y="0"/>
            <a:chExt cx="10729913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9F87DD0-B660-4FD3-9876-F10CFF006B32}"/>
                </a:ext>
              </a:extLst>
            </p:cNvPr>
            <p:cNvGrpSpPr/>
            <p:nvPr/>
          </p:nvGrpSpPr>
          <p:grpSpPr>
            <a:xfrm>
              <a:off x="0" y="0"/>
              <a:ext cx="10729913" cy="6858000"/>
              <a:chOff x="-5219700" y="0"/>
              <a:chExt cx="1072991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275D813-8D64-4748-8D21-48563217B55D}"/>
                  </a:ext>
                </a:extLst>
              </p:cNvPr>
              <p:cNvSpPr/>
              <p:nvPr/>
            </p:nvSpPr>
            <p:spPr>
              <a:xfrm>
                <a:off x="-5219700" y="0"/>
                <a:ext cx="9848850" cy="6858000"/>
              </a:xfrm>
              <a:prstGeom prst="rect">
                <a:avLst/>
              </a:prstGeom>
              <a:solidFill>
                <a:srgbClr val="FAC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C0D95A8-67B5-4055-9C4F-3DBEE1C07201}"/>
                  </a:ext>
                </a:extLst>
              </p:cNvPr>
              <p:cNvGrpSpPr/>
              <p:nvPr/>
            </p:nvGrpSpPr>
            <p:grpSpPr>
              <a:xfrm>
                <a:off x="4629150" y="2511334"/>
                <a:ext cx="881063" cy="923330"/>
                <a:chOff x="8401050" y="3607250"/>
                <a:chExt cx="881063" cy="923330"/>
              </a:xfrm>
            </p:grpSpPr>
            <p:sp>
              <p:nvSpPr>
                <p:cNvPr id="13" name="Rectangle: Top Corners Rounded 12">
                  <a:extLst>
                    <a:ext uri="{FF2B5EF4-FFF2-40B4-BE49-F238E27FC236}">
                      <a16:creationId xmlns:a16="http://schemas.microsoft.com/office/drawing/2014/main" id="{4398BEEC-1423-4336-B5D8-03839CBA6908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AC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56715B-D0FD-4499-8AFC-ED7C0F550A86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8C7A8"/>
                      </a:solidFill>
                      <a:effectLst/>
                      <a:uLnTx/>
                      <a:uFillTx/>
                      <a:latin typeface="DAGGERSQUARE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74B79D3-2A17-4D81-A029-C45B90DB89C4}"/>
                </a:ext>
              </a:extLst>
            </p:cNvPr>
            <p:cNvGrpSpPr/>
            <p:nvPr/>
          </p:nvGrpSpPr>
          <p:grpSpPr>
            <a:xfrm>
              <a:off x="4188346" y="1101644"/>
              <a:ext cx="4614874" cy="4219153"/>
              <a:chOff x="4051032" y="1101644"/>
              <a:chExt cx="4614874" cy="4219153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43B5457-F591-49E3-B0D8-BB4174F6F4C5}"/>
                  </a:ext>
                </a:extLst>
              </p:cNvPr>
              <p:cNvSpPr/>
              <p:nvPr/>
            </p:nvSpPr>
            <p:spPr>
              <a:xfrm>
                <a:off x="4051032" y="1101644"/>
                <a:ext cx="2172300" cy="2164836"/>
              </a:xfrm>
              <a:custGeom>
                <a:avLst/>
                <a:gdLst>
                  <a:gd name="connsiteX0" fmla="*/ 168278 w 1847850"/>
                  <a:gd name="connsiteY0" fmla="*/ 0 h 1841500"/>
                  <a:gd name="connsiteX1" fmla="*/ 1679572 w 1847850"/>
                  <a:gd name="connsiteY1" fmla="*/ 0 h 1841500"/>
                  <a:gd name="connsiteX2" fmla="*/ 1847850 w 1847850"/>
                  <a:gd name="connsiteY2" fmla="*/ 168278 h 1841500"/>
                  <a:gd name="connsiteX3" fmla="*/ 1847850 w 1847850"/>
                  <a:gd name="connsiteY3" fmla="*/ 711200 h 1841500"/>
                  <a:gd name="connsiteX4" fmla="*/ 1847850 w 1847850"/>
                  <a:gd name="connsiteY4" fmla="*/ 841372 h 1841500"/>
                  <a:gd name="connsiteX5" fmla="*/ 1847410 w 1847850"/>
                  <a:gd name="connsiteY5" fmla="*/ 843554 h 1841500"/>
                  <a:gd name="connsiteX6" fmla="*/ 1844088 w 1847850"/>
                  <a:gd name="connsiteY6" fmla="*/ 1841500 h 1841500"/>
                  <a:gd name="connsiteX7" fmla="*/ 1440279 w 1847850"/>
                  <a:gd name="connsiteY7" fmla="*/ 1009650 h 1841500"/>
                  <a:gd name="connsiteX8" fmla="*/ 168278 w 1847850"/>
                  <a:gd name="connsiteY8" fmla="*/ 1009650 h 1841500"/>
                  <a:gd name="connsiteX9" fmla="*/ 0 w 1847850"/>
                  <a:gd name="connsiteY9" fmla="*/ 841372 h 1841500"/>
                  <a:gd name="connsiteX10" fmla="*/ 0 w 1847850"/>
                  <a:gd name="connsiteY10" fmla="*/ 168278 h 1841500"/>
                  <a:gd name="connsiteX11" fmla="*/ 168278 w 1847850"/>
                  <a:gd name="connsiteY11" fmla="*/ 0 h 18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7850" h="1841500">
                    <a:moveTo>
                      <a:pt x="168278" y="0"/>
                    </a:moveTo>
                    <a:lnTo>
                      <a:pt x="1679572" y="0"/>
                    </a:lnTo>
                    <a:cubicBezTo>
                      <a:pt x="1772509" y="0"/>
                      <a:pt x="1847850" y="75341"/>
                      <a:pt x="1847850" y="168278"/>
                    </a:cubicBezTo>
                    <a:lnTo>
                      <a:pt x="1847850" y="711200"/>
                    </a:lnTo>
                    <a:lnTo>
                      <a:pt x="1847850" y="841372"/>
                    </a:lnTo>
                    <a:lnTo>
                      <a:pt x="1847410" y="843554"/>
                    </a:lnTo>
                    <a:lnTo>
                      <a:pt x="1844088" y="1841500"/>
                    </a:lnTo>
                    <a:lnTo>
                      <a:pt x="1440279" y="1009650"/>
                    </a:lnTo>
                    <a:lnTo>
                      <a:pt x="168278" y="1009650"/>
                    </a:lnTo>
                    <a:cubicBezTo>
                      <a:pt x="75341" y="1009650"/>
                      <a:pt x="0" y="934309"/>
                      <a:pt x="0" y="841372"/>
                    </a:cubicBezTo>
                    <a:lnTo>
                      <a:pt x="0" y="168278"/>
                    </a:lnTo>
                    <a:cubicBezTo>
                      <a:pt x="0" y="75341"/>
                      <a:pt x="75341" y="0"/>
                      <a:pt x="168278" y="0"/>
                    </a:cubicBezTo>
                    <a:close/>
                  </a:path>
                </a:pathLst>
              </a:cu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ABEFC38-8382-4DF4-B355-4E1D4DC22BDB}"/>
                  </a:ext>
                </a:extLst>
              </p:cNvPr>
              <p:cNvSpPr/>
              <p:nvPr/>
            </p:nvSpPr>
            <p:spPr>
              <a:xfrm flipV="1">
                <a:off x="4929058" y="3429000"/>
                <a:ext cx="1288566" cy="1284136"/>
              </a:xfrm>
              <a:custGeom>
                <a:avLst/>
                <a:gdLst>
                  <a:gd name="connsiteX0" fmla="*/ 168278 w 1847850"/>
                  <a:gd name="connsiteY0" fmla="*/ 0 h 1841500"/>
                  <a:gd name="connsiteX1" fmla="*/ 1679572 w 1847850"/>
                  <a:gd name="connsiteY1" fmla="*/ 0 h 1841500"/>
                  <a:gd name="connsiteX2" fmla="*/ 1847850 w 1847850"/>
                  <a:gd name="connsiteY2" fmla="*/ 168278 h 1841500"/>
                  <a:gd name="connsiteX3" fmla="*/ 1847850 w 1847850"/>
                  <a:gd name="connsiteY3" fmla="*/ 711200 h 1841500"/>
                  <a:gd name="connsiteX4" fmla="*/ 1847850 w 1847850"/>
                  <a:gd name="connsiteY4" fmla="*/ 841372 h 1841500"/>
                  <a:gd name="connsiteX5" fmla="*/ 1847410 w 1847850"/>
                  <a:gd name="connsiteY5" fmla="*/ 843554 h 1841500"/>
                  <a:gd name="connsiteX6" fmla="*/ 1844088 w 1847850"/>
                  <a:gd name="connsiteY6" fmla="*/ 1841500 h 1841500"/>
                  <a:gd name="connsiteX7" fmla="*/ 1440279 w 1847850"/>
                  <a:gd name="connsiteY7" fmla="*/ 1009650 h 1841500"/>
                  <a:gd name="connsiteX8" fmla="*/ 168278 w 1847850"/>
                  <a:gd name="connsiteY8" fmla="*/ 1009650 h 1841500"/>
                  <a:gd name="connsiteX9" fmla="*/ 0 w 1847850"/>
                  <a:gd name="connsiteY9" fmla="*/ 841372 h 1841500"/>
                  <a:gd name="connsiteX10" fmla="*/ 0 w 1847850"/>
                  <a:gd name="connsiteY10" fmla="*/ 168278 h 1841500"/>
                  <a:gd name="connsiteX11" fmla="*/ 168278 w 1847850"/>
                  <a:gd name="connsiteY11" fmla="*/ 0 h 18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7850" h="1841500">
                    <a:moveTo>
                      <a:pt x="168278" y="0"/>
                    </a:moveTo>
                    <a:lnTo>
                      <a:pt x="1679572" y="0"/>
                    </a:lnTo>
                    <a:cubicBezTo>
                      <a:pt x="1772509" y="0"/>
                      <a:pt x="1847850" y="75341"/>
                      <a:pt x="1847850" y="168278"/>
                    </a:cubicBezTo>
                    <a:lnTo>
                      <a:pt x="1847850" y="711200"/>
                    </a:lnTo>
                    <a:lnTo>
                      <a:pt x="1847850" y="841372"/>
                    </a:lnTo>
                    <a:lnTo>
                      <a:pt x="1847410" y="843554"/>
                    </a:lnTo>
                    <a:lnTo>
                      <a:pt x="1844088" y="1841500"/>
                    </a:lnTo>
                    <a:lnTo>
                      <a:pt x="1440279" y="1009650"/>
                    </a:lnTo>
                    <a:lnTo>
                      <a:pt x="168278" y="1009650"/>
                    </a:lnTo>
                    <a:cubicBezTo>
                      <a:pt x="75341" y="1009650"/>
                      <a:pt x="0" y="934309"/>
                      <a:pt x="0" y="841372"/>
                    </a:cubicBezTo>
                    <a:lnTo>
                      <a:pt x="0" y="168278"/>
                    </a:lnTo>
                    <a:cubicBezTo>
                      <a:pt x="0" y="75341"/>
                      <a:pt x="75341" y="0"/>
                      <a:pt x="168278" y="0"/>
                    </a:cubicBezTo>
                    <a:close/>
                  </a:path>
                </a:pathLst>
              </a:cu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5CDF3DEB-7949-4D79-8EB4-FF5B8C59D8E2}"/>
                  </a:ext>
                </a:extLst>
              </p:cNvPr>
              <p:cNvSpPr/>
              <p:nvPr/>
            </p:nvSpPr>
            <p:spPr>
              <a:xfrm flipH="1">
                <a:off x="6507691" y="1688271"/>
                <a:ext cx="1583652" cy="1578210"/>
              </a:xfrm>
              <a:custGeom>
                <a:avLst/>
                <a:gdLst>
                  <a:gd name="connsiteX0" fmla="*/ 168278 w 1847850"/>
                  <a:gd name="connsiteY0" fmla="*/ 0 h 1841500"/>
                  <a:gd name="connsiteX1" fmla="*/ 1679572 w 1847850"/>
                  <a:gd name="connsiteY1" fmla="*/ 0 h 1841500"/>
                  <a:gd name="connsiteX2" fmla="*/ 1847850 w 1847850"/>
                  <a:gd name="connsiteY2" fmla="*/ 168278 h 1841500"/>
                  <a:gd name="connsiteX3" fmla="*/ 1847850 w 1847850"/>
                  <a:gd name="connsiteY3" fmla="*/ 711200 h 1841500"/>
                  <a:gd name="connsiteX4" fmla="*/ 1847850 w 1847850"/>
                  <a:gd name="connsiteY4" fmla="*/ 841372 h 1841500"/>
                  <a:gd name="connsiteX5" fmla="*/ 1847410 w 1847850"/>
                  <a:gd name="connsiteY5" fmla="*/ 843554 h 1841500"/>
                  <a:gd name="connsiteX6" fmla="*/ 1844088 w 1847850"/>
                  <a:gd name="connsiteY6" fmla="*/ 1841500 h 1841500"/>
                  <a:gd name="connsiteX7" fmla="*/ 1440279 w 1847850"/>
                  <a:gd name="connsiteY7" fmla="*/ 1009650 h 1841500"/>
                  <a:gd name="connsiteX8" fmla="*/ 168278 w 1847850"/>
                  <a:gd name="connsiteY8" fmla="*/ 1009650 h 1841500"/>
                  <a:gd name="connsiteX9" fmla="*/ 0 w 1847850"/>
                  <a:gd name="connsiteY9" fmla="*/ 841372 h 1841500"/>
                  <a:gd name="connsiteX10" fmla="*/ 0 w 1847850"/>
                  <a:gd name="connsiteY10" fmla="*/ 168278 h 1841500"/>
                  <a:gd name="connsiteX11" fmla="*/ 168278 w 1847850"/>
                  <a:gd name="connsiteY11" fmla="*/ 0 h 18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7850" h="1841500">
                    <a:moveTo>
                      <a:pt x="168278" y="0"/>
                    </a:moveTo>
                    <a:lnTo>
                      <a:pt x="1679572" y="0"/>
                    </a:lnTo>
                    <a:cubicBezTo>
                      <a:pt x="1772509" y="0"/>
                      <a:pt x="1847850" y="75341"/>
                      <a:pt x="1847850" y="168278"/>
                    </a:cubicBezTo>
                    <a:lnTo>
                      <a:pt x="1847850" y="711200"/>
                    </a:lnTo>
                    <a:lnTo>
                      <a:pt x="1847850" y="841372"/>
                    </a:lnTo>
                    <a:lnTo>
                      <a:pt x="1847410" y="843554"/>
                    </a:lnTo>
                    <a:lnTo>
                      <a:pt x="1844088" y="1841500"/>
                    </a:lnTo>
                    <a:lnTo>
                      <a:pt x="1440279" y="1009650"/>
                    </a:lnTo>
                    <a:lnTo>
                      <a:pt x="168278" y="1009650"/>
                    </a:lnTo>
                    <a:cubicBezTo>
                      <a:pt x="75341" y="1009650"/>
                      <a:pt x="0" y="934309"/>
                      <a:pt x="0" y="841372"/>
                    </a:cubicBezTo>
                    <a:lnTo>
                      <a:pt x="0" y="168278"/>
                    </a:lnTo>
                    <a:cubicBezTo>
                      <a:pt x="0" y="75341"/>
                      <a:pt x="75341" y="0"/>
                      <a:pt x="168278" y="0"/>
                    </a:cubicBezTo>
                    <a:close/>
                  </a:path>
                </a:pathLst>
              </a:cu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F34204B-8D86-46FF-B35E-96293F071268}"/>
                  </a:ext>
                </a:extLst>
              </p:cNvPr>
              <p:cNvSpPr/>
              <p:nvPr/>
            </p:nvSpPr>
            <p:spPr>
              <a:xfrm flipH="1" flipV="1">
                <a:off x="6520967" y="3497313"/>
                <a:ext cx="1829770" cy="1823484"/>
              </a:xfrm>
              <a:custGeom>
                <a:avLst/>
                <a:gdLst>
                  <a:gd name="connsiteX0" fmla="*/ 168278 w 1847850"/>
                  <a:gd name="connsiteY0" fmla="*/ 0 h 1841500"/>
                  <a:gd name="connsiteX1" fmla="*/ 1679572 w 1847850"/>
                  <a:gd name="connsiteY1" fmla="*/ 0 h 1841500"/>
                  <a:gd name="connsiteX2" fmla="*/ 1847850 w 1847850"/>
                  <a:gd name="connsiteY2" fmla="*/ 168278 h 1841500"/>
                  <a:gd name="connsiteX3" fmla="*/ 1847850 w 1847850"/>
                  <a:gd name="connsiteY3" fmla="*/ 711200 h 1841500"/>
                  <a:gd name="connsiteX4" fmla="*/ 1847850 w 1847850"/>
                  <a:gd name="connsiteY4" fmla="*/ 841372 h 1841500"/>
                  <a:gd name="connsiteX5" fmla="*/ 1847410 w 1847850"/>
                  <a:gd name="connsiteY5" fmla="*/ 843554 h 1841500"/>
                  <a:gd name="connsiteX6" fmla="*/ 1844088 w 1847850"/>
                  <a:gd name="connsiteY6" fmla="*/ 1841500 h 1841500"/>
                  <a:gd name="connsiteX7" fmla="*/ 1440279 w 1847850"/>
                  <a:gd name="connsiteY7" fmla="*/ 1009650 h 1841500"/>
                  <a:gd name="connsiteX8" fmla="*/ 168278 w 1847850"/>
                  <a:gd name="connsiteY8" fmla="*/ 1009650 h 1841500"/>
                  <a:gd name="connsiteX9" fmla="*/ 0 w 1847850"/>
                  <a:gd name="connsiteY9" fmla="*/ 841372 h 1841500"/>
                  <a:gd name="connsiteX10" fmla="*/ 0 w 1847850"/>
                  <a:gd name="connsiteY10" fmla="*/ 168278 h 1841500"/>
                  <a:gd name="connsiteX11" fmla="*/ 168278 w 1847850"/>
                  <a:gd name="connsiteY11" fmla="*/ 0 h 18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7850" h="1841500">
                    <a:moveTo>
                      <a:pt x="168278" y="0"/>
                    </a:moveTo>
                    <a:lnTo>
                      <a:pt x="1679572" y="0"/>
                    </a:lnTo>
                    <a:cubicBezTo>
                      <a:pt x="1772509" y="0"/>
                      <a:pt x="1847850" y="75341"/>
                      <a:pt x="1847850" y="168278"/>
                    </a:cubicBezTo>
                    <a:lnTo>
                      <a:pt x="1847850" y="711200"/>
                    </a:lnTo>
                    <a:lnTo>
                      <a:pt x="1847850" y="841372"/>
                    </a:lnTo>
                    <a:lnTo>
                      <a:pt x="1847410" y="843554"/>
                    </a:lnTo>
                    <a:lnTo>
                      <a:pt x="1844088" y="1841500"/>
                    </a:lnTo>
                    <a:lnTo>
                      <a:pt x="1440279" y="1009650"/>
                    </a:lnTo>
                    <a:lnTo>
                      <a:pt x="168278" y="1009650"/>
                    </a:lnTo>
                    <a:cubicBezTo>
                      <a:pt x="75341" y="1009650"/>
                      <a:pt x="0" y="934309"/>
                      <a:pt x="0" y="841372"/>
                    </a:cubicBezTo>
                    <a:lnTo>
                      <a:pt x="0" y="168278"/>
                    </a:lnTo>
                    <a:cubicBezTo>
                      <a:pt x="0" y="75341"/>
                      <a:pt x="75341" y="0"/>
                      <a:pt x="16827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469AAC1-7343-4418-AD30-FED6DE56D3B3}"/>
                  </a:ext>
                </a:extLst>
              </p:cNvPr>
              <p:cNvSpPr txBox="1"/>
              <p:nvPr/>
            </p:nvSpPr>
            <p:spPr>
              <a:xfrm>
                <a:off x="4185096" y="1114344"/>
                <a:ext cx="201128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AGGERSQUARE" pitchFamily="50" charset="0"/>
                    <a:ea typeface="+mn-ea"/>
                    <a:cs typeface="+mn-cs"/>
                  </a:rPr>
                  <a:t>55%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C79F90-ADCC-4460-848A-BF47CA239878}"/>
                  </a:ext>
                </a:extLst>
              </p:cNvPr>
              <p:cNvSpPr txBox="1"/>
              <p:nvPr/>
            </p:nvSpPr>
            <p:spPr>
              <a:xfrm>
                <a:off x="6443052" y="1719048"/>
                <a:ext cx="182524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AGGERSQUARE" pitchFamily="50" charset="0"/>
                    <a:ea typeface="+mn-ea"/>
                    <a:cs typeface="+mn-cs"/>
                  </a:rPr>
                  <a:t>35%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289CBEF-8F9F-465C-A267-20782384B6A8}"/>
                  </a:ext>
                </a:extLst>
              </p:cNvPr>
              <p:cNvSpPr txBox="1"/>
              <p:nvPr/>
            </p:nvSpPr>
            <p:spPr>
              <a:xfrm>
                <a:off x="4695719" y="4038608"/>
                <a:ext cx="18252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AGGERSQUARE" pitchFamily="50" charset="0"/>
                    <a:ea typeface="+mn-ea"/>
                    <a:cs typeface="+mn-cs"/>
                  </a:rPr>
                  <a:t>35%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CF0F378-15FC-4714-8428-1B63BC00294F}"/>
                  </a:ext>
                </a:extLst>
              </p:cNvPr>
              <p:cNvSpPr txBox="1"/>
              <p:nvPr/>
            </p:nvSpPr>
            <p:spPr>
              <a:xfrm>
                <a:off x="6708714" y="4498459"/>
                <a:ext cx="1957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4AF9B"/>
                    </a:solidFill>
                    <a:effectLst/>
                    <a:uLnTx/>
                    <a:uFillTx/>
                    <a:latin typeface="DAGGERSQUARE" pitchFamily="50" charset="0"/>
                    <a:ea typeface="+mn-ea"/>
                    <a:cs typeface="+mn-cs"/>
                  </a:rPr>
                  <a:t>WRITE SOME TEXT HERE</a:t>
                </a: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E63A556-ED80-4CB3-B3C4-7604C96C4387}"/>
              </a:ext>
            </a:extLst>
          </p:cNvPr>
          <p:cNvGrpSpPr/>
          <p:nvPr/>
        </p:nvGrpSpPr>
        <p:grpSpPr>
          <a:xfrm>
            <a:off x="-7783657" y="0"/>
            <a:ext cx="10729913" cy="6858000"/>
            <a:chOff x="-1201987" y="0"/>
            <a:chExt cx="10729913" cy="68580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AB1F5F-FC4D-4A86-A9E5-BBEB8A5FDA63}"/>
                </a:ext>
              </a:extLst>
            </p:cNvPr>
            <p:cNvGrpSpPr/>
            <p:nvPr/>
          </p:nvGrpSpPr>
          <p:grpSpPr>
            <a:xfrm>
              <a:off x="-1201987" y="0"/>
              <a:ext cx="10729913" cy="6858000"/>
              <a:chOff x="-6324600" y="0"/>
              <a:chExt cx="1072991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E61F369-01B8-42C0-AB81-1CDAED90BB31}"/>
                  </a:ext>
                </a:extLst>
              </p:cNvPr>
              <p:cNvSpPr/>
              <p:nvPr/>
            </p:nvSpPr>
            <p:spPr>
              <a:xfrm>
                <a:off x="-6324600" y="0"/>
                <a:ext cx="9848850" cy="6858000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2B5E647-0CEC-423F-B558-37B9E35FDE29}"/>
                  </a:ext>
                </a:extLst>
              </p:cNvPr>
              <p:cNvGrpSpPr/>
              <p:nvPr/>
            </p:nvGrpSpPr>
            <p:grpSpPr>
              <a:xfrm>
                <a:off x="3524250" y="2049669"/>
                <a:ext cx="881063" cy="923330"/>
                <a:chOff x="8401050" y="3607250"/>
                <a:chExt cx="881063" cy="923330"/>
              </a:xfrm>
            </p:grpSpPr>
            <p:sp>
              <p:nvSpPr>
                <p:cNvPr id="16" name="Rectangle: Top Corners Rounded 15">
                  <a:extLst>
                    <a:ext uri="{FF2B5EF4-FFF2-40B4-BE49-F238E27FC236}">
                      <a16:creationId xmlns:a16="http://schemas.microsoft.com/office/drawing/2014/main" id="{8FBCEB8D-B1DF-412C-A248-C5E7E6FECF6F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547BC8A-CC83-433F-B204-2012A7E0FDD3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ACDB0"/>
                      </a:solidFill>
                      <a:effectLst/>
                      <a:uLnTx/>
                      <a:uFillTx/>
                      <a:latin typeface="DAGGERSQUARE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</p:grp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186A4B54-1CEA-4CAA-A3EC-0EA505AB2A25}"/>
                </a:ext>
              </a:extLst>
            </p:cNvPr>
            <p:cNvGrpSpPr/>
            <p:nvPr/>
          </p:nvGrpSpPr>
          <p:grpSpPr>
            <a:xfrm>
              <a:off x="3099005" y="1498151"/>
              <a:ext cx="4330495" cy="3861375"/>
              <a:chOff x="3099005" y="1498151"/>
              <a:chExt cx="4330495" cy="3861375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7498C019-E9D8-49A5-8221-D7EC5870A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4684939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53C2659-4AB2-43C7-9B3A-436D8755B0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4046236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AEAB082E-D48B-47B8-B900-CC9750934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3407533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2D77A584-D6B0-438A-A0D1-80E0FD5398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2768830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CD0BC4A-D169-4C5F-A9BE-19A1701E7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2130127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9C166DE-FA83-4E61-8CB6-5C57D6D5FCC9}"/>
                  </a:ext>
                </a:extLst>
              </p:cNvPr>
              <p:cNvSpPr/>
              <p:nvPr/>
            </p:nvSpPr>
            <p:spPr>
              <a:xfrm>
                <a:off x="3426279" y="3854756"/>
                <a:ext cx="592962" cy="830182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1A3FD42D-D8B1-4B98-81C6-4E5D788DEC59}"/>
                  </a:ext>
                </a:extLst>
              </p:cNvPr>
              <p:cNvSpPr/>
              <p:nvPr/>
            </p:nvSpPr>
            <p:spPr>
              <a:xfrm>
                <a:off x="3426279" y="2940954"/>
                <a:ext cx="592962" cy="940122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BD53443-AD4F-47E2-BA83-24CD98E20093}"/>
                  </a:ext>
                </a:extLst>
              </p:cNvPr>
              <p:cNvSpPr/>
              <p:nvPr/>
            </p:nvSpPr>
            <p:spPr>
              <a:xfrm>
                <a:off x="3426279" y="2136854"/>
                <a:ext cx="592962" cy="8040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7026D3D-0E36-46BF-AE00-1C5154AD9A42}"/>
                  </a:ext>
                </a:extLst>
              </p:cNvPr>
              <p:cNvSpPr/>
              <p:nvPr/>
            </p:nvSpPr>
            <p:spPr>
              <a:xfrm>
                <a:off x="4471323" y="4162854"/>
                <a:ext cx="592962" cy="522084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B2606096-9E50-43A8-BED9-FEAE339F03D9}"/>
                  </a:ext>
                </a:extLst>
              </p:cNvPr>
              <p:cNvSpPr/>
              <p:nvPr/>
            </p:nvSpPr>
            <p:spPr>
              <a:xfrm>
                <a:off x="4471323" y="3187263"/>
                <a:ext cx="592962" cy="1031096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484F0A0C-2639-4D15-9BBF-F47A918C1085}"/>
                  </a:ext>
                </a:extLst>
              </p:cNvPr>
              <p:cNvSpPr/>
              <p:nvPr/>
            </p:nvSpPr>
            <p:spPr>
              <a:xfrm>
                <a:off x="4471323" y="2510729"/>
                <a:ext cx="592962" cy="6765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E5260B36-1F6C-4C42-8CF6-D05C5EA2AD37}"/>
                  </a:ext>
                </a:extLst>
              </p:cNvPr>
              <p:cNvSpPr/>
              <p:nvPr/>
            </p:nvSpPr>
            <p:spPr>
              <a:xfrm>
                <a:off x="5507222" y="4383518"/>
                <a:ext cx="592962" cy="301419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717A458-36E4-42CC-AD8A-3B26C9AEF9D8}"/>
                  </a:ext>
                </a:extLst>
              </p:cNvPr>
              <p:cNvSpPr/>
              <p:nvPr/>
            </p:nvSpPr>
            <p:spPr>
              <a:xfrm>
                <a:off x="5507222" y="3930150"/>
                <a:ext cx="592962" cy="453366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04888F8-B1B5-42B8-B055-34AB246DBFC3}"/>
                  </a:ext>
                </a:extLst>
              </p:cNvPr>
              <p:cNvSpPr/>
              <p:nvPr/>
            </p:nvSpPr>
            <p:spPr>
              <a:xfrm flipV="1">
                <a:off x="5507222" y="3266479"/>
                <a:ext cx="592962" cy="6598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849EC384-08CE-4C7C-8711-D87A1D5FCEB0}"/>
                  </a:ext>
                </a:extLst>
              </p:cNvPr>
              <p:cNvSpPr/>
              <p:nvPr/>
            </p:nvSpPr>
            <p:spPr>
              <a:xfrm>
                <a:off x="6505701" y="4266506"/>
                <a:ext cx="592962" cy="418431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D0EF44C0-B216-40B1-BA29-55ECA700FCAB}"/>
                  </a:ext>
                </a:extLst>
              </p:cNvPr>
              <p:cNvSpPr/>
              <p:nvPr/>
            </p:nvSpPr>
            <p:spPr>
              <a:xfrm>
                <a:off x="6505701" y="3748223"/>
                <a:ext cx="592962" cy="527021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7B8BD86-ECED-40FA-BAE2-2961823CB301}"/>
                  </a:ext>
                </a:extLst>
              </p:cNvPr>
              <p:cNvSpPr/>
              <p:nvPr/>
            </p:nvSpPr>
            <p:spPr>
              <a:xfrm flipV="1">
                <a:off x="6505701" y="3033344"/>
                <a:ext cx="592962" cy="7152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9EB8AA43-882C-4A63-A77D-B9C6B36BA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005" y="1498151"/>
                <a:ext cx="433049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6409D963-938B-4E1C-B891-77361934DE4F}"/>
                  </a:ext>
                </a:extLst>
              </p:cNvPr>
              <p:cNvGrpSpPr/>
              <p:nvPr/>
            </p:nvGrpSpPr>
            <p:grpSpPr>
              <a:xfrm>
                <a:off x="3532884" y="1528215"/>
                <a:ext cx="388370" cy="388370"/>
                <a:chOff x="3532884" y="1476089"/>
                <a:chExt cx="388370" cy="388370"/>
              </a:xfrm>
            </p:grpSpPr>
            <p:sp>
              <p:nvSpPr>
                <p:cNvPr id="164" name="Teardrop 163">
                  <a:extLst>
                    <a:ext uri="{FF2B5EF4-FFF2-40B4-BE49-F238E27FC236}">
                      <a16:creationId xmlns:a16="http://schemas.microsoft.com/office/drawing/2014/main" id="{42A9B75E-DDAE-4195-9D34-1F49CCF1305E}"/>
                    </a:ext>
                  </a:extLst>
                </p:cNvPr>
                <p:cNvSpPr/>
                <p:nvPr/>
              </p:nvSpPr>
              <p:spPr>
                <a:xfrm rot="8100000">
                  <a:off x="3532884" y="1476089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A8AD9E2E-D5BE-4543-8299-920E72A37DD5}"/>
                    </a:ext>
                  </a:extLst>
                </p:cNvPr>
                <p:cNvSpPr/>
                <p:nvPr/>
              </p:nvSpPr>
              <p:spPr>
                <a:xfrm>
                  <a:off x="3627302" y="1558881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55D6543A-0ACE-4407-BCB2-8D37276A9698}"/>
                  </a:ext>
                </a:extLst>
              </p:cNvPr>
              <p:cNvGrpSpPr/>
              <p:nvPr/>
            </p:nvGrpSpPr>
            <p:grpSpPr>
              <a:xfrm>
                <a:off x="4573619" y="1921140"/>
                <a:ext cx="388370" cy="388370"/>
                <a:chOff x="3532884" y="1476089"/>
                <a:chExt cx="388370" cy="388370"/>
              </a:xfrm>
            </p:grpSpPr>
            <p:sp>
              <p:nvSpPr>
                <p:cNvPr id="168" name="Teardrop 167">
                  <a:extLst>
                    <a:ext uri="{FF2B5EF4-FFF2-40B4-BE49-F238E27FC236}">
                      <a16:creationId xmlns:a16="http://schemas.microsoft.com/office/drawing/2014/main" id="{7C805890-7568-442D-A552-C2DC9E5592EE}"/>
                    </a:ext>
                  </a:extLst>
                </p:cNvPr>
                <p:cNvSpPr/>
                <p:nvPr/>
              </p:nvSpPr>
              <p:spPr>
                <a:xfrm rot="8100000">
                  <a:off x="3532884" y="1476089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0CBF5F57-5941-45F0-99C8-BD85A45AF372}"/>
                    </a:ext>
                  </a:extLst>
                </p:cNvPr>
                <p:cNvSpPr/>
                <p:nvPr/>
              </p:nvSpPr>
              <p:spPr>
                <a:xfrm>
                  <a:off x="3627302" y="1558881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45AFE27E-A52D-45DB-902A-157588DFFF8A}"/>
                  </a:ext>
                </a:extLst>
              </p:cNvPr>
              <p:cNvGrpSpPr/>
              <p:nvPr/>
            </p:nvGrpSpPr>
            <p:grpSpPr>
              <a:xfrm>
                <a:off x="5609518" y="2670682"/>
                <a:ext cx="388370" cy="388370"/>
                <a:chOff x="3532884" y="1476089"/>
                <a:chExt cx="388370" cy="388370"/>
              </a:xfrm>
            </p:grpSpPr>
            <p:sp>
              <p:nvSpPr>
                <p:cNvPr id="171" name="Teardrop 170">
                  <a:extLst>
                    <a:ext uri="{FF2B5EF4-FFF2-40B4-BE49-F238E27FC236}">
                      <a16:creationId xmlns:a16="http://schemas.microsoft.com/office/drawing/2014/main" id="{0C11CECD-5736-4BA2-B074-13766AD2DF2A}"/>
                    </a:ext>
                  </a:extLst>
                </p:cNvPr>
                <p:cNvSpPr/>
                <p:nvPr/>
              </p:nvSpPr>
              <p:spPr>
                <a:xfrm rot="8100000">
                  <a:off x="3532884" y="1476089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E1F7D2D1-CFDD-42F4-A75A-A043FB4AE0D5}"/>
                    </a:ext>
                  </a:extLst>
                </p:cNvPr>
                <p:cNvSpPr/>
                <p:nvPr/>
              </p:nvSpPr>
              <p:spPr>
                <a:xfrm>
                  <a:off x="3627302" y="1558881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28257726-AFDA-4330-9B8D-276E970E424E}"/>
                  </a:ext>
                </a:extLst>
              </p:cNvPr>
              <p:cNvGrpSpPr/>
              <p:nvPr/>
            </p:nvGrpSpPr>
            <p:grpSpPr>
              <a:xfrm>
                <a:off x="6609538" y="2435357"/>
                <a:ext cx="388370" cy="388370"/>
                <a:chOff x="3532884" y="1476089"/>
                <a:chExt cx="388370" cy="388370"/>
              </a:xfrm>
            </p:grpSpPr>
            <p:sp>
              <p:nvSpPr>
                <p:cNvPr id="174" name="Teardrop 173">
                  <a:extLst>
                    <a:ext uri="{FF2B5EF4-FFF2-40B4-BE49-F238E27FC236}">
                      <a16:creationId xmlns:a16="http://schemas.microsoft.com/office/drawing/2014/main" id="{EF3263D8-FD14-4AAD-AC8D-34AD8EC294BC}"/>
                    </a:ext>
                  </a:extLst>
                </p:cNvPr>
                <p:cNvSpPr/>
                <p:nvPr/>
              </p:nvSpPr>
              <p:spPr>
                <a:xfrm rot="8100000">
                  <a:off x="3532884" y="1476089"/>
                  <a:ext cx="388370" cy="388370"/>
                </a:xfrm>
                <a:prstGeom prst="teardrop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968C13D4-AC6D-4D66-9A18-89406E448441}"/>
                    </a:ext>
                  </a:extLst>
                </p:cNvPr>
                <p:cNvSpPr/>
                <p:nvPr/>
              </p:nvSpPr>
              <p:spPr>
                <a:xfrm>
                  <a:off x="3627302" y="1558881"/>
                  <a:ext cx="212180" cy="212180"/>
                </a:xfrm>
                <a:prstGeom prst="ellipse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D2EF56B-A5B5-4F57-94B7-926668B0DFFF}"/>
                  </a:ext>
                </a:extLst>
              </p:cNvPr>
              <p:cNvSpPr/>
              <p:nvPr/>
            </p:nvSpPr>
            <p:spPr>
              <a:xfrm>
                <a:off x="4473880" y="5119220"/>
                <a:ext cx="146010" cy="142058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E17CAEE-C5C9-4541-AF80-A7E06FE5DF0B}"/>
                  </a:ext>
                </a:extLst>
              </p:cNvPr>
              <p:cNvSpPr txBox="1"/>
              <p:nvPr/>
            </p:nvSpPr>
            <p:spPr>
              <a:xfrm>
                <a:off x="4696422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AGGERSQUARE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5B8D8FD7-428F-481E-807D-26C6FE0E6B8E}"/>
                  </a:ext>
                </a:extLst>
              </p:cNvPr>
              <p:cNvSpPr/>
              <p:nvPr/>
            </p:nvSpPr>
            <p:spPr>
              <a:xfrm>
                <a:off x="5093147" y="5119220"/>
                <a:ext cx="146010" cy="142058"/>
              </a:xfrm>
              <a:prstGeom prst="rect">
                <a:avLst/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AD794E1-758E-4C6B-A0AE-EF3F86D1FE3C}"/>
                  </a:ext>
                </a:extLst>
              </p:cNvPr>
              <p:cNvSpPr txBox="1"/>
              <p:nvPr/>
            </p:nvSpPr>
            <p:spPr>
              <a:xfrm>
                <a:off x="5315689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AGGERSQUARE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D07D74E-CABF-472F-9D51-F2D33630F4CF}"/>
                  </a:ext>
                </a:extLst>
              </p:cNvPr>
              <p:cNvSpPr/>
              <p:nvPr/>
            </p:nvSpPr>
            <p:spPr>
              <a:xfrm>
                <a:off x="5695436" y="5119220"/>
                <a:ext cx="146010" cy="1420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882F211-3381-4614-9C5B-5BC5D9A309C1}"/>
                  </a:ext>
                </a:extLst>
              </p:cNvPr>
              <p:cNvSpPr txBox="1"/>
              <p:nvPr/>
            </p:nvSpPr>
            <p:spPr>
              <a:xfrm>
                <a:off x="5917978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DAGGERSQUARE" pitchFamily="50" charset="0"/>
                    <a:ea typeface="+mn-ea"/>
                    <a:cs typeface="+mn-cs"/>
                  </a:rPr>
                  <a:t>C</a:t>
                </a: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B514135-41E3-45CB-9ECA-8C5BAF057622}"/>
              </a:ext>
            </a:extLst>
          </p:cNvPr>
          <p:cNvGrpSpPr/>
          <p:nvPr/>
        </p:nvGrpSpPr>
        <p:grpSpPr>
          <a:xfrm>
            <a:off x="-8938363" y="0"/>
            <a:ext cx="10729913" cy="6858000"/>
            <a:chOff x="-8716908" y="0"/>
            <a:chExt cx="10729913" cy="68580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1A911D1-2939-4C61-9809-8BFB85C5A363}"/>
                </a:ext>
              </a:extLst>
            </p:cNvPr>
            <p:cNvGrpSpPr/>
            <p:nvPr/>
          </p:nvGrpSpPr>
          <p:grpSpPr>
            <a:xfrm>
              <a:off x="-8716908" y="0"/>
              <a:ext cx="10729913" cy="6858000"/>
              <a:chOff x="-7429500" y="0"/>
              <a:chExt cx="10729913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0F7110D-033F-4AB8-9FBD-9DF1B764437D}"/>
                  </a:ext>
                </a:extLst>
              </p:cNvPr>
              <p:cNvSpPr/>
              <p:nvPr/>
            </p:nvSpPr>
            <p:spPr>
              <a:xfrm>
                <a:off x="-7429500" y="0"/>
                <a:ext cx="9848850" cy="6858000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AD618C5-74EF-4A13-A920-A5BE5528C742}"/>
                  </a:ext>
                </a:extLst>
              </p:cNvPr>
              <p:cNvGrpSpPr/>
              <p:nvPr/>
            </p:nvGrpSpPr>
            <p:grpSpPr>
              <a:xfrm>
                <a:off x="2419350" y="1588004"/>
                <a:ext cx="881063" cy="923330"/>
                <a:chOff x="8401050" y="3607250"/>
                <a:chExt cx="881063" cy="923330"/>
              </a:xfrm>
            </p:grpSpPr>
            <p:sp>
              <p:nvSpPr>
                <p:cNvPr id="19" name="Rectangle: Top Corners Rounded 18">
                  <a:extLst>
                    <a:ext uri="{FF2B5EF4-FFF2-40B4-BE49-F238E27FC236}">
                      <a16:creationId xmlns:a16="http://schemas.microsoft.com/office/drawing/2014/main" id="{350D83EA-93F0-4DDF-BE90-1EACDD67FD65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6BB9079-0F05-4D11-97F8-25F7CB504DD7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C9D99"/>
                      </a:solidFill>
                      <a:effectLst/>
                      <a:uLnTx/>
                      <a:uFillTx/>
                      <a:latin typeface="DAGGERSQUARE" pitchFamily="50" charset="0"/>
                      <a:ea typeface="+mn-ea"/>
                      <a:cs typeface="+mn-cs"/>
                    </a:rPr>
                    <a:t>D</a:t>
                  </a:r>
                </a:p>
              </p:txBody>
            </p:sp>
          </p:grp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FA8C3B3E-A8F7-44B8-8441-14891084264C}"/>
                </a:ext>
              </a:extLst>
            </p:cNvPr>
            <p:cNvGrpSpPr/>
            <p:nvPr/>
          </p:nvGrpSpPr>
          <p:grpSpPr>
            <a:xfrm>
              <a:off x="-5862766" y="1630347"/>
              <a:ext cx="6196739" cy="3774236"/>
              <a:chOff x="508363" y="1287937"/>
              <a:chExt cx="6196739" cy="3774236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E14B0D0C-A308-4C53-B3A3-A29C3050ADB0}"/>
                  </a:ext>
                </a:extLst>
              </p:cNvPr>
              <p:cNvGrpSpPr/>
              <p:nvPr/>
            </p:nvGrpSpPr>
            <p:grpSpPr>
              <a:xfrm>
                <a:off x="508363" y="1287937"/>
                <a:ext cx="1758766" cy="1697834"/>
                <a:chOff x="828691" y="1598470"/>
                <a:chExt cx="1758766" cy="1697834"/>
              </a:xfrm>
            </p:grpSpPr>
            <p:sp>
              <p:nvSpPr>
                <p:cNvPr id="185" name="Circle: Hollow 184">
                  <a:extLst>
                    <a:ext uri="{FF2B5EF4-FFF2-40B4-BE49-F238E27FC236}">
                      <a16:creationId xmlns:a16="http://schemas.microsoft.com/office/drawing/2014/main" id="{3F3951E8-8AA4-4952-AD49-1D7C6C9089FE}"/>
                    </a:ext>
                  </a:extLst>
                </p:cNvPr>
                <p:cNvSpPr/>
                <p:nvPr/>
              </p:nvSpPr>
              <p:spPr>
                <a:xfrm>
                  <a:off x="1017454" y="1599817"/>
                  <a:ext cx="1341134" cy="1341134"/>
                </a:xfrm>
                <a:prstGeom prst="donut">
                  <a:avLst>
                    <a:gd name="adj" fmla="val 122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Block Arc 191">
                  <a:extLst>
                    <a:ext uri="{FF2B5EF4-FFF2-40B4-BE49-F238E27FC236}">
                      <a16:creationId xmlns:a16="http://schemas.microsoft.com/office/drawing/2014/main" id="{9F442492-7591-4364-90DD-E6DEE5E750D6}"/>
                    </a:ext>
                  </a:extLst>
                </p:cNvPr>
                <p:cNvSpPr/>
                <p:nvPr/>
              </p:nvSpPr>
              <p:spPr>
                <a:xfrm rot="20700000">
                  <a:off x="1016107" y="1598470"/>
                  <a:ext cx="1343828" cy="1343828"/>
                </a:xfrm>
                <a:prstGeom prst="blockArc">
                  <a:avLst>
                    <a:gd name="adj1" fmla="val 14569617"/>
                    <a:gd name="adj2" fmla="val 9573011"/>
                    <a:gd name="adj3" fmla="val 12367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92472C92-E9E7-4BC8-BADB-17A3342F08AF}"/>
                    </a:ext>
                  </a:extLst>
                </p:cNvPr>
                <p:cNvSpPr txBox="1"/>
                <p:nvPr/>
              </p:nvSpPr>
              <p:spPr>
                <a:xfrm>
                  <a:off x="1229509" y="2039551"/>
                  <a:ext cx="9633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DAGGERSQUARE" pitchFamily="50" charset="0"/>
                      <a:ea typeface="+mn-ea"/>
                      <a:cs typeface="+mn-cs"/>
                    </a:rPr>
                    <a:t>65%</a:t>
                  </a: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08787DCE-58B5-42FC-A1F9-6449A6B05BC9}"/>
                    </a:ext>
                  </a:extLst>
                </p:cNvPr>
                <p:cNvSpPr txBox="1"/>
                <p:nvPr/>
              </p:nvSpPr>
              <p:spPr>
                <a:xfrm>
                  <a:off x="828691" y="2988527"/>
                  <a:ext cx="1758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DAGGERSQUARE" pitchFamily="50" charset="0"/>
                      <a:ea typeface="+mn-ea"/>
                      <a:cs typeface="+mn-cs"/>
                    </a:rPr>
                    <a:t>TYPE YOUR TEXT</a:t>
                  </a:r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E6F713A7-0570-433F-8D15-ABB11E7F49D1}"/>
                  </a:ext>
                </a:extLst>
              </p:cNvPr>
              <p:cNvGrpSpPr/>
              <p:nvPr/>
            </p:nvGrpSpPr>
            <p:grpSpPr>
              <a:xfrm>
                <a:off x="2736843" y="1287937"/>
                <a:ext cx="1758766" cy="1697834"/>
                <a:chOff x="828691" y="1598470"/>
                <a:chExt cx="1758766" cy="1697834"/>
              </a:xfrm>
            </p:grpSpPr>
            <p:sp>
              <p:nvSpPr>
                <p:cNvPr id="197" name="Circle: Hollow 196">
                  <a:extLst>
                    <a:ext uri="{FF2B5EF4-FFF2-40B4-BE49-F238E27FC236}">
                      <a16:creationId xmlns:a16="http://schemas.microsoft.com/office/drawing/2014/main" id="{54040D82-6BAA-46A9-8FB7-783AD4CFE50E}"/>
                    </a:ext>
                  </a:extLst>
                </p:cNvPr>
                <p:cNvSpPr/>
                <p:nvPr/>
              </p:nvSpPr>
              <p:spPr>
                <a:xfrm>
                  <a:off x="1017454" y="1599817"/>
                  <a:ext cx="1341134" cy="1341134"/>
                </a:xfrm>
                <a:prstGeom prst="donut">
                  <a:avLst>
                    <a:gd name="adj" fmla="val 122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Block Arc 197">
                  <a:extLst>
                    <a:ext uri="{FF2B5EF4-FFF2-40B4-BE49-F238E27FC236}">
                      <a16:creationId xmlns:a16="http://schemas.microsoft.com/office/drawing/2014/main" id="{71D95933-23A7-4C0D-8537-4796FE353F6E}"/>
                    </a:ext>
                  </a:extLst>
                </p:cNvPr>
                <p:cNvSpPr/>
                <p:nvPr/>
              </p:nvSpPr>
              <p:spPr>
                <a:xfrm rot="20700000">
                  <a:off x="1016107" y="1598470"/>
                  <a:ext cx="1343828" cy="1343828"/>
                </a:xfrm>
                <a:prstGeom prst="blockArc">
                  <a:avLst>
                    <a:gd name="adj1" fmla="val 14569617"/>
                    <a:gd name="adj2" fmla="val 9573011"/>
                    <a:gd name="adj3" fmla="val 12367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14FDB0F2-FD0B-40E1-B6C6-BB363173A31A}"/>
                    </a:ext>
                  </a:extLst>
                </p:cNvPr>
                <p:cNvSpPr txBox="1"/>
                <p:nvPr/>
              </p:nvSpPr>
              <p:spPr>
                <a:xfrm>
                  <a:off x="1229509" y="2039551"/>
                  <a:ext cx="9633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DAGGERSQUARE" pitchFamily="50" charset="0"/>
                      <a:ea typeface="+mn-ea"/>
                      <a:cs typeface="+mn-cs"/>
                    </a:rPr>
                    <a:t>65%</a:t>
                  </a: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6C9B5AD1-011D-46BD-BF0B-A86B8D66964F}"/>
                    </a:ext>
                  </a:extLst>
                </p:cNvPr>
                <p:cNvSpPr txBox="1"/>
                <p:nvPr/>
              </p:nvSpPr>
              <p:spPr>
                <a:xfrm>
                  <a:off x="828691" y="2988527"/>
                  <a:ext cx="1758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DAGGERSQUARE" pitchFamily="50" charset="0"/>
                      <a:ea typeface="+mn-ea"/>
                      <a:cs typeface="+mn-cs"/>
                    </a:rPr>
                    <a:t>TYPE YOUR TEXT</a:t>
                  </a:r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011322A4-DFC6-48AA-9DEF-FAB82A2C9F5A}"/>
                  </a:ext>
                </a:extLst>
              </p:cNvPr>
              <p:cNvGrpSpPr/>
              <p:nvPr/>
            </p:nvGrpSpPr>
            <p:grpSpPr>
              <a:xfrm>
                <a:off x="4946336" y="1287937"/>
                <a:ext cx="1758766" cy="1697834"/>
                <a:chOff x="828691" y="1598470"/>
                <a:chExt cx="1758766" cy="1697834"/>
              </a:xfrm>
            </p:grpSpPr>
            <p:sp>
              <p:nvSpPr>
                <p:cNvPr id="202" name="Circle: Hollow 201">
                  <a:extLst>
                    <a:ext uri="{FF2B5EF4-FFF2-40B4-BE49-F238E27FC236}">
                      <a16:creationId xmlns:a16="http://schemas.microsoft.com/office/drawing/2014/main" id="{CD8F46EC-F829-44D4-92BF-450A01F3185C}"/>
                    </a:ext>
                  </a:extLst>
                </p:cNvPr>
                <p:cNvSpPr/>
                <p:nvPr/>
              </p:nvSpPr>
              <p:spPr>
                <a:xfrm>
                  <a:off x="1017454" y="1599817"/>
                  <a:ext cx="1341134" cy="1341134"/>
                </a:xfrm>
                <a:prstGeom prst="donut">
                  <a:avLst>
                    <a:gd name="adj" fmla="val 122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Block Arc 202">
                  <a:extLst>
                    <a:ext uri="{FF2B5EF4-FFF2-40B4-BE49-F238E27FC236}">
                      <a16:creationId xmlns:a16="http://schemas.microsoft.com/office/drawing/2014/main" id="{34206EA6-32F2-498F-ACC6-0A8C2E9B16EF}"/>
                    </a:ext>
                  </a:extLst>
                </p:cNvPr>
                <p:cNvSpPr/>
                <p:nvPr/>
              </p:nvSpPr>
              <p:spPr>
                <a:xfrm rot="18000000">
                  <a:off x="1016107" y="1598470"/>
                  <a:ext cx="1343828" cy="1343828"/>
                </a:xfrm>
                <a:prstGeom prst="blockArc">
                  <a:avLst>
                    <a:gd name="adj1" fmla="val 19503893"/>
                    <a:gd name="adj2" fmla="val 9573011"/>
                    <a:gd name="adj3" fmla="val 12367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33EED9AB-062C-4026-8CC1-E8DAD38FA4CD}"/>
                    </a:ext>
                  </a:extLst>
                </p:cNvPr>
                <p:cNvSpPr txBox="1"/>
                <p:nvPr/>
              </p:nvSpPr>
              <p:spPr>
                <a:xfrm>
                  <a:off x="1229509" y="2039551"/>
                  <a:ext cx="9633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DAGGERSQUARE" pitchFamily="50" charset="0"/>
                      <a:ea typeface="+mn-ea"/>
                      <a:cs typeface="+mn-cs"/>
                    </a:rPr>
                    <a:t>55%</a:t>
                  </a: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3C6B9D17-82C9-48CE-8266-B283259560AA}"/>
                    </a:ext>
                  </a:extLst>
                </p:cNvPr>
                <p:cNvSpPr txBox="1"/>
                <p:nvPr/>
              </p:nvSpPr>
              <p:spPr>
                <a:xfrm>
                  <a:off x="828691" y="2988527"/>
                  <a:ext cx="1758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DAGGERSQUARE" pitchFamily="50" charset="0"/>
                      <a:ea typeface="+mn-ea"/>
                      <a:cs typeface="+mn-cs"/>
                    </a:rPr>
                    <a:t>TYPE YOUR TEXT</a:t>
                  </a: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34D000D4-88C6-4649-A395-DD4A4F27582E}"/>
                  </a:ext>
                </a:extLst>
              </p:cNvPr>
              <p:cNvGrpSpPr/>
              <p:nvPr/>
            </p:nvGrpSpPr>
            <p:grpSpPr>
              <a:xfrm>
                <a:off x="508363" y="3364339"/>
                <a:ext cx="1758766" cy="1697834"/>
                <a:chOff x="828691" y="1598470"/>
                <a:chExt cx="1758766" cy="1697834"/>
              </a:xfrm>
            </p:grpSpPr>
            <p:sp>
              <p:nvSpPr>
                <p:cNvPr id="207" name="Circle: Hollow 206">
                  <a:extLst>
                    <a:ext uri="{FF2B5EF4-FFF2-40B4-BE49-F238E27FC236}">
                      <a16:creationId xmlns:a16="http://schemas.microsoft.com/office/drawing/2014/main" id="{C9701AF0-9FCA-4F09-B144-673106D50AB2}"/>
                    </a:ext>
                  </a:extLst>
                </p:cNvPr>
                <p:cNvSpPr/>
                <p:nvPr/>
              </p:nvSpPr>
              <p:spPr>
                <a:xfrm>
                  <a:off x="1017454" y="1599817"/>
                  <a:ext cx="1341134" cy="1341134"/>
                </a:xfrm>
                <a:prstGeom prst="donut">
                  <a:avLst>
                    <a:gd name="adj" fmla="val 122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Block Arc 207">
                  <a:extLst>
                    <a:ext uri="{FF2B5EF4-FFF2-40B4-BE49-F238E27FC236}">
                      <a16:creationId xmlns:a16="http://schemas.microsoft.com/office/drawing/2014/main" id="{617E95C6-0599-4AAC-A751-BAAA6EDF6C5B}"/>
                    </a:ext>
                  </a:extLst>
                </p:cNvPr>
                <p:cNvSpPr/>
                <p:nvPr/>
              </p:nvSpPr>
              <p:spPr>
                <a:xfrm rot="900000">
                  <a:off x="1016107" y="1598470"/>
                  <a:ext cx="1343828" cy="1343828"/>
                </a:xfrm>
                <a:prstGeom prst="blockArc">
                  <a:avLst>
                    <a:gd name="adj1" fmla="val 13906889"/>
                    <a:gd name="adj2" fmla="val 9573011"/>
                    <a:gd name="adj3" fmla="val 12367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615A1820-F42D-4045-8583-CD62E2170C72}"/>
                    </a:ext>
                  </a:extLst>
                </p:cNvPr>
                <p:cNvSpPr txBox="1"/>
                <p:nvPr/>
              </p:nvSpPr>
              <p:spPr>
                <a:xfrm>
                  <a:off x="1229509" y="2039551"/>
                  <a:ext cx="9633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DAGGERSQUARE" pitchFamily="50" charset="0"/>
                      <a:ea typeface="+mn-ea"/>
                      <a:cs typeface="+mn-cs"/>
                    </a:rPr>
                    <a:t>85%</a:t>
                  </a: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116774B2-1188-4666-B385-3F96861E7FB7}"/>
                    </a:ext>
                  </a:extLst>
                </p:cNvPr>
                <p:cNvSpPr txBox="1"/>
                <p:nvPr/>
              </p:nvSpPr>
              <p:spPr>
                <a:xfrm>
                  <a:off x="828691" y="2988527"/>
                  <a:ext cx="1758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DAGGERSQUARE" pitchFamily="50" charset="0"/>
                      <a:ea typeface="+mn-ea"/>
                      <a:cs typeface="+mn-cs"/>
                    </a:rPr>
                    <a:t>TYPE YOUR TEXT</a:t>
                  </a:r>
                </a:p>
              </p:txBody>
            </p: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BB1A5913-384E-4DF0-BAD9-C6C4EFACED41}"/>
                  </a:ext>
                </a:extLst>
              </p:cNvPr>
              <p:cNvGrpSpPr/>
              <p:nvPr/>
            </p:nvGrpSpPr>
            <p:grpSpPr>
              <a:xfrm>
                <a:off x="2736843" y="3364339"/>
                <a:ext cx="1758766" cy="1697834"/>
                <a:chOff x="828691" y="1598470"/>
                <a:chExt cx="1758766" cy="1697834"/>
              </a:xfrm>
            </p:grpSpPr>
            <p:sp>
              <p:nvSpPr>
                <p:cNvPr id="212" name="Circle: Hollow 211">
                  <a:extLst>
                    <a:ext uri="{FF2B5EF4-FFF2-40B4-BE49-F238E27FC236}">
                      <a16:creationId xmlns:a16="http://schemas.microsoft.com/office/drawing/2014/main" id="{064ADB83-9D9E-4FFE-B2C6-BA2D6AE76BCB}"/>
                    </a:ext>
                  </a:extLst>
                </p:cNvPr>
                <p:cNvSpPr/>
                <p:nvPr/>
              </p:nvSpPr>
              <p:spPr>
                <a:xfrm>
                  <a:off x="1017454" y="1599817"/>
                  <a:ext cx="1341134" cy="1341134"/>
                </a:xfrm>
                <a:prstGeom prst="donut">
                  <a:avLst>
                    <a:gd name="adj" fmla="val 122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Block Arc 212">
                  <a:extLst>
                    <a:ext uri="{FF2B5EF4-FFF2-40B4-BE49-F238E27FC236}">
                      <a16:creationId xmlns:a16="http://schemas.microsoft.com/office/drawing/2014/main" id="{70E0B0ED-82BF-4E59-893C-1F704FCA6CCD}"/>
                    </a:ext>
                  </a:extLst>
                </p:cNvPr>
                <p:cNvSpPr/>
                <p:nvPr/>
              </p:nvSpPr>
              <p:spPr>
                <a:xfrm rot="15300000">
                  <a:off x="1016107" y="1598470"/>
                  <a:ext cx="1343828" cy="1343828"/>
                </a:xfrm>
                <a:prstGeom prst="blockArc">
                  <a:avLst>
                    <a:gd name="adj1" fmla="val 3590627"/>
                    <a:gd name="adj2" fmla="val 9573011"/>
                    <a:gd name="adj3" fmla="val 12367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CBA9AE16-DC45-4103-9E51-C6CD616D4CFB}"/>
                    </a:ext>
                  </a:extLst>
                </p:cNvPr>
                <p:cNvSpPr txBox="1"/>
                <p:nvPr/>
              </p:nvSpPr>
              <p:spPr>
                <a:xfrm>
                  <a:off x="1229509" y="2039551"/>
                  <a:ext cx="9633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DAGGERSQUARE" pitchFamily="50" charset="0"/>
                      <a:ea typeface="+mn-ea"/>
                      <a:cs typeface="+mn-cs"/>
                    </a:rPr>
                    <a:t>25%</a:t>
                  </a: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47F98317-7BCE-4E91-A5F5-38E8E7517262}"/>
                    </a:ext>
                  </a:extLst>
                </p:cNvPr>
                <p:cNvSpPr txBox="1"/>
                <p:nvPr/>
              </p:nvSpPr>
              <p:spPr>
                <a:xfrm>
                  <a:off x="828691" y="2988527"/>
                  <a:ext cx="1758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DAGGERSQUARE" pitchFamily="50" charset="0"/>
                      <a:ea typeface="+mn-ea"/>
                      <a:cs typeface="+mn-cs"/>
                    </a:rPr>
                    <a:t>TYPE YOUR TEXT</a:t>
                  </a:r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28334952-BF27-4483-B08F-1C666A99FC1A}"/>
                  </a:ext>
                </a:extLst>
              </p:cNvPr>
              <p:cNvGrpSpPr/>
              <p:nvPr/>
            </p:nvGrpSpPr>
            <p:grpSpPr>
              <a:xfrm>
                <a:off x="4946336" y="3364339"/>
                <a:ext cx="1758766" cy="1697834"/>
                <a:chOff x="828691" y="1598470"/>
                <a:chExt cx="1758766" cy="1697834"/>
              </a:xfrm>
            </p:grpSpPr>
            <p:sp>
              <p:nvSpPr>
                <p:cNvPr id="217" name="Circle: Hollow 216">
                  <a:extLst>
                    <a:ext uri="{FF2B5EF4-FFF2-40B4-BE49-F238E27FC236}">
                      <a16:creationId xmlns:a16="http://schemas.microsoft.com/office/drawing/2014/main" id="{300BD8DA-1A4F-4E03-B61A-EBABE2EC6B20}"/>
                    </a:ext>
                  </a:extLst>
                </p:cNvPr>
                <p:cNvSpPr/>
                <p:nvPr/>
              </p:nvSpPr>
              <p:spPr>
                <a:xfrm>
                  <a:off x="1017454" y="1599817"/>
                  <a:ext cx="1341134" cy="1341134"/>
                </a:xfrm>
                <a:prstGeom prst="donut">
                  <a:avLst>
                    <a:gd name="adj" fmla="val 122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Block Arc 217">
                  <a:extLst>
                    <a:ext uri="{FF2B5EF4-FFF2-40B4-BE49-F238E27FC236}">
                      <a16:creationId xmlns:a16="http://schemas.microsoft.com/office/drawing/2014/main" id="{7C13C315-611E-4886-A637-F8977FFB4F8B}"/>
                    </a:ext>
                  </a:extLst>
                </p:cNvPr>
                <p:cNvSpPr/>
                <p:nvPr/>
              </p:nvSpPr>
              <p:spPr>
                <a:xfrm rot="18000000">
                  <a:off x="1016107" y="1598470"/>
                  <a:ext cx="1343828" cy="1343828"/>
                </a:xfrm>
                <a:prstGeom prst="blockArc">
                  <a:avLst>
                    <a:gd name="adj1" fmla="val 1181616"/>
                    <a:gd name="adj2" fmla="val 9573011"/>
                    <a:gd name="adj3" fmla="val 12367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579C99F4-F672-4FBE-AA62-2AFCB485681D}"/>
                    </a:ext>
                  </a:extLst>
                </p:cNvPr>
                <p:cNvSpPr txBox="1"/>
                <p:nvPr/>
              </p:nvSpPr>
              <p:spPr>
                <a:xfrm>
                  <a:off x="1229509" y="2039551"/>
                  <a:ext cx="9633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DAGGERSQUARE" pitchFamily="50" charset="0"/>
                      <a:ea typeface="+mn-ea"/>
                      <a:cs typeface="+mn-cs"/>
                    </a:rPr>
                    <a:t>35%</a:t>
                  </a: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FAFF10C9-E33F-4F70-A98B-A6616138B889}"/>
                    </a:ext>
                  </a:extLst>
                </p:cNvPr>
                <p:cNvSpPr txBox="1"/>
                <p:nvPr/>
              </p:nvSpPr>
              <p:spPr>
                <a:xfrm>
                  <a:off x="828691" y="2988527"/>
                  <a:ext cx="17587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DAGGERSQUARE" pitchFamily="50" charset="0"/>
                      <a:ea typeface="+mn-ea"/>
                      <a:cs typeface="+mn-cs"/>
                    </a:rPr>
                    <a:t>TYPE YOUR TEXT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67290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 L 0.54388 0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 L 0.54739 0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 L 0.55248 0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 L 0.5543 0 " pathEditMode="relative" rAng="0" ptsTypes="AA">
                                      <p:cBhvr>
                                        <p:cTn id="18" dur="12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Down 19">
            <a:extLst>
              <a:ext uri="{FF2B5EF4-FFF2-40B4-BE49-F238E27FC236}">
                <a16:creationId xmlns:a16="http://schemas.microsoft.com/office/drawing/2014/main" id="{C296F31E-1001-4797-B4E5-EED12FEE9395}"/>
              </a:ext>
            </a:extLst>
          </p:cNvPr>
          <p:cNvSpPr/>
          <p:nvPr/>
        </p:nvSpPr>
        <p:spPr>
          <a:xfrm flipV="1">
            <a:off x="3813575" y="4345395"/>
            <a:ext cx="1007165" cy="1624012"/>
          </a:xfrm>
          <a:prstGeom prst="downArrow">
            <a:avLst>
              <a:gd name="adj1" fmla="val 67143"/>
              <a:gd name="adj2" fmla="val 48571"/>
            </a:avLst>
          </a:prstGeom>
          <a:solidFill>
            <a:srgbClr val="FB6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5948CF-4038-4640-9DD0-2E808592CAD0}"/>
              </a:ext>
            </a:extLst>
          </p:cNvPr>
          <p:cNvSpPr/>
          <p:nvPr/>
        </p:nvSpPr>
        <p:spPr>
          <a:xfrm>
            <a:off x="3713633" y="4318821"/>
            <a:ext cx="1333500" cy="1141186"/>
          </a:xfrm>
          <a:prstGeom prst="rect">
            <a:avLst/>
          </a:prstGeom>
          <a:solidFill>
            <a:srgbClr val="E8E9EB"/>
          </a:solidFill>
          <a:ln>
            <a:noFill/>
          </a:ln>
          <a:effectLst>
            <a:outerShdw blurRad="596900" dist="50800" dir="16200000" rotWithShape="0">
              <a:schemeClr val="tx1">
                <a:lumMod val="65000"/>
                <a:lumOff val="3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08768A-4C05-407C-A064-52D03D4E1978}"/>
              </a:ext>
            </a:extLst>
          </p:cNvPr>
          <p:cNvSpPr/>
          <p:nvPr/>
        </p:nvSpPr>
        <p:spPr>
          <a:xfrm>
            <a:off x="3164258" y="4318820"/>
            <a:ext cx="2548283" cy="1866079"/>
          </a:xfrm>
          <a:prstGeom prst="rect">
            <a:avLst/>
          </a:prstGeom>
          <a:solidFill>
            <a:srgbClr val="E8E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EE1AA1D-D6B2-40A8-A2C5-5AC7E90D90C0}"/>
              </a:ext>
            </a:extLst>
          </p:cNvPr>
          <p:cNvSpPr/>
          <p:nvPr/>
        </p:nvSpPr>
        <p:spPr>
          <a:xfrm>
            <a:off x="1284749" y="3096515"/>
            <a:ext cx="1007165" cy="1219200"/>
          </a:xfrm>
          <a:prstGeom prst="downArrow">
            <a:avLst>
              <a:gd name="adj1" fmla="val 67143"/>
              <a:gd name="adj2" fmla="val 48571"/>
            </a:avLst>
          </a:prstGeom>
          <a:solidFill>
            <a:srgbClr val="72A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3B8D8B-8DAD-420F-9F37-DDF6A2D29595}"/>
              </a:ext>
            </a:extLst>
          </p:cNvPr>
          <p:cNvSpPr/>
          <p:nvPr/>
        </p:nvSpPr>
        <p:spPr>
          <a:xfrm>
            <a:off x="1121581" y="3190773"/>
            <a:ext cx="1333500" cy="1141186"/>
          </a:xfrm>
          <a:prstGeom prst="rect">
            <a:avLst/>
          </a:prstGeom>
          <a:solidFill>
            <a:srgbClr val="E8E9EB"/>
          </a:solidFill>
          <a:ln>
            <a:noFill/>
          </a:ln>
          <a:effectLst>
            <a:outerShdw blurRad="5969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9EEF1-910C-459E-846D-B9CE3D69D7DB}"/>
              </a:ext>
            </a:extLst>
          </p:cNvPr>
          <p:cNvSpPr/>
          <p:nvPr/>
        </p:nvSpPr>
        <p:spPr>
          <a:xfrm>
            <a:off x="663384" y="2694809"/>
            <a:ext cx="2279650" cy="1637150"/>
          </a:xfrm>
          <a:prstGeom prst="rect">
            <a:avLst/>
          </a:prstGeom>
          <a:solidFill>
            <a:srgbClr val="E8E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8A619B0-3AF4-4EFB-A3BC-6475C3A583E8}"/>
              </a:ext>
            </a:extLst>
          </p:cNvPr>
          <p:cNvSpPr/>
          <p:nvPr/>
        </p:nvSpPr>
        <p:spPr>
          <a:xfrm flipV="1">
            <a:off x="9733273" y="4385179"/>
            <a:ext cx="1007165" cy="1219200"/>
          </a:xfrm>
          <a:prstGeom prst="downArrow">
            <a:avLst>
              <a:gd name="adj1" fmla="val 67143"/>
              <a:gd name="adj2" fmla="val 48571"/>
            </a:avLst>
          </a:prstGeom>
          <a:solidFill>
            <a:srgbClr val="FB6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B9B0A4-5B06-483E-B2ED-B28EE75E2B23}"/>
              </a:ext>
            </a:extLst>
          </p:cNvPr>
          <p:cNvSpPr/>
          <p:nvPr/>
        </p:nvSpPr>
        <p:spPr>
          <a:xfrm>
            <a:off x="9633331" y="4318821"/>
            <a:ext cx="1333500" cy="1141186"/>
          </a:xfrm>
          <a:prstGeom prst="rect">
            <a:avLst/>
          </a:prstGeom>
          <a:solidFill>
            <a:srgbClr val="E8E9EB"/>
          </a:solidFill>
          <a:ln>
            <a:noFill/>
          </a:ln>
          <a:effectLst>
            <a:outerShdw blurRad="596900" dist="50800" dir="16200000" rotWithShape="0">
              <a:schemeClr val="tx1">
                <a:lumMod val="65000"/>
                <a:lumOff val="3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6DC032-B14A-4EC3-8CC8-FE7273927B15}"/>
              </a:ext>
            </a:extLst>
          </p:cNvPr>
          <p:cNvSpPr/>
          <p:nvPr/>
        </p:nvSpPr>
        <p:spPr>
          <a:xfrm>
            <a:off x="9083956" y="4318821"/>
            <a:ext cx="2548283" cy="1637150"/>
          </a:xfrm>
          <a:prstGeom prst="rect">
            <a:avLst/>
          </a:prstGeom>
          <a:solidFill>
            <a:srgbClr val="E8E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F351BFF-AF84-4BF5-8916-C84CDE19A32B}"/>
              </a:ext>
            </a:extLst>
          </p:cNvPr>
          <p:cNvSpPr/>
          <p:nvPr/>
        </p:nvSpPr>
        <p:spPr>
          <a:xfrm>
            <a:off x="7204447" y="2634541"/>
            <a:ext cx="1007165" cy="1637150"/>
          </a:xfrm>
          <a:prstGeom prst="downArrow">
            <a:avLst>
              <a:gd name="adj1" fmla="val 67143"/>
              <a:gd name="adj2" fmla="val 48571"/>
            </a:avLst>
          </a:prstGeom>
          <a:solidFill>
            <a:srgbClr val="72A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769A-D355-456A-849C-287FD4015E2D}"/>
              </a:ext>
            </a:extLst>
          </p:cNvPr>
          <p:cNvSpPr/>
          <p:nvPr/>
        </p:nvSpPr>
        <p:spPr>
          <a:xfrm>
            <a:off x="7041279" y="3190773"/>
            <a:ext cx="1333500" cy="1141186"/>
          </a:xfrm>
          <a:prstGeom prst="rect">
            <a:avLst/>
          </a:prstGeom>
          <a:solidFill>
            <a:srgbClr val="E8E9EB"/>
          </a:solidFill>
          <a:ln>
            <a:noFill/>
          </a:ln>
          <a:effectLst>
            <a:outerShdw blurRad="5969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8FAEAC-D7D3-420F-A75D-1F798FD70441}"/>
              </a:ext>
            </a:extLst>
          </p:cNvPr>
          <p:cNvSpPr/>
          <p:nvPr/>
        </p:nvSpPr>
        <p:spPr>
          <a:xfrm>
            <a:off x="6314449" y="2277486"/>
            <a:ext cx="2548283" cy="2054473"/>
          </a:xfrm>
          <a:prstGeom prst="rect">
            <a:avLst/>
          </a:prstGeom>
          <a:solidFill>
            <a:srgbClr val="E8E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A1654C-24D6-45D2-94A4-ECF7765D79AE}"/>
              </a:ext>
            </a:extLst>
          </p:cNvPr>
          <p:cNvGrpSpPr/>
          <p:nvPr/>
        </p:nvGrpSpPr>
        <p:grpSpPr>
          <a:xfrm>
            <a:off x="2830940" y="267365"/>
            <a:ext cx="6530120" cy="1328226"/>
            <a:chOff x="3143303" y="267365"/>
            <a:chExt cx="6530120" cy="13282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C0BAB53-E0E9-453C-8E7D-3FFE8B0F51C3}"/>
                </a:ext>
              </a:extLst>
            </p:cNvPr>
            <p:cNvSpPr txBox="1"/>
            <p:nvPr/>
          </p:nvSpPr>
          <p:spPr>
            <a:xfrm>
              <a:off x="3392113" y="267365"/>
              <a:ext cx="6032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Statistics of English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5F3B7A-9031-4196-B346-A9130E5EDE97}"/>
                </a:ext>
              </a:extLst>
            </p:cNvPr>
            <p:cNvSpPr txBox="1"/>
            <p:nvPr/>
          </p:nvSpPr>
          <p:spPr>
            <a:xfrm>
              <a:off x="3143303" y="949260"/>
              <a:ext cx="653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565654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This is a subtitle text here you can add your own text and replace this one this is so simple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3B00711-CFC2-45C1-AC75-3C9C6B4352A4}"/>
              </a:ext>
            </a:extLst>
          </p:cNvPr>
          <p:cNvSpPr txBox="1"/>
          <p:nvPr/>
        </p:nvSpPr>
        <p:spPr>
          <a:xfrm>
            <a:off x="914291" y="3163695"/>
            <a:ext cx="21919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67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%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E44184-F386-4BF1-AB1B-D38924A26EA5}"/>
              </a:ext>
            </a:extLst>
          </p:cNvPr>
          <p:cNvSpPr txBox="1"/>
          <p:nvPr/>
        </p:nvSpPr>
        <p:spPr>
          <a:xfrm>
            <a:off x="3371056" y="4331959"/>
            <a:ext cx="2337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4266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85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4266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%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FF4266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CA3CB4-19FF-4654-A725-12555B733609}"/>
              </a:ext>
            </a:extLst>
          </p:cNvPr>
          <p:cNvSpPr txBox="1"/>
          <p:nvPr/>
        </p:nvSpPr>
        <p:spPr>
          <a:xfrm>
            <a:off x="6774543" y="3152117"/>
            <a:ext cx="2337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75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%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DE5C24-9AA8-42B3-B0A6-EC680B1CB58C}"/>
              </a:ext>
            </a:extLst>
          </p:cNvPr>
          <p:cNvSpPr txBox="1"/>
          <p:nvPr/>
        </p:nvSpPr>
        <p:spPr>
          <a:xfrm>
            <a:off x="9361060" y="4331959"/>
            <a:ext cx="2337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4266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57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4266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%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FF4266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833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L -4.58333E-6 0.17384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3.54167E-6 -0.23449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73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-1.45833E-6 0.24375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17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3.33333E-6 -0.18773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9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2" grpId="0" animBg="1"/>
      <p:bldP spid="15" grpId="0" animBg="1"/>
      <p:bldP spid="2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E4FD36-CCFF-474C-9711-9BC38F967C6F}"/>
              </a:ext>
            </a:extLst>
          </p:cNvPr>
          <p:cNvSpPr/>
          <p:nvPr/>
        </p:nvSpPr>
        <p:spPr>
          <a:xfrm>
            <a:off x="2340864" y="434799"/>
            <a:ext cx="53778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/>
              </a:rPr>
              <a:t>Necessary Task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807DD-5C97-4C2E-8705-18F78074F5A7}"/>
              </a:ext>
            </a:extLst>
          </p:cNvPr>
          <p:cNvSpPr txBox="1"/>
          <p:nvPr/>
        </p:nvSpPr>
        <p:spPr>
          <a:xfrm>
            <a:off x="870439" y="1608992"/>
            <a:ext cx="90824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5 Transition Effect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 err="1"/>
              <a:t>Fade,cover,uncover,push,door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5 Animation Effect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/>
              <a:t>Fly-in, </a:t>
            </a:r>
            <a:r>
              <a:rPr lang="en-US" dirty="0" err="1"/>
              <a:t>whipe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3 Good font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/>
              <a:t>Title</a:t>
            </a:r>
            <a:r>
              <a:rPr lang="en-US" dirty="0">
                <a:sym typeface="Wingdings" panose="05000000000000000000" pitchFamily="2" charset="2"/>
              </a:rPr>
              <a:t> Roboto, Open Sans, Times New Roman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5 color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/>
              <a:t>Blue, light-blue, dark-red, pink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Intro and outro using project 11, 12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Table of content -- project 17 --contact section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Middle use the project 9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Project 15 for statistics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Set up specific shape, chart etc.</a:t>
            </a:r>
          </a:p>
        </p:txBody>
      </p:sp>
    </p:spTree>
    <p:extLst>
      <p:ext uri="{BB962C8B-B14F-4D97-AF65-F5344CB8AC3E}">
        <p14:creationId xmlns:p14="http://schemas.microsoft.com/office/powerpoint/2010/main" val="248985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06FA96-2B00-44EF-AEE0-5695E6387006}"/>
              </a:ext>
            </a:extLst>
          </p:cNvPr>
          <p:cNvSpPr/>
          <p:nvPr/>
        </p:nvSpPr>
        <p:spPr>
          <a:xfrm rot="9000000">
            <a:off x="-4482161" y="6389939"/>
            <a:ext cx="6489290" cy="48210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B9D3CF-29A6-4A77-AA69-9C1CF0E6EA87}"/>
              </a:ext>
            </a:extLst>
          </p:cNvPr>
          <p:cNvSpPr/>
          <p:nvPr/>
        </p:nvSpPr>
        <p:spPr>
          <a:xfrm>
            <a:off x="6201236" y="4923772"/>
            <a:ext cx="447367" cy="447367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382D048-B30B-4970-A69C-EA2544E1828B}"/>
              </a:ext>
            </a:extLst>
          </p:cNvPr>
          <p:cNvSpPr/>
          <p:nvPr/>
        </p:nvSpPr>
        <p:spPr>
          <a:xfrm>
            <a:off x="6742626" y="4916126"/>
            <a:ext cx="2271561" cy="44736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8113CC-77B3-4E23-8DEC-B4190A55E8CC}"/>
              </a:ext>
            </a:extLst>
          </p:cNvPr>
          <p:cNvSpPr/>
          <p:nvPr/>
        </p:nvSpPr>
        <p:spPr>
          <a:xfrm>
            <a:off x="-163760" y="5992917"/>
            <a:ext cx="1824194" cy="1824194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24316B3-2F2A-4338-B7C7-0CF84552277F}"/>
              </a:ext>
            </a:extLst>
          </p:cNvPr>
          <p:cNvSpPr/>
          <p:nvPr/>
        </p:nvSpPr>
        <p:spPr>
          <a:xfrm>
            <a:off x="6742626" y="4906293"/>
            <a:ext cx="2271561" cy="44736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E8E93D-46A2-4309-8804-249ECD1B3182}"/>
              </a:ext>
            </a:extLst>
          </p:cNvPr>
          <p:cNvSpPr/>
          <p:nvPr/>
        </p:nvSpPr>
        <p:spPr>
          <a:xfrm>
            <a:off x="7832804" y="2975718"/>
            <a:ext cx="1824194" cy="1824194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25E66C-0C93-461C-AA4A-D9BCF13334C1}"/>
              </a:ext>
            </a:extLst>
          </p:cNvPr>
          <p:cNvSpPr/>
          <p:nvPr/>
        </p:nvSpPr>
        <p:spPr>
          <a:xfrm>
            <a:off x="6840794" y="4016724"/>
            <a:ext cx="2271561" cy="44736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1B2B7D5-9D9B-42EC-B877-70154626C5C6}"/>
              </a:ext>
            </a:extLst>
          </p:cNvPr>
          <p:cNvSpPr/>
          <p:nvPr/>
        </p:nvSpPr>
        <p:spPr>
          <a:xfrm rot="19800000">
            <a:off x="1886800" y="2967997"/>
            <a:ext cx="6489290" cy="26280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4926A26-04F8-4606-AB16-A49ACB749FA9}"/>
              </a:ext>
            </a:extLst>
          </p:cNvPr>
          <p:cNvSpPr/>
          <p:nvPr/>
        </p:nvSpPr>
        <p:spPr>
          <a:xfrm rot="9000000">
            <a:off x="483083" y="2760511"/>
            <a:ext cx="6489290" cy="677782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9B54C7-5D44-4AD9-8C9D-4D6AAACCC062}"/>
              </a:ext>
            </a:extLst>
          </p:cNvPr>
          <p:cNvSpPr/>
          <p:nvPr/>
        </p:nvSpPr>
        <p:spPr>
          <a:xfrm>
            <a:off x="1136213" y="1608709"/>
            <a:ext cx="1824194" cy="182419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0079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E94E63A-5698-427A-BA91-91D1632B80A6}"/>
              </a:ext>
            </a:extLst>
          </p:cNvPr>
          <p:cNvSpPr/>
          <p:nvPr/>
        </p:nvSpPr>
        <p:spPr>
          <a:xfrm>
            <a:off x="6216709" y="2548555"/>
            <a:ext cx="2117009" cy="852489"/>
          </a:xfrm>
          <a:prstGeom prst="rect">
            <a:avLst/>
          </a:prstGeom>
          <a:noFill/>
          <a:ln w="38100">
            <a:solidFill>
              <a:srgbClr val="D30F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94E63A-5698-427A-BA91-91D1632B80A6}"/>
              </a:ext>
            </a:extLst>
          </p:cNvPr>
          <p:cNvSpPr/>
          <p:nvPr/>
        </p:nvSpPr>
        <p:spPr>
          <a:xfrm>
            <a:off x="3589138" y="2529923"/>
            <a:ext cx="2627571" cy="889755"/>
          </a:xfrm>
          <a:prstGeom prst="rect">
            <a:avLst/>
          </a:prstGeom>
          <a:solidFill>
            <a:srgbClr val="D30F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B0FB70-C651-45B2-BDEE-4EA5B00BA3B2}"/>
              </a:ext>
            </a:extLst>
          </p:cNvPr>
          <p:cNvSpPr txBox="1"/>
          <p:nvPr/>
        </p:nvSpPr>
        <p:spPr>
          <a:xfrm>
            <a:off x="6035040" y="2420801"/>
            <a:ext cx="23922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D30F64"/>
                </a:solidFill>
                <a:latin typeface="Tw Cen MT" panose="020B0602020104020603" pitchFamily="34" charset="0"/>
              </a:rPr>
              <a:t>Islam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0FB70-C651-45B2-BDEE-4EA5B00BA3B2}"/>
              </a:ext>
            </a:extLst>
          </p:cNvPr>
          <p:cNvSpPr txBox="1"/>
          <p:nvPr/>
        </p:nvSpPr>
        <p:spPr>
          <a:xfrm>
            <a:off x="4160906" y="3437841"/>
            <a:ext cx="356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D30F64"/>
                </a:solidFill>
                <a:latin typeface="Tw Cen MT" panose="020B0602020104020603" pitchFamily="34" charset="0"/>
              </a:rPr>
              <a:t>Department of English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4E63A-5698-427A-BA91-91D1632B80A6}"/>
              </a:ext>
            </a:extLst>
          </p:cNvPr>
          <p:cNvSpPr/>
          <p:nvPr/>
        </p:nvSpPr>
        <p:spPr>
          <a:xfrm>
            <a:off x="0" y="2057207"/>
            <a:ext cx="2345761" cy="230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94E63A-5698-427A-BA91-91D1632B80A6}"/>
              </a:ext>
            </a:extLst>
          </p:cNvPr>
          <p:cNvSpPr/>
          <p:nvPr/>
        </p:nvSpPr>
        <p:spPr>
          <a:xfrm>
            <a:off x="2977844" y="3831481"/>
            <a:ext cx="6236312" cy="3044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294247-A660-47CF-B643-A82B691DA6B9}"/>
              </a:ext>
            </a:extLst>
          </p:cNvPr>
          <p:cNvSpPr txBox="1"/>
          <p:nvPr/>
        </p:nvSpPr>
        <p:spPr>
          <a:xfrm>
            <a:off x="3627995" y="2436191"/>
            <a:ext cx="2627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chemeClr val="bg1"/>
                </a:solidFill>
                <a:latin typeface="Tw Cen MT" panose="020B0602020104020603" pitchFamily="34" charset="0"/>
              </a:rPr>
              <a:t>Mainul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2525C1-8C28-4CC3-A303-7E66AC05724E}"/>
              </a:ext>
            </a:extLst>
          </p:cNvPr>
          <p:cNvSpPr/>
          <p:nvPr/>
        </p:nvSpPr>
        <p:spPr>
          <a:xfrm>
            <a:off x="0" y="2066787"/>
            <a:ext cx="3550281" cy="2306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94E63A-5698-427A-BA91-91D1632B80A6}"/>
              </a:ext>
            </a:extLst>
          </p:cNvPr>
          <p:cNvSpPr/>
          <p:nvPr/>
        </p:nvSpPr>
        <p:spPr>
          <a:xfrm>
            <a:off x="2510971" y="0"/>
            <a:ext cx="7170057" cy="2499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9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15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C57E340-0D1A-4ACC-8D24-D5DA41E368F1}"/>
              </a:ext>
            </a:extLst>
          </p:cNvPr>
          <p:cNvSpPr txBox="1"/>
          <p:nvPr/>
        </p:nvSpPr>
        <p:spPr>
          <a:xfrm>
            <a:off x="3336497" y="3407661"/>
            <a:ext cx="38552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4266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7AF43A-9981-4AB6-98A8-D142DF81434C}"/>
              </a:ext>
            </a:extLst>
          </p:cNvPr>
          <p:cNvSpPr/>
          <p:nvPr/>
        </p:nvSpPr>
        <p:spPr>
          <a:xfrm>
            <a:off x="0" y="3126615"/>
            <a:ext cx="3403598" cy="1292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FBF42E-478C-47F4-8769-C5FC79FE1DE1}"/>
              </a:ext>
            </a:extLst>
          </p:cNvPr>
          <p:cNvSpPr/>
          <p:nvPr/>
        </p:nvSpPr>
        <p:spPr>
          <a:xfrm>
            <a:off x="7268423" y="3644130"/>
            <a:ext cx="4933102" cy="1292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190EE7-CF11-43A9-A5FA-A9EBF0755B25}"/>
              </a:ext>
            </a:extLst>
          </p:cNvPr>
          <p:cNvSpPr txBox="1"/>
          <p:nvPr/>
        </p:nvSpPr>
        <p:spPr>
          <a:xfrm>
            <a:off x="3336497" y="2438778"/>
            <a:ext cx="29620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4266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THANK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6D9D43-350F-446C-A1B2-825F4963AFFC}"/>
              </a:ext>
            </a:extLst>
          </p:cNvPr>
          <p:cNvSpPr/>
          <p:nvPr/>
        </p:nvSpPr>
        <p:spPr>
          <a:xfrm>
            <a:off x="6051233" y="2227348"/>
            <a:ext cx="6150292" cy="1292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051ABA-04D7-4D17-A46A-7024066DA1AF}"/>
              </a:ext>
            </a:extLst>
          </p:cNvPr>
          <p:cNvCxnSpPr>
            <a:cxnSpLocks/>
          </p:cNvCxnSpPr>
          <p:nvPr/>
        </p:nvCxnSpPr>
        <p:spPr>
          <a:xfrm>
            <a:off x="4361592" y="1501346"/>
            <a:ext cx="3855308" cy="0"/>
          </a:xfrm>
          <a:prstGeom prst="line">
            <a:avLst/>
          </a:prstGeom>
          <a:ln w="152400">
            <a:solidFill>
              <a:srgbClr val="FF42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188DB2-A583-4125-A1C8-A0E1B9AE2E35}"/>
              </a:ext>
            </a:extLst>
          </p:cNvPr>
          <p:cNvCxnSpPr>
            <a:cxnSpLocks/>
          </p:cNvCxnSpPr>
          <p:nvPr/>
        </p:nvCxnSpPr>
        <p:spPr>
          <a:xfrm rot="5400000">
            <a:off x="6212617" y="3429000"/>
            <a:ext cx="3855308" cy="0"/>
          </a:xfrm>
          <a:prstGeom prst="line">
            <a:avLst/>
          </a:prstGeom>
          <a:ln w="152400">
            <a:solidFill>
              <a:srgbClr val="FF42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48A8EE-6B05-4B73-88E5-ACADE64F49E6}"/>
              </a:ext>
            </a:extLst>
          </p:cNvPr>
          <p:cNvCxnSpPr>
            <a:cxnSpLocks/>
          </p:cNvCxnSpPr>
          <p:nvPr/>
        </p:nvCxnSpPr>
        <p:spPr>
          <a:xfrm>
            <a:off x="4361592" y="5285946"/>
            <a:ext cx="3855308" cy="0"/>
          </a:xfrm>
          <a:prstGeom prst="line">
            <a:avLst/>
          </a:prstGeom>
          <a:ln w="152400">
            <a:solidFill>
              <a:srgbClr val="FF42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90B1C1-9717-44CD-9713-093B4CA349A1}"/>
              </a:ext>
            </a:extLst>
          </p:cNvPr>
          <p:cNvCxnSpPr>
            <a:cxnSpLocks/>
          </p:cNvCxnSpPr>
          <p:nvPr/>
        </p:nvCxnSpPr>
        <p:spPr>
          <a:xfrm>
            <a:off x="4431871" y="4419600"/>
            <a:ext cx="0" cy="937054"/>
          </a:xfrm>
          <a:prstGeom prst="line">
            <a:avLst/>
          </a:prstGeom>
          <a:ln w="152400">
            <a:solidFill>
              <a:srgbClr val="FF42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333020-CB81-452F-9BE2-B43C85797E36}"/>
              </a:ext>
            </a:extLst>
          </p:cNvPr>
          <p:cNvCxnSpPr>
            <a:cxnSpLocks/>
          </p:cNvCxnSpPr>
          <p:nvPr/>
        </p:nvCxnSpPr>
        <p:spPr>
          <a:xfrm>
            <a:off x="4442213" y="1501346"/>
            <a:ext cx="0" cy="937432"/>
          </a:xfrm>
          <a:prstGeom prst="line">
            <a:avLst/>
          </a:prstGeom>
          <a:ln w="152400">
            <a:solidFill>
              <a:srgbClr val="FF42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30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8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5" grpId="0"/>
      <p:bldP spid="15" grpId="1"/>
    </p:bldLst>
  </p:timing>
</p:sld>
</file>

<file path=ppt/theme/theme1.xml><?xml version="1.0" encoding="utf-8"?>
<a:theme xmlns:a="http://schemas.openxmlformats.org/drawingml/2006/main" name="Exam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Exam" id="{CFF045B9-413C-499E-AC20-4B4BDEEB1118}" vid="{7EE7FC2E-FE53-454E-BA2D-ADA6C8DE9936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Exam</Template>
  <TotalTime>393</TotalTime>
  <Words>245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Courier New</vt:lpstr>
      <vt:lpstr>DAGGERSQUARE</vt:lpstr>
      <vt:lpstr>Roboto</vt:lpstr>
      <vt:lpstr>Tw Cen MT</vt:lpstr>
      <vt:lpstr>Wingdings</vt:lpstr>
      <vt:lpstr>Exam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Mainul</dc:creator>
  <cp:lastModifiedBy>Mainul</cp:lastModifiedBy>
  <cp:revision>3</cp:revision>
  <dcterms:created xsi:type="dcterms:W3CDTF">2023-02-23T09:13:32Z</dcterms:created>
  <dcterms:modified xsi:type="dcterms:W3CDTF">2023-02-23T17:44:43Z</dcterms:modified>
</cp:coreProperties>
</file>