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9781-A134-416B-9524-D95A1FF9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B05DE-CA27-4E28-AD23-40BC286EB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213F-A5A0-42F4-925B-0AF910C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5550-5832-4C8B-A70E-17E21A54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8B63-CDFC-4FC6-8814-6A9C1E9C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0C7-8D5E-46C6-946B-A50A9063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C8BA-12A5-4342-AB72-F8961167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B3DA-307D-4B99-8C0F-BB6E9A3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46B2-E9F0-4B38-A960-9323F72D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806D-512B-4E6E-8EE4-FF984AE5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3C3CF-049A-4920-AA55-562AF111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D7E5C-F53B-4A9C-9CAD-66781125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E2A2-946B-4E5B-B7C4-3027BD3A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7256-0801-40E7-B892-689750DF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50BE-62EC-4B65-B154-B53C058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8EAE-98A9-4CD0-B0C4-58EB1014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E8FF-23AA-45D0-8499-650E316A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71E2-340A-47CD-BB2E-2B88C477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7756-47CD-41E0-BF1A-944B9E1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38DF-B228-4D0E-BF3A-91EA04D8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828-AFAB-4540-BC89-39A4FF8B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261B-9A68-4F28-A3A6-72EB15BC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A9D3-B23A-4D06-AB36-D844F91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3A77-6317-4EE7-8B3B-50A5FA8E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516A-DDE1-4C88-B915-7CCB5E6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B931-18D6-4224-89AE-8CDD4D24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BA29-0B9C-457C-8130-7714DB069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051E-22A1-410B-8417-7F6FD7B8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204F-C921-492D-BCFF-3DB5E0C4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CB83-4143-4D01-AF64-9B32339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105B-A69E-493E-9778-6BBCDD0E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6615-2BB1-4155-80F2-158868B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F5756-AE3A-4EB3-A187-5BF08ABD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78E17-B4FB-4F9D-851E-DF9DBB75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BFEE0-979E-46FF-9E77-1BF1E89A1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A97E6-88AD-4924-8851-8E91CECE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A8537-67CF-4725-B55B-7662E2FF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6E936-59EB-4C42-A406-B3762AE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9DC4C-9EB6-4715-A273-EB84403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DD02-ACAC-4DC9-92E9-2BF02BDC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F169E-1272-4B63-AE59-D6346986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A33E-6516-4C7E-AA95-5C5A4F0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93069-D629-4C70-A1B5-1E7F3ED9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AB54-B063-4BC1-A868-2B6F42F3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BCE44-BFC6-47F9-94BA-0A328FD9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2619-14A2-433B-8DF5-A0CD65AE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666A-974B-422F-9693-B299012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F6D9-DB6C-4116-A666-A683584A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AF51B-59B2-443A-A415-6921EA48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4DFC-CEBC-44F3-B5B3-0CC4A8C0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6574-52E5-4AFA-89D3-BC8E66D3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E384-0189-4688-8E97-3D694EF7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F0A1-AC3F-402F-BCFD-8ED43977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B47D-26FF-4456-842B-D389A9C6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217C-1AEB-4812-ACD0-5E145032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584E-DC4C-4E45-A14B-CB633A3C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C622-E09F-466A-B6F8-9066501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F079-C185-4B64-A203-970A2CE7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E5F56-1EF9-4DFC-BDBE-36446EE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1899-6854-4868-A4AA-8DA61B25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FD32-2AE1-460A-AAE9-A324B170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0D7F-4359-47E0-8FB5-3D0C8470E22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F76F-B945-4D73-9FB0-6DD59DD1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CC00-77DA-4A36-94CC-52CEDD932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C189-6734-401A-AC04-A302A39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CA7-CF09-48E1-8B2C-D29C0C39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AB91-B1B7-4AAD-A414-E3A287092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Mainul</dc:creator>
  <cp:lastModifiedBy>Mainul</cp:lastModifiedBy>
  <cp:revision>1</cp:revision>
  <dcterms:created xsi:type="dcterms:W3CDTF">2023-02-24T06:10:00Z</dcterms:created>
  <dcterms:modified xsi:type="dcterms:W3CDTF">2023-02-24T06:10:38Z</dcterms:modified>
</cp:coreProperties>
</file>