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0" r:id="rId3"/>
    <p:sldMasterId id="2147483692" r:id="rId4"/>
  </p:sldMasterIdLst>
  <p:sldIdLst>
    <p:sldId id="266" r:id="rId5"/>
    <p:sldId id="270" r:id="rId6"/>
    <p:sldId id="273" r:id="rId7"/>
    <p:sldId id="272" r:id="rId8"/>
    <p:sldId id="274" r:id="rId9"/>
    <p:sldId id="271" r:id="rId10"/>
    <p:sldId id="257" r:id="rId11"/>
    <p:sldId id="259" r:id="rId12"/>
    <p:sldId id="261" r:id="rId13"/>
    <p:sldId id="260" r:id="rId14"/>
    <p:sldId id="267" r:id="rId15"/>
    <p:sldId id="268" r:id="rId16"/>
    <p:sldId id="269" r:id="rId17"/>
    <p:sldId id="258" r:id="rId18"/>
    <p:sldId id="262" r:id="rId19"/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F64"/>
    <a:srgbClr val="008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054C-D7DA-4982-BEB1-16F09356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A52C-68FB-40E7-A48E-F3FD090BE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2459-0455-4598-964F-C409D27B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D4E-13F3-4B81-A104-83AAE96267E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F5E2-758A-4DF8-8106-4FD31D43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9373-EA35-4C0E-B742-A103DF01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850D-37BC-404C-9032-49BE6626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21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2C2D-3E32-4555-8A32-0395868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C2183-7770-4712-A97D-8E3A8382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20EE-DA7E-49FD-A3D9-C93D76BA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D4E-13F3-4B81-A104-83AAE96267E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0E93-E23E-4417-A65C-0C5AE14F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CB3F-37D8-4D1F-9631-1099E12B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850D-37BC-404C-9032-49BE6626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74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2AB48-4E15-4F80-9F00-423375C5B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15D2F-FF97-456E-BF7D-E031792A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5B0E9-6FDD-4B47-9E8A-876885CB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D4E-13F3-4B81-A104-83AAE96267E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9D6C6-BBD9-4327-9EC1-7B506461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EDC5-FB85-4F92-93D3-6F6E2F43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850D-37BC-404C-9032-49BE6626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137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4529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82476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73356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94067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06270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37387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002535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0478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9E3F-5BDA-49F4-ACF6-76B84B65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F56F-E351-4258-9996-3BDBF418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77BE-DD21-40DD-B46E-367934DD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D4E-13F3-4B81-A104-83AAE96267E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CABE-F3E1-40DC-A402-03271905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3DD2C-BE0A-49A3-B53B-6BF8068D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850D-37BC-404C-9032-49BE6626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8615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64868663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25553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34667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7870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822210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670697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1718764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435790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398810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1691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2AF9-0B8B-4442-B126-E2C7B054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F3F38-7CD1-4F4D-8F2E-1D530594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B8CB-B5F9-4B84-872C-B20E1479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D4E-13F3-4B81-A104-83AAE96267E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A54B-DD1E-4A2F-A50D-9C6BBFB1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29BA2-8A7D-45D6-B53B-2F3E86B8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850D-37BC-404C-9032-49BE6626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8292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548024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30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20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834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21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856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732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42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512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9B41-2456-4873-815F-50F45CEA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6829-6280-4B9B-9D9D-3792CF67C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4E619-0A91-489E-A723-746517501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ADF62-FA06-4780-AA05-701BA16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D4E-13F3-4B81-A104-83AAE96267E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5F77-8B85-48BA-82B5-5587AE46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ED6D0-1196-43D5-8F0F-0FA11325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850D-37BC-404C-9032-49BE6626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71188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708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4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6787-1716-41CE-B20A-FBE66993A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420C3-8C07-478E-AC77-60855A253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F556-1B69-4EAC-BEDB-EBBF501F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C87D-9B4B-4C84-AC45-D8304363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7CA0-E5AE-454D-A285-9B8522DC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150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7313-2F92-426A-8923-3CCD3155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085-E43D-4FBC-8B11-B51C4466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9617-221E-44E3-92A7-927C23F2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75C8-3A65-427C-98BA-7110A7B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631C-6717-4E65-BF2E-54F893BF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88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FA69-64D3-4EE8-9BEF-22753B92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1F8DA-5590-4CA0-9E7A-0BC97244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2EDC-1B20-488B-A7D4-D9AE9D5B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480-B989-41E3-BB24-4F95BC7F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0C82-A35A-4B94-9520-7102B978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00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D9EE-BD9C-4124-946E-1C488D2F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3F4A-508E-4AAA-A2A4-9AA8752A6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B7C5A-8FA0-4282-BC14-C48E5428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3015E-D1B2-4860-BFE8-A1333AF9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67952-D090-43F7-B251-8FBC94F7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3D587-DE5B-4F51-BFD0-7D1DD380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67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0E2B-57DF-46FD-9AF3-736A439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90DBA-A726-4033-B7FC-016357C6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15BD-88C1-4F4F-B790-606F34FB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CB64F-5C76-4910-9D48-B6E64ADF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AC87-080F-4604-B1F7-C1E699DD0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5FEA2-A7CE-4B49-BFDF-4784A2E3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5CF73-2663-46B6-B7BF-4620FBE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06E4A-06B9-4F01-9287-1B68D6E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41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140C-538C-4A73-B4BE-2B688EBC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8488-A914-47F9-97E8-CF86EEB5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8ACA3-A5E3-41D6-8623-6D545E13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D0F4F-976F-4631-9001-4AD937AE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83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3D825-D04A-4824-B233-908C8AF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2A4E7-F97B-4A7A-9D5D-3DA790F2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E0E44-C768-46DC-878A-A6C694CE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80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9F37-379C-473A-BEEF-DD553540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AC26-264A-42C2-960A-9C0F8541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D897-A224-4106-959D-B3BD2A66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480A-386A-4B9E-8589-EE13C10C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4E1F3-FB75-4925-848D-A8F8D420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69DD5-99A9-489E-B729-CD8CCF60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9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B16D-F566-4C60-93B3-EDE58712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4BA6-EC89-47F0-8DF5-9C3C2E916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63B66-2A39-45EF-88F1-A6E8C1937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0039A-236D-480A-9061-9BCD777B2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2DAA0-7D9E-4BBB-9993-509AAFA39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AC490-09AB-4608-ABDD-65710182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D4E-13F3-4B81-A104-83AAE96267E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5DB98-D99F-4BB3-8268-445780F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B96F8-32EE-418A-A7EB-E132EEA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850D-37BC-404C-9032-49BE6626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0547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192C-3063-40E4-BD3D-C865201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C8CE9-6CB1-4E66-91E6-D2902C7EC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BC3EB-FA99-4D2B-BA9E-115794C5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26BA5-644D-4153-A9B5-48A8A7A6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A0B9F-CF0E-4506-8947-9385DCF1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4289-F684-490E-ADDB-70E1A8E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321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C501-EE58-4C61-ADFF-66399883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FD528-A738-4E2F-8F63-8A7B2AF0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8873-BD72-4370-A57F-F39EA957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02D4-6C2F-4133-98DE-27632AEF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72A9-CDFA-49B3-B59E-F7943BF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7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D07F8-B44D-4DC0-818F-DC37BE4E7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A619B-AB33-45A7-8665-521BE2F93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29ED-D536-4E32-8A0F-A68BC0FA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3653-A96F-4DBF-AEA6-AA5A4EAD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7ADD-FC02-4619-A3C9-47DEDD8A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566A-2060-4CB4-A34C-16656E25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4F1E6-F904-4CB3-9E58-DB080806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D4E-13F3-4B81-A104-83AAE96267E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56E5-1A86-4403-ACB4-C2874EFE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A67E-352E-4F6D-A859-C13333A6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850D-37BC-404C-9032-49BE6626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7171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EAEC9-38B9-488E-94CE-67ED73C1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D4E-13F3-4B81-A104-83AAE96267E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1C413-17F1-4370-84EA-58BEFCE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ACEEE-974E-46F2-8D84-EE1F0479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850D-37BC-404C-9032-49BE6626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36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7DBE-FF98-4650-8DDA-356271B5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44FF-1D35-4FF9-98CF-6D4CD874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DC5D4-3DAA-40DB-9B09-6875C8D45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1851E-E310-4F71-B692-CA295A58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D4E-13F3-4B81-A104-83AAE96267E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D030B-4455-47DB-AFD0-A4C87FE5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B31CB-8995-4803-95EB-28A94E5F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850D-37BC-404C-9032-49BE6626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00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55EE-CFC8-426A-A9DB-B7E5C604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D31B3-F107-4D55-B92D-1B6C64856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94818-0EB1-446A-A3E5-58111549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FB31-2371-40BB-93D8-32FCB379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D4E-13F3-4B81-A104-83AAE96267E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E1133-0914-479B-9D36-49282CDF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6FB1-9F64-453D-B84F-CA30DE7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850D-37BC-404C-9032-49BE6626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458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10BF4-2386-4CB7-A529-867D493E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5BEEB-19DC-450D-A2EF-7E1C5BB6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74B4-267E-4FC5-A0A6-AB8195350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D4E-13F3-4B81-A104-83AAE96267E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7F14-538E-4A6C-A625-C32D96B76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BF1C5-0A0B-4075-BD84-F256DB8A0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850D-37BC-404C-9032-49BE6626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97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601F8-30EB-445F-BB25-544BBA67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F48A4-E9FF-4BBB-B5E2-07DFA757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7B35-7FF9-4A34-98BE-9D2E4B89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754E-619C-4ED4-A306-94CD514E1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B1A5-05C7-471D-B66C-BAFDB12A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9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</a:t>
            </a:r>
            <a:br>
              <a:rPr lang="en-US" dirty="0"/>
            </a:br>
            <a:r>
              <a:rPr lang="en-US" dirty="0"/>
              <a:t>CSE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List of things need to do before exam</a:t>
            </a:r>
            <a:endParaRPr lang="ru-RU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7497" r="7497"/>
          <a:stretch/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D37C2-3820-4419-B992-C0937754A1E4}"/>
              </a:ext>
            </a:extLst>
          </p:cNvPr>
          <p:cNvSpPr/>
          <p:nvPr/>
        </p:nvSpPr>
        <p:spPr>
          <a:xfrm>
            <a:off x="1937656" y="674051"/>
            <a:ext cx="7141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12DF3-5E86-4E0E-9765-2D3A90794C9D}"/>
              </a:ext>
            </a:extLst>
          </p:cNvPr>
          <p:cNvSpPr txBox="1"/>
          <p:nvPr/>
        </p:nvSpPr>
        <p:spPr>
          <a:xfrm>
            <a:off x="1216478" y="1812471"/>
            <a:ext cx="6727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Light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Dark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30F64"/>
                </a:solidFill>
              </a:rPr>
              <a:t>Pink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30F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D37C2-3820-4419-B992-C0937754A1E4}"/>
              </a:ext>
            </a:extLst>
          </p:cNvPr>
          <p:cNvSpPr/>
          <p:nvPr/>
        </p:nvSpPr>
        <p:spPr>
          <a:xfrm>
            <a:off x="1937656" y="674051"/>
            <a:ext cx="7141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12DF3-5E86-4E0E-9765-2D3A90794C9D}"/>
              </a:ext>
            </a:extLst>
          </p:cNvPr>
          <p:cNvSpPr txBox="1"/>
          <p:nvPr/>
        </p:nvSpPr>
        <p:spPr>
          <a:xfrm>
            <a:off x="1216478" y="1812471"/>
            <a:ext cx="672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See the project 4</a:t>
            </a:r>
            <a:endParaRPr lang="en-US" dirty="0">
              <a:solidFill>
                <a:srgbClr val="D30F6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30F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2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D37C2-3820-4419-B992-C0937754A1E4}"/>
              </a:ext>
            </a:extLst>
          </p:cNvPr>
          <p:cNvSpPr/>
          <p:nvPr/>
        </p:nvSpPr>
        <p:spPr>
          <a:xfrm>
            <a:off x="1937656" y="674051"/>
            <a:ext cx="7141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12DF3-5E86-4E0E-9765-2D3A90794C9D}"/>
              </a:ext>
            </a:extLst>
          </p:cNvPr>
          <p:cNvSpPr txBox="1"/>
          <p:nvPr/>
        </p:nvSpPr>
        <p:spPr>
          <a:xfrm>
            <a:off x="1216478" y="1812471"/>
            <a:ext cx="672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See the project 4</a:t>
            </a:r>
            <a:endParaRPr lang="en-US" dirty="0">
              <a:solidFill>
                <a:srgbClr val="D30F6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30F64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C41685-3079-4360-BF75-0FE61199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724811"/>
              </p:ext>
            </p:extLst>
          </p:nvPr>
        </p:nvGraphicFramePr>
        <p:xfrm>
          <a:off x="1099038" y="2444261"/>
          <a:ext cx="9938485" cy="3295645"/>
        </p:xfrm>
        <a:graphic>
          <a:graphicData uri="http://schemas.openxmlformats.org/drawingml/2006/table">
            <a:tbl>
              <a:tblPr firstRow="1" bandRow="1"/>
              <a:tblGrid>
                <a:gridCol w="198769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987697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987697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987697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987697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659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endParaRPr lang="en-US" sz="2000" dirty="0"/>
                    </a:p>
                  </a:txBody>
                  <a:tcPr anchor="ctr">
                    <a:lnL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3A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Category 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3A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Category 2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3A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Category 3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3A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venir Next LT Pro"/>
                        </a:defRPr>
                      </a:lvl9pPr>
                    </a:lstStyle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Category 4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59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Item 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2.3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1.7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59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Item 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3.2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5.1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4.4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59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Item 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2.1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1.7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2.5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2.8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59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Item 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2.2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1.7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venir Next LT Pro"/>
                        </a:defRPr>
                      </a:lvl9pPr>
                    </a:lstStyle>
                    <a:p>
                      <a:r>
                        <a:rPr lang="en-US" sz="1800" dirty="0"/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8FA3A3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560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36F6D0D1-116C-4906-B0AA-7DD8BE5DE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437535"/>
              </p:ext>
            </p:extLst>
          </p:nvPr>
        </p:nvGraphicFramePr>
        <p:xfrm>
          <a:off x="1320800" y="2865438"/>
          <a:ext cx="10240960" cy="2708655"/>
        </p:xfrm>
        <a:graphic>
          <a:graphicData uri="http://schemas.openxmlformats.org/drawingml/2006/table">
            <a:tbl>
              <a:tblPr firstRow="1" bandRow="1"/>
              <a:tblGrid>
                <a:gridCol w="2048192">
                  <a:extLst>
                    <a:ext uri="{9D8B030D-6E8A-4147-A177-3AD203B41FA5}">
                      <a16:colId xmlns:a16="http://schemas.microsoft.com/office/drawing/2014/main" val="2650480359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1709022653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1247652176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138552216"/>
                    </a:ext>
                  </a:extLst>
                </a:gridCol>
                <a:gridCol w="2048192">
                  <a:extLst>
                    <a:ext uri="{9D8B030D-6E8A-4147-A177-3AD203B41FA5}">
                      <a16:colId xmlns:a16="http://schemas.microsoft.com/office/drawing/2014/main" val="2206530427"/>
                    </a:ext>
                  </a:extLst>
                </a:gridCol>
              </a:tblGrid>
              <a:tr h="541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Category 1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Category 2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Category 3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Category 4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4776"/>
                  </a:ext>
                </a:extLst>
              </a:tr>
              <a:tr h="541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Item 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26146"/>
                  </a:ext>
                </a:extLst>
              </a:tr>
              <a:tr h="541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Item 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20150"/>
                  </a:ext>
                </a:extLst>
              </a:tr>
              <a:tr h="541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Item 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119336"/>
                  </a:ext>
                </a:extLst>
              </a:tr>
              <a:tr h="541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Item 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 Light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2F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025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3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0909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B4EDF-835F-40DC-A061-2E948DC84EC3}"/>
              </a:ext>
            </a:extLst>
          </p:cNvPr>
          <p:cNvSpPr txBox="1"/>
          <p:nvPr/>
        </p:nvSpPr>
        <p:spPr>
          <a:xfrm>
            <a:off x="1169378" y="756139"/>
            <a:ext cx="437417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Before Exam</a:t>
            </a:r>
          </a:p>
          <a:p>
            <a:br>
              <a:rPr lang="en-US" dirty="0"/>
            </a:br>
            <a:r>
              <a:rPr lang="en-US" dirty="0"/>
              <a:t>Revise and take idea, think, take resources -- 24 </a:t>
            </a:r>
            <a:r>
              <a:rPr lang="en-US" dirty="0" err="1"/>
              <a:t>feb</a:t>
            </a:r>
            <a:br>
              <a:rPr lang="en-US" dirty="0"/>
            </a:br>
            <a:r>
              <a:rPr lang="en-US" dirty="0"/>
              <a:t>Clean the laptop</a:t>
            </a:r>
            <a:br>
              <a:rPr lang="en-US" dirty="0"/>
            </a:br>
            <a:r>
              <a:rPr lang="en-US" dirty="0"/>
              <a:t>Check everything </a:t>
            </a:r>
            <a:br>
              <a:rPr lang="en-US" dirty="0"/>
            </a:br>
            <a:r>
              <a:rPr lang="en-US" dirty="0"/>
              <a:t>Charge the laptop</a:t>
            </a:r>
            <a:br>
              <a:rPr lang="en-US" dirty="0"/>
            </a:br>
            <a:r>
              <a:rPr lang="en-US" dirty="0"/>
              <a:t>Take charger, headphones </a:t>
            </a:r>
          </a:p>
        </p:txBody>
      </p:sp>
    </p:spTree>
    <p:extLst>
      <p:ext uri="{BB962C8B-B14F-4D97-AF65-F5344CB8AC3E}">
        <p14:creationId xmlns:p14="http://schemas.microsoft.com/office/powerpoint/2010/main" val="416438158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041845-DD0D-4217-9609-9286ADA6A674}"/>
              </a:ext>
            </a:extLst>
          </p:cNvPr>
          <p:cNvCxnSpPr>
            <a:cxnSpLocks/>
          </p:cNvCxnSpPr>
          <p:nvPr/>
        </p:nvCxnSpPr>
        <p:spPr>
          <a:xfrm>
            <a:off x="4173967" y="1151068"/>
            <a:ext cx="2064273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5471BE-62A2-4250-8D5C-0E0B923E1EA5}"/>
              </a:ext>
            </a:extLst>
          </p:cNvPr>
          <p:cNvCxnSpPr>
            <a:cxnSpLocks/>
          </p:cNvCxnSpPr>
          <p:nvPr/>
        </p:nvCxnSpPr>
        <p:spPr>
          <a:xfrm rot="5400000">
            <a:off x="3947008" y="1352625"/>
            <a:ext cx="453913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0BBF61-2BB0-474D-93CB-63F87CEFA191}"/>
              </a:ext>
            </a:extLst>
          </p:cNvPr>
          <p:cNvCxnSpPr>
            <a:cxnSpLocks/>
          </p:cNvCxnSpPr>
          <p:nvPr/>
        </p:nvCxnSpPr>
        <p:spPr>
          <a:xfrm>
            <a:off x="4173967" y="3162748"/>
            <a:ext cx="2064273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AB9758-BB16-42F2-832F-D9F882F8BE17}"/>
              </a:ext>
            </a:extLst>
          </p:cNvPr>
          <p:cNvCxnSpPr>
            <a:cxnSpLocks/>
          </p:cNvCxnSpPr>
          <p:nvPr/>
        </p:nvCxnSpPr>
        <p:spPr>
          <a:xfrm rot="5400000">
            <a:off x="3947009" y="2962986"/>
            <a:ext cx="453913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95ECF-1BFB-4EE4-8992-CC9615504570}"/>
              </a:ext>
            </a:extLst>
          </p:cNvPr>
          <p:cNvSpPr/>
          <p:nvPr/>
        </p:nvSpPr>
        <p:spPr>
          <a:xfrm>
            <a:off x="3674169" y="1586994"/>
            <a:ext cx="16193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A235D-0E3D-4B04-B823-715FFE65CB24}"/>
              </a:ext>
            </a:extLst>
          </p:cNvPr>
          <p:cNvSpPr/>
          <p:nvPr/>
        </p:nvSpPr>
        <p:spPr>
          <a:xfrm>
            <a:off x="3725057" y="2151254"/>
            <a:ext cx="806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E39F9E-38A8-4AE4-AB65-D81EA14919F1}"/>
              </a:ext>
            </a:extLst>
          </p:cNvPr>
          <p:cNvSpPr/>
          <p:nvPr/>
        </p:nvSpPr>
        <p:spPr>
          <a:xfrm>
            <a:off x="2072640" y="1586994"/>
            <a:ext cx="1696720" cy="638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3E043-B144-483B-AAF7-77308D795B73}"/>
              </a:ext>
            </a:extLst>
          </p:cNvPr>
          <p:cNvSpPr/>
          <p:nvPr/>
        </p:nvSpPr>
        <p:spPr>
          <a:xfrm>
            <a:off x="4426471" y="2231174"/>
            <a:ext cx="4631167" cy="638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ACF705-18B3-49F0-9BD8-C2FE7BAF641D}"/>
              </a:ext>
            </a:extLst>
          </p:cNvPr>
          <p:cNvSpPr/>
          <p:nvPr/>
        </p:nvSpPr>
        <p:spPr>
          <a:xfrm>
            <a:off x="5206103" y="1570857"/>
            <a:ext cx="4631167" cy="638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43C2F-5010-484A-B95E-69336E82EBBC}"/>
              </a:ext>
            </a:extLst>
          </p:cNvPr>
          <p:cNvSpPr/>
          <p:nvPr/>
        </p:nvSpPr>
        <p:spPr>
          <a:xfrm>
            <a:off x="-85344" y="2164579"/>
            <a:ext cx="3908604" cy="638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4F19A0-096C-49F4-80ED-488398F06C9D}"/>
              </a:ext>
            </a:extLst>
          </p:cNvPr>
          <p:cNvSpPr/>
          <p:nvPr/>
        </p:nvSpPr>
        <p:spPr>
          <a:xfrm>
            <a:off x="5198332" y="1652691"/>
            <a:ext cx="7261892" cy="638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1DA344-7D4B-4A78-B337-B518087E8069}"/>
              </a:ext>
            </a:extLst>
          </p:cNvPr>
          <p:cNvCxnSpPr>
            <a:cxnSpLocks/>
          </p:cNvCxnSpPr>
          <p:nvPr/>
        </p:nvCxnSpPr>
        <p:spPr>
          <a:xfrm rot="5400000">
            <a:off x="5190863" y="2157805"/>
            <a:ext cx="2064273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C57E340-0D1A-4ACC-8D24-D5DA41E368F1}"/>
              </a:ext>
            </a:extLst>
          </p:cNvPr>
          <p:cNvSpPr txBox="1"/>
          <p:nvPr/>
        </p:nvSpPr>
        <p:spPr>
          <a:xfrm>
            <a:off x="3403600" y="2845126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7291-E14A-4C41-ADE2-84F01D888DC0}"/>
              </a:ext>
            </a:extLst>
          </p:cNvPr>
          <p:cNvSpPr txBox="1"/>
          <p:nvPr/>
        </p:nvSpPr>
        <p:spPr>
          <a:xfrm>
            <a:off x="3403599" y="3520127"/>
            <a:ext cx="4711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prstClr val="white"/>
                </a:solidFill>
                <a:latin typeface="Tw Cen MT" panose="020B0602020104020603" pitchFamily="34" charset="0"/>
              </a:rPr>
              <a:t>EVERYONE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644130"/>
            <a:ext cx="4933102" cy="12929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90EE7-CF11-43A9-A5FA-A9EBF0755B25}"/>
              </a:ext>
            </a:extLst>
          </p:cNvPr>
          <p:cNvSpPr txBox="1"/>
          <p:nvPr/>
        </p:nvSpPr>
        <p:spPr>
          <a:xfrm>
            <a:off x="3403600" y="2156432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269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6C4477F-9150-45A6-83D1-71D570E0D63B}"/>
              </a:ext>
            </a:extLst>
          </p:cNvPr>
          <p:cNvSpPr txBox="1"/>
          <p:nvPr/>
        </p:nvSpPr>
        <p:spPr>
          <a:xfrm>
            <a:off x="3582582" y="2679462"/>
            <a:ext cx="747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https://www.facebook/GraphicSchoolBD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03EEB-CF1B-4CF8-95D0-5FFC181B0B9F}"/>
              </a:ext>
            </a:extLst>
          </p:cNvPr>
          <p:cNvSpPr txBox="1"/>
          <p:nvPr/>
        </p:nvSpPr>
        <p:spPr>
          <a:xfrm>
            <a:off x="3574193" y="3232398"/>
            <a:ext cx="340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graphic_school_bd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2F4E3-F07B-44A5-900E-672DE1E2FF32}"/>
              </a:ext>
            </a:extLst>
          </p:cNvPr>
          <p:cNvSpPr txBox="1"/>
          <p:nvPr/>
        </p:nvSpPr>
        <p:spPr>
          <a:xfrm>
            <a:off x="3574193" y="3785334"/>
            <a:ext cx="412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contact@graphicschoolbd.com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10980-62B5-463B-A643-F0C1B2AE6DA9}"/>
              </a:ext>
            </a:extLst>
          </p:cNvPr>
          <p:cNvSpPr txBox="1"/>
          <p:nvPr/>
        </p:nvSpPr>
        <p:spPr>
          <a:xfrm>
            <a:off x="3574193" y="4338270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7/A, Dhanmondi, Dhaka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E0B8C-3228-40F9-B4EB-B094FFA6CE50}"/>
              </a:ext>
            </a:extLst>
          </p:cNvPr>
          <p:cNvSpPr txBox="1"/>
          <p:nvPr/>
        </p:nvSpPr>
        <p:spPr>
          <a:xfrm>
            <a:off x="3574193" y="4930561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+8801847300100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D616EA-ADB0-4AC5-96DD-656291C974F2}"/>
              </a:ext>
            </a:extLst>
          </p:cNvPr>
          <p:cNvSpPr/>
          <p:nvPr/>
        </p:nvSpPr>
        <p:spPr>
          <a:xfrm flipH="1">
            <a:off x="-1" y="2745697"/>
            <a:ext cx="3682768" cy="3394689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42D683-0411-4F3C-951B-7219FEAD5913}"/>
              </a:ext>
            </a:extLst>
          </p:cNvPr>
          <p:cNvGrpSpPr/>
          <p:nvPr/>
        </p:nvGrpSpPr>
        <p:grpSpPr>
          <a:xfrm>
            <a:off x="2522764" y="1551638"/>
            <a:ext cx="4732090" cy="707886"/>
            <a:chOff x="3576837" y="1096610"/>
            <a:chExt cx="4732090" cy="7078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9A6AC2-0D35-4C46-AFF3-0F49C62D7C0D}"/>
                </a:ext>
              </a:extLst>
            </p:cNvPr>
            <p:cNvSpPr/>
            <p:nvPr/>
          </p:nvSpPr>
          <p:spPr>
            <a:xfrm>
              <a:off x="4229101" y="1134299"/>
              <a:ext cx="3423095" cy="632509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61CC4F-F0DB-4E02-B826-C6710C1F6AA2}"/>
                </a:ext>
              </a:extLst>
            </p:cNvPr>
            <p:cNvSpPr txBox="1"/>
            <p:nvPr/>
          </p:nvSpPr>
          <p:spPr>
            <a:xfrm>
              <a:off x="3576837" y="1096610"/>
              <a:ext cx="4732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GET IN TOUCH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834687-9A34-4F04-9ABC-2A24571C9568}"/>
              </a:ext>
            </a:extLst>
          </p:cNvPr>
          <p:cNvSpPr/>
          <p:nvPr/>
        </p:nvSpPr>
        <p:spPr>
          <a:xfrm>
            <a:off x="6598123" y="1436913"/>
            <a:ext cx="5593877" cy="888846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5E61AE4-A4CF-4D40-8793-0E4A83E14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70" y="2735670"/>
            <a:ext cx="349250" cy="3492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E464A6-2C6E-48A4-BF21-20F3EF4E5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62" y="3287791"/>
            <a:ext cx="350878" cy="3508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A8CF1FF-3BEA-4F8A-95A2-FF63BD65E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62" y="3842032"/>
            <a:ext cx="348268" cy="3482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9B7D0BE-77A1-4C78-80E0-80481EAB5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64" y="4393663"/>
            <a:ext cx="353666" cy="3536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9D9F182-5E05-43B4-816F-002E7F8C0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28" y="4983592"/>
            <a:ext cx="355602" cy="3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2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75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6712123" y="2516981"/>
            <a:ext cx="2518828" cy="852489"/>
          </a:xfrm>
          <a:prstGeom prst="rect">
            <a:avLst/>
          </a:prstGeom>
          <a:noFill/>
          <a:ln w="38100">
            <a:solidFill>
              <a:srgbClr val="D30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2978504" y="2498763"/>
            <a:ext cx="3747909" cy="889755"/>
          </a:xfrm>
          <a:prstGeom prst="rect">
            <a:avLst/>
          </a:prstGeom>
          <a:solidFill>
            <a:srgbClr val="D30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0FB70-C651-45B2-BDEE-4EA5B00BA3B2}"/>
              </a:ext>
            </a:extLst>
          </p:cNvPr>
          <p:cNvSpPr txBox="1"/>
          <p:nvPr/>
        </p:nvSpPr>
        <p:spPr>
          <a:xfrm>
            <a:off x="6821940" y="2389227"/>
            <a:ext cx="244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D30F64"/>
                </a:solidFill>
                <a:latin typeface="Tw Cen MT" panose="020B0602020104020603" pitchFamily="34" charset="0"/>
              </a:rPr>
              <a:t>IDEAS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0FB70-C651-45B2-BDEE-4EA5B00BA3B2}"/>
              </a:ext>
            </a:extLst>
          </p:cNvPr>
          <p:cNvSpPr txBox="1"/>
          <p:nvPr/>
        </p:nvSpPr>
        <p:spPr>
          <a:xfrm>
            <a:off x="3378304" y="3443739"/>
            <a:ext cx="533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30F64"/>
                </a:solidFill>
                <a:latin typeface="Tw Cen MT" panose="020B0602020104020603" pitchFamily="34" charset="0"/>
              </a:rPr>
              <a:t>CREATE SOMETHING NEW AND STYLISH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0" y="2057207"/>
            <a:ext cx="2978504" cy="230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2977844" y="3813897"/>
            <a:ext cx="6236312" cy="304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94247-A660-47CF-B643-A82B691DA6B9}"/>
              </a:ext>
            </a:extLst>
          </p:cNvPr>
          <p:cNvSpPr txBox="1"/>
          <p:nvPr/>
        </p:nvSpPr>
        <p:spPr>
          <a:xfrm>
            <a:off x="2754904" y="2359490"/>
            <a:ext cx="3983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chemeClr val="bg2"/>
                </a:solidFill>
                <a:latin typeface="Tw Cen MT" panose="020B0602020104020603" pitchFamily="34" charset="0"/>
              </a:rPr>
              <a:t>CREATIVE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25C1-8C28-4CC3-A303-7E66AC05724E}"/>
              </a:ext>
            </a:extLst>
          </p:cNvPr>
          <p:cNvSpPr/>
          <p:nvPr/>
        </p:nvSpPr>
        <p:spPr>
          <a:xfrm>
            <a:off x="0" y="2066787"/>
            <a:ext cx="2978504" cy="230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2510971" y="-13071"/>
            <a:ext cx="7170057" cy="2484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9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5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2E4BDA-AD8F-479F-88FA-C2F327EE3ADB}"/>
              </a:ext>
            </a:extLst>
          </p:cNvPr>
          <p:cNvGrpSpPr/>
          <p:nvPr/>
        </p:nvGrpSpPr>
        <p:grpSpPr>
          <a:xfrm>
            <a:off x="5683571" y="628539"/>
            <a:ext cx="7893007" cy="1824194"/>
            <a:chOff x="5335986" y="13903"/>
            <a:chExt cx="7893007" cy="182419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DC6EB91-ADE8-43FE-8697-A0DF1AC01597}"/>
                </a:ext>
              </a:extLst>
            </p:cNvPr>
            <p:cNvSpPr/>
            <p:nvPr/>
          </p:nvSpPr>
          <p:spPr>
            <a:xfrm rot="19800000">
              <a:off x="6739703" y="1249183"/>
              <a:ext cx="6489290" cy="26280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2000">
                  <a:schemeClr val="accent1"/>
                </a:gs>
                <a:gs pos="100000">
                  <a:schemeClr val="accent3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C7FFF8C-07EB-42EF-9213-B31CB8592228}"/>
                </a:ext>
              </a:extLst>
            </p:cNvPr>
            <p:cNvSpPr/>
            <p:nvPr/>
          </p:nvSpPr>
          <p:spPr>
            <a:xfrm rot="9000000">
              <a:off x="5335986" y="1041697"/>
              <a:ext cx="6489290" cy="67778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2000">
                  <a:schemeClr val="accent1"/>
                </a:gs>
                <a:gs pos="100000">
                  <a:schemeClr val="accent3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5F14B0-65B3-4744-8C7D-1AF3065AC597}"/>
                </a:ext>
              </a:extLst>
            </p:cNvPr>
            <p:cNvSpPr/>
            <p:nvPr/>
          </p:nvSpPr>
          <p:spPr>
            <a:xfrm>
              <a:off x="5830528" y="13903"/>
              <a:ext cx="1824194" cy="1824194"/>
            </a:xfrm>
            <a:prstGeom prst="ellipse">
              <a:avLst/>
            </a:prstGeom>
            <a:gradFill flip="none" rotWithShape="1">
              <a:gsLst>
                <a:gs pos="12000">
                  <a:schemeClr val="accent1"/>
                </a:gs>
                <a:gs pos="100000">
                  <a:schemeClr val="accent3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0906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6712123" y="2516981"/>
            <a:ext cx="2518828" cy="8524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2978504" y="2498763"/>
            <a:ext cx="3747909" cy="889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0FB70-C651-45B2-BDEE-4EA5B00BA3B2}"/>
              </a:ext>
            </a:extLst>
          </p:cNvPr>
          <p:cNvSpPr txBox="1"/>
          <p:nvPr/>
        </p:nvSpPr>
        <p:spPr>
          <a:xfrm>
            <a:off x="2864943" y="2381554"/>
            <a:ext cx="3960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CREATIVE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0FB70-C651-45B2-BDEE-4EA5B00BA3B2}"/>
              </a:ext>
            </a:extLst>
          </p:cNvPr>
          <p:cNvSpPr txBox="1"/>
          <p:nvPr/>
        </p:nvSpPr>
        <p:spPr>
          <a:xfrm>
            <a:off x="6752974" y="2381554"/>
            <a:ext cx="244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IDEAS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0FB70-C651-45B2-BDEE-4EA5B00BA3B2}"/>
              </a:ext>
            </a:extLst>
          </p:cNvPr>
          <p:cNvSpPr txBox="1"/>
          <p:nvPr/>
        </p:nvSpPr>
        <p:spPr>
          <a:xfrm>
            <a:off x="3378304" y="3443739"/>
            <a:ext cx="533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CREATE SOMETHING NEW AND STYLISH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0" y="2057207"/>
            <a:ext cx="2978504" cy="230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2540000" y="-1"/>
            <a:ext cx="7170057" cy="2484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2883254" y="3831482"/>
            <a:ext cx="6236312" cy="304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4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/>
      <p:bldP spid="1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E4FD36-CCFF-474C-9711-9BC38F967C6F}"/>
              </a:ext>
            </a:extLst>
          </p:cNvPr>
          <p:cNvSpPr/>
          <p:nvPr/>
        </p:nvSpPr>
        <p:spPr>
          <a:xfrm>
            <a:off x="2340864" y="434799"/>
            <a:ext cx="5377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Necessary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807DD-5C97-4C2E-8705-18F78074F5A7}"/>
              </a:ext>
            </a:extLst>
          </p:cNvPr>
          <p:cNvSpPr txBox="1"/>
          <p:nvPr/>
        </p:nvSpPr>
        <p:spPr>
          <a:xfrm>
            <a:off x="870439" y="1608992"/>
            <a:ext cx="90824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5 Transition Effect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Fade,cover,uncover,push,door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5 Animation Effect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Fly-in, </a:t>
            </a:r>
            <a:r>
              <a:rPr lang="en-US" dirty="0" err="1"/>
              <a:t>whipe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3 Good font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Title</a:t>
            </a:r>
            <a:r>
              <a:rPr lang="en-US" dirty="0">
                <a:sym typeface="Wingdings" panose="05000000000000000000" pitchFamily="2" charset="2"/>
              </a:rPr>
              <a:t> Roboto, Open Sans, Times New Roman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5 color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Blue, light-blue, dark-red, pink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Intro and outro using project 11, 12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Table of content -- project 17 --contact section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Middle use the project 9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Project 15 for statistics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Set up specific shape, chart etc.</a:t>
            </a:r>
          </a:p>
        </p:txBody>
      </p:sp>
    </p:spTree>
    <p:extLst>
      <p:ext uri="{BB962C8B-B14F-4D97-AF65-F5344CB8AC3E}">
        <p14:creationId xmlns:p14="http://schemas.microsoft.com/office/powerpoint/2010/main" val="24898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F4F86-6400-4CA4-8ACD-A8A9423FA476}"/>
              </a:ext>
            </a:extLst>
          </p:cNvPr>
          <p:cNvSpPr txBox="1"/>
          <p:nvPr/>
        </p:nvSpPr>
        <p:spPr>
          <a:xfrm>
            <a:off x="800099" y="2045653"/>
            <a:ext cx="855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– Century Gothic (Heading or bold) -60px for intro, 40 or 44px for other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shape containing gradient color between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Sub-title – Arial (body) –28px, 18 px for other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B19985-0916-4E91-A002-370F38FA0B62}"/>
              </a:ext>
            </a:extLst>
          </p:cNvPr>
          <p:cNvSpPr/>
          <p:nvPr/>
        </p:nvSpPr>
        <p:spPr>
          <a:xfrm>
            <a:off x="2205789" y="501836"/>
            <a:ext cx="67906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 &amp; Sub-title of Intro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7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17058-CB12-4DC6-BD1C-D0AB01F5DA3F}"/>
              </a:ext>
            </a:extLst>
          </p:cNvPr>
          <p:cNvSpPr txBox="1"/>
          <p:nvPr/>
        </p:nvSpPr>
        <p:spPr>
          <a:xfrm>
            <a:off x="563336" y="2269671"/>
            <a:ext cx="7478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Avenir</a:t>
            </a:r>
            <a:r>
              <a:rPr lang="en-US" dirty="0"/>
              <a:t> Next LT Pro – 44px for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Century Gothic (Heading or bold) -60px for intro, 44px for other page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Arial (body) –28px, 18 px for other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Corbel (Headings)—54,24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50889-FB5E-4358-B500-0F3AEA2413AD}"/>
              </a:ext>
            </a:extLst>
          </p:cNvPr>
          <p:cNvSpPr txBox="1"/>
          <p:nvPr/>
        </p:nvSpPr>
        <p:spPr>
          <a:xfrm>
            <a:off x="2898321" y="824593"/>
            <a:ext cx="474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Font</a:t>
            </a:r>
          </a:p>
        </p:txBody>
      </p:sp>
    </p:spTree>
    <p:extLst>
      <p:ext uri="{BB962C8B-B14F-4D97-AF65-F5344CB8AC3E}">
        <p14:creationId xmlns:p14="http://schemas.microsoft.com/office/powerpoint/2010/main" val="2659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340</Words>
  <Application>Microsoft Office PowerPoint</Application>
  <PresentationFormat>Widescreen</PresentationFormat>
  <Paragraphs>104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Avenir Next LT Pro</vt:lpstr>
      <vt:lpstr>Avenir Next LT Pro Light</vt:lpstr>
      <vt:lpstr>Calibri</vt:lpstr>
      <vt:lpstr>Calibri Light</vt:lpstr>
      <vt:lpstr>Century Gothic</vt:lpstr>
      <vt:lpstr>Roboto</vt:lpstr>
      <vt:lpstr>Tw Cen MT</vt:lpstr>
      <vt:lpstr>Wingdings</vt:lpstr>
      <vt:lpstr>Office Theme</vt:lpstr>
      <vt:lpstr>1_Office Theme</vt:lpstr>
      <vt:lpstr>2_Office Theme</vt:lpstr>
      <vt:lpstr>3_Office Theme</vt:lpstr>
      <vt:lpstr>Prepare for CSE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for CSE</dc:title>
  <dc:creator>Mainul</dc:creator>
  <cp:lastModifiedBy>Mainul</cp:lastModifiedBy>
  <cp:revision>2</cp:revision>
  <dcterms:created xsi:type="dcterms:W3CDTF">2023-02-22T12:07:23Z</dcterms:created>
  <dcterms:modified xsi:type="dcterms:W3CDTF">2023-02-23T17:44:38Z</dcterms:modified>
</cp:coreProperties>
</file>