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62" r:id="rId6"/>
    <p:sldId id="263" r:id="rId7"/>
    <p:sldId id="264" r:id="rId8"/>
    <p:sldId id="269" r:id="rId9"/>
    <p:sldId id="265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458E4-324C-41C8-ACD2-FF02E7163AF6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B2614-D9EE-473D-8CB5-DD0ECAA3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8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B26C50F-DC89-490F-B491-6286A938F4E9}" type="datetime1">
              <a:rPr lang="en-US" smtClean="0"/>
              <a:t>22-Sep-20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7"/>
            <a:ext cx="6400800" cy="365125"/>
          </a:xfrm>
        </p:spPr>
        <p:txBody>
          <a:bodyPr/>
          <a:lstStyle/>
          <a:p>
            <a:r>
              <a:rPr lang="en-US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8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2"/>
            <a:ext cx="10822035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41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7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49C1-B8AC-4E75-AB29-4B4057136C02}" type="datetime1">
              <a:rPr lang="en-US" smtClean="0"/>
              <a:t>22-Sep-20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5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AFDA13-C392-445F-B168-EB001F4779C4}" type="datetime1">
              <a:rPr lang="en-US" smtClean="0"/>
              <a:t>22-Sep-20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1" y="379943"/>
            <a:ext cx="6991492" cy="365125"/>
          </a:xfrm>
        </p:spPr>
        <p:txBody>
          <a:bodyPr/>
          <a:lstStyle/>
          <a:p>
            <a:r>
              <a:rPr lang="en-US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3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753534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8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8" y="3959864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D6A334-6D04-45C1-B84E-04B6CDBD10C3}" type="datetime1">
              <a:rPr lang="en-US" smtClean="0"/>
              <a:t>22-Sep-20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1" y="379943"/>
            <a:ext cx="6991492" cy="365125"/>
          </a:xfrm>
        </p:spPr>
        <p:txBody>
          <a:bodyPr/>
          <a:lstStyle/>
          <a:p>
            <a:r>
              <a:rPr lang="en-US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3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1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1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3"/>
            <a:ext cx="10146187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7"/>
            <a:ext cx="10144655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5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BF8916-831B-4858-88DC-E622DE26B8D6}" type="datetime1">
              <a:rPr lang="en-US" smtClean="0"/>
              <a:t>22-Sep-20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1" y="378885"/>
            <a:ext cx="6991492" cy="365125"/>
          </a:xfrm>
        </p:spPr>
        <p:txBody>
          <a:bodyPr/>
          <a:lstStyle/>
          <a:p>
            <a:r>
              <a:rPr lang="en-US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3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2" y="762001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9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B95F-8E5A-40BD-BBF8-E2FA43545BB2}" type="datetime1">
              <a:rPr lang="en-US" smtClean="0"/>
              <a:t>22-Sep-20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2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2"/>
            <a:ext cx="3451583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6"/>
            <a:ext cx="3451583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5" y="4191002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6" y="4873765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2" y="4191002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2" y="4873763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B9F-756F-4558-A78D-6D269BE43997}" type="datetime1">
              <a:rPr lang="en-US" smtClean="0"/>
              <a:t>22-Sep-20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61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26C9-628E-4F27-BBB5-45B3B20E6E2F}" type="datetime1">
              <a:rPr lang="en-US" smtClean="0"/>
              <a:t>22-Sep-20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8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8" y="745069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D93F61-88E1-4BF8-823B-A941A903BA96}" type="datetime1">
              <a:rPr lang="en-US" smtClean="0"/>
              <a:t>22-Sep-20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1" y="381002"/>
            <a:ext cx="6991492" cy="365125"/>
          </a:xfrm>
        </p:spPr>
        <p:txBody>
          <a:bodyPr/>
          <a:lstStyle/>
          <a:p>
            <a:r>
              <a:rPr lang="en-US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3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A828-4E73-43DF-852D-597F0C9D048B}" type="datetime1">
              <a:rPr lang="en-US" smtClean="0"/>
              <a:t>22-Sep-20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753535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6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A659D6-17DF-438C-9B51-9BA14072B9E5}" type="datetime1">
              <a:rPr lang="en-US" smtClean="0"/>
              <a:t>22-Sep-20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1" y="381003"/>
            <a:ext cx="6991492" cy="364065"/>
          </a:xfrm>
        </p:spPr>
        <p:txBody>
          <a:bodyPr/>
          <a:lstStyle/>
          <a:p>
            <a:r>
              <a:rPr lang="en-US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3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1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61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207-D589-4369-946D-B4CB48C93385}" type="datetime1">
              <a:rPr lang="en-US" smtClean="0"/>
              <a:t>22-Sep-20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10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2" y="3132668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8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F3AE-3794-40E3-BB33-92251FA70F6A}" type="datetime1">
              <a:rPr lang="en-US" smtClean="0"/>
              <a:t>22-Sep-20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628E-6B81-43C4-B0E1-F8868C8739DD}" type="datetime1">
              <a:rPr lang="en-US" smtClean="0"/>
              <a:t>22-Sep-20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ACD3-F4A0-4E70-B4BD-6067B894166A}" type="datetime1">
              <a:rPr lang="en-US" smtClean="0"/>
              <a:t>22-Sep-20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1" y="746761"/>
            <a:ext cx="6510619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201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2074-ED78-4411-8F1D-8A0312744CCB}" type="datetime1">
              <a:rPr lang="en-US" smtClean="0"/>
              <a:t>22-Sep-20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7" y="751243"/>
            <a:ext cx="3644963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201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5AFA-8246-4687-AC1A-0256C4BF30EA}" type="datetime1">
              <a:rPr lang="en-US" smtClean="0"/>
              <a:t>22-Sep-20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2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2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2EC3-74AC-4158-A409-05FAE02C2B51}" type="datetime1">
              <a:rPr lang="en-US" smtClean="0"/>
              <a:t>22-Sep-20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7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r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22142"/>
            <a:ext cx="9448800" cy="1825096"/>
          </a:xfrm>
        </p:spPr>
        <p:txBody>
          <a:bodyPr>
            <a:normAutofit/>
          </a:bodyPr>
          <a:lstStyle/>
          <a:p>
            <a:r>
              <a:rPr lang="en-US" sz="80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 MANIA</a:t>
            </a:r>
            <a:endParaRPr lang="en-US" sz="80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88168" y="3147238"/>
            <a:ext cx="9448800" cy="1613567"/>
          </a:xfrm>
        </p:spPr>
        <p:txBody>
          <a:bodyPr>
            <a:noAutofit/>
          </a:bodyPr>
          <a:lstStyle/>
          <a:p>
            <a:r>
              <a:rPr lang="en-US" sz="1600" dirty="0"/>
              <a:t>A Software Development Project</a:t>
            </a:r>
          </a:p>
          <a:p>
            <a:endParaRPr lang="en-US" sz="1600" dirty="0"/>
          </a:p>
          <a:p>
            <a:r>
              <a:rPr lang="en-US" sz="1600" dirty="0"/>
              <a:t>CSE 1200: Software Development-I</a:t>
            </a:r>
          </a:p>
          <a:p>
            <a:r>
              <a:rPr lang="en-US" sz="1600" dirty="0"/>
              <a:t>Department of Computer Science and Engineering</a:t>
            </a:r>
          </a:p>
          <a:p>
            <a:r>
              <a:rPr lang="en-US" sz="1600" dirty="0" err="1"/>
              <a:t>Ahsanullah</a:t>
            </a:r>
            <a:r>
              <a:rPr lang="en-US" sz="1600" dirty="0"/>
              <a:t> University of Science and Technology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76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90053"/>
            <a:ext cx="8610600" cy="1293028"/>
          </a:xfrm>
        </p:spPr>
        <p:txBody>
          <a:bodyPr/>
          <a:lstStyle/>
          <a:p>
            <a:r>
              <a:rPr lang="en-US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- VII</a:t>
            </a:r>
            <a:endParaRPr 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783081"/>
            <a:ext cx="4752475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High score</a:t>
            </a:r>
            <a:endParaRPr lang="en-US" sz="2400" b="1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Player can visit top 5 players score from high score page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90057" y="6271705"/>
            <a:ext cx="8011886" cy="365125"/>
          </a:xfrm>
        </p:spPr>
        <p:txBody>
          <a:bodyPr/>
          <a:lstStyle/>
          <a:p>
            <a:pPr algn="ctr"/>
            <a:r>
              <a:rPr lang="en-US" dirty="0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8594" y="6273239"/>
            <a:ext cx="87521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725330-F2B1-4F85-A6ED-F1D9C8F87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774" y="1674345"/>
            <a:ext cx="5679425" cy="424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90053"/>
            <a:ext cx="8610600" cy="1293028"/>
          </a:xfrm>
        </p:spPr>
        <p:txBody>
          <a:bodyPr/>
          <a:lstStyle/>
          <a:p>
            <a:r>
              <a:rPr lang="en-US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- VIII</a:t>
            </a:r>
            <a:endParaRPr 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783081"/>
            <a:ext cx="4752475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Credit</a:t>
            </a:r>
            <a:endParaRPr lang="en-US" sz="2400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90057" y="6271705"/>
            <a:ext cx="8011886" cy="365125"/>
          </a:xfrm>
        </p:spPr>
        <p:txBody>
          <a:bodyPr/>
          <a:lstStyle/>
          <a:p>
            <a:pPr algn="ctr"/>
            <a:r>
              <a:rPr lang="en-US" dirty="0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8594" y="6273239"/>
            <a:ext cx="87521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996C6-B482-4660-BA22-0176D415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042" y="1782590"/>
            <a:ext cx="5663916" cy="42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2906681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90057" y="6271705"/>
            <a:ext cx="8011886" cy="365125"/>
          </a:xfrm>
        </p:spPr>
        <p:txBody>
          <a:bodyPr/>
          <a:lstStyle/>
          <a:p>
            <a:pPr algn="ctr"/>
            <a:r>
              <a:rPr lang="en-US" dirty="0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8594" y="6273239"/>
            <a:ext cx="87521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90053"/>
            <a:ext cx="8610600" cy="1293028"/>
          </a:xfrm>
        </p:spPr>
        <p:txBody>
          <a:bodyPr/>
          <a:lstStyle/>
          <a:p>
            <a:r>
              <a:rPr lang="en-US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CREDITS</a:t>
            </a:r>
            <a:endParaRPr 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014564"/>
            <a:ext cx="108204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u="sng" dirty="0" smtClean="0"/>
              <a:t>Project Advisors</a:t>
            </a:r>
          </a:p>
          <a:p>
            <a:pPr marL="0" indent="0" algn="ctr">
              <a:buNone/>
            </a:pPr>
            <a:r>
              <a:rPr lang="en-US" sz="2800" dirty="0" smtClean="0"/>
              <a:t>Golam </a:t>
            </a:r>
            <a:r>
              <a:rPr lang="en-US" sz="2800" dirty="0" err="1" smtClean="0"/>
              <a:t>Muktaadir</a:t>
            </a:r>
            <a:r>
              <a:rPr lang="en-US" sz="2800" dirty="0" smtClean="0"/>
              <a:t> sir &amp; </a:t>
            </a:r>
            <a:r>
              <a:rPr lang="en-US" sz="2800" dirty="0" err="1" smtClean="0"/>
              <a:t>Anik</a:t>
            </a:r>
            <a:r>
              <a:rPr lang="en-US" sz="2800" dirty="0" smtClean="0"/>
              <a:t> Chowdhury sir</a:t>
            </a:r>
          </a:p>
          <a:p>
            <a:pPr marL="0" indent="0" algn="ctr">
              <a:buNone/>
            </a:pPr>
            <a:endParaRPr lang="en-US" sz="2400" b="1" u="sng" dirty="0" smtClean="0"/>
          </a:p>
          <a:p>
            <a:pPr marL="0" indent="0" algn="ctr">
              <a:buNone/>
            </a:pPr>
            <a:r>
              <a:rPr lang="en-US" sz="2400" b="1" u="sng" dirty="0" smtClean="0"/>
              <a:t>Project Members</a:t>
            </a:r>
          </a:p>
          <a:p>
            <a:pPr marL="0" indent="0" algn="ctr">
              <a:buNone/>
            </a:pPr>
            <a:r>
              <a:rPr lang="en-US" sz="2400" dirty="0" smtClean="0"/>
              <a:t>190104016  </a:t>
            </a:r>
            <a:r>
              <a:rPr lang="en-US" sz="2400" dirty="0" err="1" smtClean="0"/>
              <a:t>Mainul</a:t>
            </a:r>
            <a:r>
              <a:rPr lang="en-US" sz="2400" dirty="0" smtClean="0"/>
              <a:t> Islam</a:t>
            </a:r>
          </a:p>
          <a:p>
            <a:pPr marL="0" indent="0" algn="ctr">
              <a:buNone/>
            </a:pPr>
            <a:r>
              <a:rPr lang="en-US" sz="2400" dirty="0" smtClean="0"/>
              <a:t>190104019  </a:t>
            </a:r>
            <a:r>
              <a:rPr lang="en-US" sz="2400" dirty="0" err="1" smtClean="0"/>
              <a:t>Abdur</a:t>
            </a:r>
            <a:r>
              <a:rPr lang="en-US" sz="2400" dirty="0" smtClean="0"/>
              <a:t> Rahim</a:t>
            </a:r>
          </a:p>
          <a:p>
            <a:pPr marL="0" indent="0" algn="ctr">
              <a:buNone/>
            </a:pPr>
            <a:r>
              <a:rPr lang="en-US" sz="2400" dirty="0" smtClean="0"/>
              <a:t>190104020  Abdullah Al </a:t>
            </a:r>
            <a:r>
              <a:rPr lang="en-US" sz="2400" dirty="0" err="1" smtClean="0"/>
              <a:t>Sajid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190104024  Abdullah Al Mamun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90057" y="6271705"/>
            <a:ext cx="8011886" cy="365125"/>
          </a:xfrm>
        </p:spPr>
        <p:txBody>
          <a:bodyPr/>
          <a:lstStyle/>
          <a:p>
            <a:pPr algn="ctr"/>
            <a:r>
              <a:rPr lang="en-US" dirty="0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8594" y="6273239"/>
            <a:ext cx="87521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90053"/>
            <a:ext cx="8610600" cy="1293028"/>
          </a:xfrm>
        </p:spPr>
        <p:txBody>
          <a:bodyPr/>
          <a:lstStyle/>
          <a:p>
            <a:r>
              <a:rPr lang="en-US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- I</a:t>
            </a:r>
            <a:endParaRPr 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783081"/>
            <a:ext cx="10820400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Player can move front/back/left/right direction</a:t>
            </a:r>
          </a:p>
          <a:p>
            <a:pPr marL="0" indent="0">
              <a:buNone/>
            </a:pPr>
            <a:r>
              <a:rPr lang="en-US" sz="2400" b="1" u="sng" dirty="0" smtClean="0"/>
              <a:t>Boost</a:t>
            </a:r>
            <a:endParaRPr lang="en-US" sz="2400" b="1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Player can </a:t>
            </a:r>
            <a:r>
              <a:rPr lang="en-US" sz="2400" dirty="0" smtClean="0"/>
              <a:t>boost up car’s speed by pressing ‘SPACE’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At most 5 boost up in one gameplay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No damage during boost !!!</a:t>
            </a:r>
          </a:p>
          <a:p>
            <a:pPr marL="0" indent="0">
              <a:buNone/>
            </a:pPr>
            <a:r>
              <a:rPr lang="en-US" sz="2400" b="1" u="sng" dirty="0" smtClean="0"/>
              <a:t>Life</a:t>
            </a:r>
            <a:endParaRPr lang="en-US" sz="2400" b="1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At starting there will be total 5 lives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There is chance to collect extra life while life condition is poor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90057" y="6271705"/>
            <a:ext cx="8011886" cy="365125"/>
          </a:xfrm>
        </p:spPr>
        <p:txBody>
          <a:bodyPr/>
          <a:lstStyle/>
          <a:p>
            <a:pPr algn="ctr"/>
            <a:r>
              <a:rPr lang="en-US" dirty="0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8594" y="6273239"/>
            <a:ext cx="87521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90053"/>
            <a:ext cx="8610600" cy="1293028"/>
          </a:xfrm>
        </p:spPr>
        <p:txBody>
          <a:bodyPr/>
          <a:lstStyle/>
          <a:p>
            <a:r>
              <a:rPr lang="en-US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- II</a:t>
            </a:r>
            <a:endParaRPr 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Level</a:t>
            </a:r>
            <a:endParaRPr lang="en-US" sz="2400" b="1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After a certain distance level will be increased as well as opponents' speed will also be increased </a:t>
            </a:r>
            <a:endParaRPr lang="en-US" sz="2400" b="1" u="sng" dirty="0" smtClean="0"/>
          </a:p>
          <a:p>
            <a:pPr marL="0" indent="0">
              <a:buNone/>
            </a:pPr>
            <a:r>
              <a:rPr lang="en-US" sz="2400" b="1" u="sng" dirty="0" smtClean="0"/>
              <a:t>Score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Golden coin will be counted as 20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Silver coin will be counted as 10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Boost time damage will be converted to 30 points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Font typeface="Wingdings" panose="05000000000000000000" pitchFamily="2" charset="2"/>
              <a:buChar char="v"/>
            </a:pPr>
            <a:r>
              <a:rPr lang="en-US" sz="1800" dirty="0" smtClean="0"/>
              <a:t>The main purpose of playing this game is to collect as many coin as possible without losing life.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90057" y="6271705"/>
            <a:ext cx="8011886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CSE 1200 | SOFTWARE DEVELOPMENT-1 | AHSANULLAH UNIVERSITY OF SCIENCE AND TECHNOLOGY</a:t>
            </a:r>
            <a:endParaRPr kumimoji="0" lang="en-US" sz="10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8594" y="6273239"/>
            <a:ext cx="875211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8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90053"/>
            <a:ext cx="8610600" cy="1293028"/>
          </a:xfrm>
        </p:spPr>
        <p:txBody>
          <a:bodyPr/>
          <a:lstStyle/>
          <a:p>
            <a:r>
              <a:rPr lang="en-US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- III</a:t>
            </a:r>
            <a:endParaRPr 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783081"/>
            <a:ext cx="5305927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Century Gothic (Body)"/>
              </a:rPr>
              <a:t>Menu</a:t>
            </a:r>
            <a:endParaRPr lang="en-US" sz="2400" b="1" u="sng" dirty="0">
              <a:latin typeface="Century Gothic (Body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 (Body)"/>
              </a:rPr>
              <a:t>PLAY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 (Body)"/>
              </a:rPr>
              <a:t>MODE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 (Body)"/>
              </a:rPr>
              <a:t>DIFFICULTY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 (Body)"/>
              </a:rPr>
              <a:t>INSTRUCTION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 (Body)"/>
              </a:rPr>
              <a:t>HIGH-SCORE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 (Body)"/>
              </a:rPr>
              <a:t>CREDIT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 (Body)"/>
              </a:rPr>
              <a:t>EXIT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90057" y="6271705"/>
            <a:ext cx="8011886" cy="365125"/>
          </a:xfrm>
        </p:spPr>
        <p:txBody>
          <a:bodyPr/>
          <a:lstStyle/>
          <a:p>
            <a:pPr algn="ctr"/>
            <a:r>
              <a:rPr lang="en-US" dirty="0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8594" y="6273239"/>
            <a:ext cx="87521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1383E-5B76-4384-8E02-51750E77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050" y="1622937"/>
            <a:ext cx="5777149" cy="43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90053"/>
            <a:ext cx="8610600" cy="1293028"/>
          </a:xfrm>
        </p:spPr>
        <p:txBody>
          <a:bodyPr/>
          <a:lstStyle/>
          <a:p>
            <a:r>
              <a:rPr lang="en-US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- IV</a:t>
            </a:r>
            <a:endParaRPr 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783081"/>
            <a:ext cx="5305927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Play</a:t>
            </a:r>
            <a:endParaRPr lang="en-US" sz="2400" b="1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Gaming Background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90057" y="6271705"/>
            <a:ext cx="8011886" cy="365125"/>
          </a:xfrm>
        </p:spPr>
        <p:txBody>
          <a:bodyPr/>
          <a:lstStyle/>
          <a:p>
            <a:pPr algn="ctr"/>
            <a:r>
              <a:rPr lang="en-US" dirty="0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8594" y="6273239"/>
            <a:ext cx="87521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09" y="1547838"/>
            <a:ext cx="6140514" cy="46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90053"/>
            <a:ext cx="8610600" cy="1293028"/>
          </a:xfrm>
        </p:spPr>
        <p:txBody>
          <a:bodyPr/>
          <a:lstStyle/>
          <a:p>
            <a:r>
              <a:rPr lang="en-US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- V</a:t>
            </a:r>
            <a:endParaRPr 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783081"/>
            <a:ext cx="4752475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Mode</a:t>
            </a:r>
            <a:endParaRPr lang="en-US" sz="2400" b="1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Player can select Day mode or Night mode from mode menu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90057" y="6271705"/>
            <a:ext cx="8011886" cy="365125"/>
          </a:xfrm>
        </p:spPr>
        <p:txBody>
          <a:bodyPr/>
          <a:lstStyle/>
          <a:p>
            <a:pPr algn="ctr"/>
            <a:r>
              <a:rPr lang="en-US" dirty="0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8594" y="6273239"/>
            <a:ext cx="87521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627D5-1BE0-4C83-8656-8565DA26D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425" y="1550831"/>
            <a:ext cx="5994774" cy="44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90053"/>
            <a:ext cx="8610600" cy="1293028"/>
          </a:xfrm>
        </p:spPr>
        <p:txBody>
          <a:bodyPr/>
          <a:lstStyle/>
          <a:p>
            <a:r>
              <a:rPr lang="en-US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- VI</a:t>
            </a:r>
            <a:endParaRPr 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783081"/>
            <a:ext cx="4752475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Difficulty</a:t>
            </a:r>
            <a:endParaRPr lang="en-US" sz="2400" b="1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Player can select Easy or Hard at difficulty </a:t>
            </a:r>
            <a:r>
              <a:rPr lang="en-US" sz="2400" dirty="0" smtClean="0"/>
              <a:t>menu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90057" y="6271705"/>
            <a:ext cx="8011886" cy="365125"/>
          </a:xfrm>
        </p:spPr>
        <p:txBody>
          <a:bodyPr/>
          <a:lstStyle/>
          <a:p>
            <a:pPr algn="ctr"/>
            <a:r>
              <a:rPr lang="en-US" dirty="0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8594" y="6273239"/>
            <a:ext cx="87521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96E40-942B-4200-BF19-BFB42B21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21" y="1678789"/>
            <a:ext cx="5676978" cy="42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90053"/>
            <a:ext cx="8610600" cy="1293028"/>
          </a:xfrm>
        </p:spPr>
        <p:txBody>
          <a:bodyPr/>
          <a:lstStyle/>
          <a:p>
            <a:r>
              <a:rPr lang="en-US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- VI</a:t>
            </a:r>
            <a:endParaRPr 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783081"/>
            <a:ext cx="4752475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Instruction</a:t>
            </a:r>
            <a:endParaRPr lang="en-US" sz="2400" b="1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Press ‘P’ to pause the game while playing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Press ‘R’ to resume the game while playing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Press ‘Q’ to leave the game while playing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90057" y="6271705"/>
            <a:ext cx="8011886" cy="365125"/>
          </a:xfrm>
        </p:spPr>
        <p:txBody>
          <a:bodyPr/>
          <a:lstStyle/>
          <a:p>
            <a:pPr algn="ctr"/>
            <a:r>
              <a:rPr lang="en-US" dirty="0" smtClean="0"/>
              <a:t>CSE 1200 | SOFTWARE DEVELOPMENT-1 | AHSANULLAH UNIVERSITY OF SCIENCE AND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8594" y="6273239"/>
            <a:ext cx="87521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2D98F4-C161-4B5E-B064-D8065452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274" y="1783081"/>
            <a:ext cx="6087345" cy="400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0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95</TotalTime>
  <Words>415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Century Gothic (Body)</vt:lpstr>
      <vt:lpstr>Wingdings</vt:lpstr>
      <vt:lpstr>Vapor Trail</vt:lpstr>
      <vt:lpstr>CAR MANIA</vt:lpstr>
      <vt:lpstr>CREDITS</vt:lpstr>
      <vt:lpstr>FEATURES - I</vt:lpstr>
      <vt:lpstr>FEATURES - II</vt:lpstr>
      <vt:lpstr>FEATURES - III</vt:lpstr>
      <vt:lpstr>FEATURES - IV</vt:lpstr>
      <vt:lpstr>FEATURES - V</vt:lpstr>
      <vt:lpstr>FEATURES - VI</vt:lpstr>
      <vt:lpstr>FEATURES - VI</vt:lpstr>
      <vt:lpstr>FEATURES - VII</vt:lpstr>
      <vt:lpstr>FEATURES - VIII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MANIA</dc:title>
  <dc:creator>Mamun</dc:creator>
  <cp:lastModifiedBy>Mamun</cp:lastModifiedBy>
  <cp:revision>11</cp:revision>
  <dcterms:created xsi:type="dcterms:W3CDTF">2020-09-21T08:36:22Z</dcterms:created>
  <dcterms:modified xsi:type="dcterms:W3CDTF">2020-09-21T18:10:46Z</dcterms:modified>
</cp:coreProperties>
</file>