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3B43CF-EFB4-46FB-8253-496BA71762CA}">
  <a:tblStyle styleId="{063B43CF-EFB4-46FB-8253-496BA7176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af4d3fe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af4d3fe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af4d3fe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baf4d3fe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af4d3fe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af4d3fe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af4d3fe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af4d3fe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af4d3fe4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baf4d3fe4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23600" y="677000"/>
            <a:ext cx="82968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CSE424 PAPER REVIEW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79525" y="2499525"/>
            <a:ext cx="31353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Submitted by 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Mainul Hossain 15341003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Shataddru Shyan Haque 17201015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Tabassum Alam 18101235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Shadman Bin Sharife 19101279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Abdullah Al Rakin 21341032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819325" y="4016575"/>
            <a:ext cx="385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Submitted to  : Annajiat Alim Rasel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15325" y="1813100"/>
            <a:ext cx="14826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GROUP 16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 rot="5400000">
            <a:off x="7444163" y="1157313"/>
            <a:ext cx="501975" cy="2059500"/>
          </a:xfrm>
          <a:prstGeom prst="flowChartOffpageConnector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419100" y="409800"/>
            <a:ext cx="83058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3D AffordanceNet: A Benchmark for Visual Object Affordance Understanding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19100" y="1314675"/>
            <a:ext cx="8305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Authors : Shengheng Deng, Xun Xu, Chaozheng Wu , Ke Chen, and Kui Jia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419100" y="1986963"/>
            <a:ext cx="6630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The contributions made on </a:t>
            </a:r>
            <a:r>
              <a:rPr lang="en" sz="1500"/>
              <a:t>this paper are :</a:t>
            </a:r>
            <a:endParaRPr sz="1500"/>
          </a:p>
        </p:txBody>
      </p:sp>
      <p:sp>
        <p:nvSpPr>
          <p:cNvPr id="84" name="Google Shape;84;p14"/>
          <p:cNvSpPr/>
          <p:nvPr/>
        </p:nvSpPr>
        <p:spPr>
          <a:xfrm rot="-5400000">
            <a:off x="1197863" y="1846600"/>
            <a:ext cx="501975" cy="2059500"/>
          </a:xfrm>
          <a:prstGeom prst="flowChartOffpageConnector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2094900" y="2676263"/>
            <a:ext cx="6630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2"/>
                </a:solidFill>
              </a:rPr>
              <a:t>Introducing 3D AffordanceNet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 rot="-5400000">
            <a:off x="1197863" y="2553025"/>
            <a:ext cx="501975" cy="2059500"/>
          </a:xfrm>
          <a:prstGeom prst="flowChartOffpageConnector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2094900" y="3382688"/>
            <a:ext cx="6630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2"/>
                </a:solidFill>
              </a:rPr>
              <a:t>Proposing 3 affordance learning tasks supported by 3D AfffodanceNet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4"/>
          <p:cNvSpPr/>
          <p:nvPr/>
        </p:nvSpPr>
        <p:spPr>
          <a:xfrm rot="-5400000">
            <a:off x="1091263" y="3366063"/>
            <a:ext cx="715175" cy="2059500"/>
          </a:xfrm>
          <a:prstGeom prst="flowChartOffpageConnector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2094900" y="4069058"/>
            <a:ext cx="6630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2"/>
                </a:solidFill>
              </a:rPr>
              <a:t>Benchmarking 3 baseline methods and proposing a semi supervised affordance estimation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3540738" y="1018627"/>
            <a:ext cx="2171336" cy="754086"/>
            <a:chOff x="3802950" y="1145950"/>
            <a:chExt cx="1538100" cy="442513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9FC5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DATASET CONSTRUCTION</a:t>
              </a:r>
              <a:endParaRPr b="1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967325" y="2645853"/>
            <a:ext cx="1828801" cy="681823"/>
            <a:chOff x="2032650" y="2350450"/>
            <a:chExt cx="1538100" cy="442513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rgbClr val="9FC5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DEFINE AFFORDANCE TYPE</a:t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4721402" y="3565826"/>
            <a:ext cx="1828801" cy="681823"/>
            <a:chOff x="5573250" y="2350450"/>
            <a:chExt cx="1538100" cy="442513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5573250" y="2350463"/>
              <a:ext cx="1538100" cy="442500"/>
            </a:xfrm>
            <a:prstGeom prst="rect">
              <a:avLst/>
            </a:prstGeom>
            <a:solidFill>
              <a:srgbClr val="9FC5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GROUND TRUTH CONSTRUCTION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5732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6347899" y="2645833"/>
            <a:ext cx="1828801" cy="681862"/>
            <a:chOff x="1174375" y="2350450"/>
            <a:chExt cx="1538100" cy="442538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1174375" y="2350488"/>
              <a:ext cx="1538100" cy="442500"/>
            </a:xfrm>
            <a:prstGeom prst="rect">
              <a:avLst/>
            </a:prstGeom>
            <a:solidFill>
              <a:srgbClr val="9FC5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STATISTICS</a:t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74375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2731100" y="3565826"/>
            <a:ext cx="1828801" cy="681823"/>
            <a:chOff x="2032650" y="2350450"/>
            <a:chExt cx="1538100" cy="442513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rgbClr val="9FC5E8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ANNOTATION INTERFACE</a:t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" name="Google Shape;109;p15"/>
          <p:cNvCxnSpPr>
            <a:stCxn id="95" idx="1"/>
            <a:endCxn id="99" idx="0"/>
          </p:cNvCxnSpPr>
          <p:nvPr/>
        </p:nvCxnSpPr>
        <p:spPr>
          <a:xfrm flipH="1">
            <a:off x="1881738" y="1395680"/>
            <a:ext cx="1659000" cy="125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95" idx="3"/>
            <a:endCxn id="105" idx="0"/>
          </p:cNvCxnSpPr>
          <p:nvPr/>
        </p:nvCxnSpPr>
        <p:spPr>
          <a:xfrm>
            <a:off x="5712074" y="1395680"/>
            <a:ext cx="1550100" cy="125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95" idx="2"/>
            <a:endCxn id="108" idx="0"/>
          </p:cNvCxnSpPr>
          <p:nvPr/>
        </p:nvCxnSpPr>
        <p:spPr>
          <a:xfrm rot="5400000">
            <a:off x="3239356" y="2178763"/>
            <a:ext cx="1793100" cy="981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 flipH="1" rot="-5400000">
            <a:off x="4224402" y="2182935"/>
            <a:ext cx="1776600" cy="97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873300" y="618200"/>
            <a:ext cx="739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TASKS AND BENCHMARK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95471" y="1324775"/>
            <a:ext cx="1389900" cy="1137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-154000" y="1587298"/>
            <a:ext cx="201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Benchmarking three tasks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83500" y="2583989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45758" y="2707553"/>
            <a:ext cx="10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Full-shape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44091" y="4000201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597508" y="4106701"/>
            <a:ext cx="1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Partial-view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83507" y="3289082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638782" y="3318522"/>
            <a:ext cx="10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Rotation-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invariant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135946" y="1324775"/>
            <a:ext cx="1389900" cy="1137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647450" y="1553225"/>
            <a:ext cx="1878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Splitting 3D</a:t>
            </a:r>
            <a:endParaRPr>
              <a:solidFill>
                <a:schemeClr val="dk2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AffordanceNet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223975" y="2583989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2386233" y="2707553"/>
            <a:ext cx="10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70%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2284566" y="4000201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2337983" y="4106701"/>
            <a:ext cx="1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20%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2223982" y="3289082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2379257" y="3318522"/>
            <a:ext cx="10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Validation 10%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876421" y="1324775"/>
            <a:ext cx="1389900" cy="1137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3442175" y="1192875"/>
            <a:ext cx="17808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Evaluating on 3 Network Architecture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3964450" y="2583989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4025050" y="2675775"/>
            <a:ext cx="12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PointNet++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025041" y="4000201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4078458" y="4106701"/>
            <a:ext cx="1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964457" y="3289082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4119982" y="3398597"/>
            <a:ext cx="10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DGCNN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7409121" y="1230813"/>
            <a:ext cx="1389900" cy="1137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6837450" y="963048"/>
            <a:ext cx="2098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Semi Supervised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Affordance</a:t>
            </a:r>
            <a:endParaRPr>
              <a:solidFill>
                <a:schemeClr val="dk2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estimation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7497150" y="2490025"/>
            <a:ext cx="1345200" cy="10146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557750" y="3575900"/>
            <a:ext cx="1255200" cy="9435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5638496" y="1311788"/>
            <a:ext cx="1389900" cy="1137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5222975" y="1300275"/>
            <a:ext cx="1780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Experiment</a:t>
            </a:r>
            <a:endParaRPr>
              <a:solidFill>
                <a:schemeClr val="dk2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Estimation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726525" y="2571002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751875" y="2555075"/>
            <a:ext cx="12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Point wise Affordance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787116" y="3987214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5805275" y="3947463"/>
            <a:ext cx="131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Affordance of rotated 3D objects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5726532" y="3276095"/>
            <a:ext cx="1312500" cy="613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5691275" y="3239363"/>
            <a:ext cx="131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Affordance of partially visible objects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7623000" y="2579763"/>
            <a:ext cx="1389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Randomly sampling 1% training data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716900" y="3739850"/>
            <a:ext cx="14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Backbone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DGCNN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811950" y="671825"/>
            <a:ext cx="75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EVALUATION AND RESULTS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952500" y="12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{063B43CF-EFB4-46FB-8253-496BA71762CA}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FULL SHAPE AFFORDANCE ESTIMATION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PARTIAL VIEW AFFORDANCE ESTIMATION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ROTATION INVARIANT AFFORDANCE ESTIMATION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SEMI SUPERVISED AFFORDANCE ESTIMATION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r>
                        <a:rPr lang="en" sz="1200"/>
                        <a:t>he performances of 3 networks are close and all achieve a relatively low aIOU score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The quantitative performances of 3 networks have decreased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Under z/z rotation scheme, estimations are largely correct across most categories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Outperforms the fully supervised baseline on all three metrics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PointNet++ produces some reasonable results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Qualitative results obtained from PointNet++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 Under SO(3)/SO(3) scheme, a visually satisfying results for most shapes is seen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Exploiting unlabeled data leads to improvement of performance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1115250" y="707950"/>
            <a:ext cx="691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OUR OPINIONS ON THE PAPER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292300" y="1482575"/>
            <a:ext cx="7037100" cy="5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The Paper proposed a new approach towards the segmentation of visual affordance through the 3D mapping of semantic objects rather than the traditional 2D and 2.5D rendering.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321200" y="2144525"/>
            <a:ext cx="7037100" cy="51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Whilst the concept is very intriguing the idea is still a “proof of concept” and therefore needs further testing and refinement.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321200" y="2814125"/>
            <a:ext cx="70371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The new dataset while being proficient was also experimental and needs further refinement.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321200" y="3306725"/>
            <a:ext cx="7037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More research and refinement is required to achieve better results for more difficult affordance categories.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321200" y="3806975"/>
            <a:ext cx="70371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100">
                <a:solidFill>
                  <a:schemeClr val="dk2"/>
                </a:solidFill>
              </a:rPr>
              <a:t>If further research can be done the applications for said 3D affordance segmentation will be fascinating.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