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>
        <p:scale>
          <a:sx n="98" d="100"/>
          <a:sy n="98" d="100"/>
        </p:scale>
        <p:origin x="-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3243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6975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2529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318223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015499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24819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82198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19557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9257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46007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97887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4709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05471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981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49720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389753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4B2C-F824-46F6-B909-EF0130E882A2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CAE66-A99A-467F-A3C7-02CA0227E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904859" y="1278623"/>
            <a:ext cx="7920880" cy="1852824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Курсовой проект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«Разработка приложения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генерации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графа с нелинейным правилом предпочтительного связывания</a:t>
            </a: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182" y="3284983"/>
            <a:ext cx="9236810" cy="2046141"/>
          </a:xfrm>
        </p:spPr>
        <p:txBody>
          <a:bodyPr>
            <a:noAutofit/>
          </a:bodyPr>
          <a:lstStyle/>
          <a:p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Выполнила:</a:t>
            </a:r>
          </a:p>
          <a:p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Студентка группы ПИ-161</a:t>
            </a:r>
          </a:p>
          <a:p>
            <a:r>
              <a:rPr lang="ru-RU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М.С.Шарипова</a:t>
            </a:r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Проверил: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.т.н.,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доцент Е.Б.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Юдин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5299" y="5849802"/>
            <a:ext cx="179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Омск 2019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4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301" y="175599"/>
            <a:ext cx="9393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Распределение степени связанности вершин графа с НППС и вывод степени каждой вершины графа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2396" y="904009"/>
            <a:ext cx="6205249" cy="58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73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99260" y="230971"/>
            <a:ext cx="3598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Сгенерированный граф с НППС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76238" y="600303"/>
            <a:ext cx="6426098" cy="60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21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75263" y="197427"/>
            <a:ext cx="6096000" cy="4830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тестирования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1109" y="680444"/>
            <a:ext cx="9694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первом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проверяется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ребер в графе, а во втором тесте проверяется действительно ли программа сгенерировала граф с заданным количеством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80113" y="1380503"/>
            <a:ext cx="6724795" cy="49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18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39155" cy="3532909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b="2080"/>
          <a:stretch/>
        </p:blipFill>
        <p:spPr>
          <a:xfrm>
            <a:off x="6129800" y="0"/>
            <a:ext cx="5939790" cy="343973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b="8178"/>
          <a:stretch/>
        </p:blipFill>
        <p:spPr>
          <a:xfrm>
            <a:off x="6129799" y="3600246"/>
            <a:ext cx="5939790" cy="325235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b="5242"/>
          <a:stretch/>
        </p:blipFill>
        <p:spPr>
          <a:xfrm>
            <a:off x="-1" y="3532909"/>
            <a:ext cx="5939155" cy="33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79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480" y="1297429"/>
            <a:ext cx="8589819" cy="461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 indent="-367030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обладает следующими достоинствами: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lphaL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Понятный и простой интерфейс окна задания параметров необходимых для генерации графа;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lphaL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Удобный просмотр каждой вершины графа;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lphaL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Хорошая визуализация сгенерированного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графа.</a:t>
            </a:r>
          </a:p>
          <a:p>
            <a:pPr lvl="1">
              <a:lnSpc>
                <a:spcPct val="120000"/>
              </a:lnSpc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обладает следующими недостатками: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отображается в разных окнах;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lphaL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большом количестве вершин, трудно рассмотреть соседние вершины и связи каждой вершины.</a:t>
            </a:r>
          </a:p>
          <a:p>
            <a:pPr marL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улучшения работы приложения можно сделать увеличение  просмотра каждой вершины  графа с НППС.</a:t>
            </a:r>
          </a:p>
          <a:p>
            <a:pPr algn="just"/>
            <a:r>
              <a:rPr lang="ru-RU" sz="1400" b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400" b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67791" y="301336"/>
            <a:ext cx="6431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приложения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673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117" y="1438420"/>
            <a:ext cx="9247911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курсового проекта было разработано приложение, позволяющее сгенерировать граф с нелинейным правилом предпочтительного связывания  с выводом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степени связанности вершин. 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результатов тестирования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JUnit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приложение работает корректно.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Тесты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разных примерах генерации графа с НППС с различным числом вершин также были успешно проведены.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Следовательно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цель курсового проекта была достигнута, все задачи решены.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может применяться для визуализации графа с НППС при разном  количестве задаваемых вершин.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b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b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522518" y="295420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51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1112809" y="628321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1"/>
          <p:cNvSpPr txBox="1">
            <a:spLocks/>
          </p:cNvSpPr>
          <p:nvPr/>
        </p:nvSpPr>
        <p:spPr>
          <a:xfrm>
            <a:off x="284672" y="1587261"/>
            <a:ext cx="9057737" cy="3347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53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</a:t>
            </a:r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использованием библиотеки 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реализующее генерацию графа с нелинейным правилом предпочтительного </a:t>
            </a:r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связывания с выводом распределения </a:t>
            </a:r>
            <a:r>
              <a:rPr lang="ru-RU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 связности </a:t>
            </a:r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 графа</a:t>
            </a:r>
          </a:p>
          <a:p>
            <a:pPr marL="0" indent="0" algn="just">
              <a:buNone/>
            </a:pPr>
            <a:endParaRPr lang="ru-RU" sz="53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237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48309" y="1017917"/>
            <a:ext cx="449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845390" y="179748"/>
            <a:ext cx="8229600" cy="5103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Теоретический анализ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563" y="888523"/>
            <a:ext cx="973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Экспоненциальный растущий граф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граф, в котором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момент времени добавляется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устанавливаются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ребер между новой вершиной и существующими вершинами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присоединения выбирается равновероятно из существующих вершин графа.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3298" y="2420512"/>
            <a:ext cx="9348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данном курсовом проекте необходимо реализовать один вид экспоненциального растущего графа предложенный Задорожным В.Н. граф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нелинейным правилом предпочтительного связывания (НППС) 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5275" y="3624658"/>
            <a:ext cx="962420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построении случайных графов  с НППС используется произвольная функция предпочтения </a:t>
            </a:r>
            <a:r>
              <a:rPr lang="ru-RU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 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0. В соответствии с этой функцией вероятность связывания ребра приращения с вершиной </a:t>
            </a:r>
            <a:r>
              <a:rPr lang="ru-RU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определяется в виде </a:t>
            </a:r>
          </a:p>
          <a:p>
            <a:pPr indent="180340" algn="ctr">
              <a:lnSpc>
                <a:spcPct val="115000"/>
              </a:lnSpc>
              <a:spcAft>
                <a:spcPts val="600"/>
              </a:spcAft>
            </a:pPr>
            <a:r>
              <a:rPr lang="ru-RU" i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i="1" baseline="-25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i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)/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ru-RU" i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i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	(1.2)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5275" y="5285913"/>
            <a:ext cx="924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Существуют два метода генерации графа с НППС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базовый метод генерации графа с НППС и  ускоренный метод генерации графа с НППС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543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05442" y="197000"/>
            <a:ext cx="8540149" cy="88130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dirty="0" smtClean="0"/>
              <a:t>Ускоренный метод </a:t>
            </a:r>
            <a:r>
              <a:rPr lang="ru-RU" sz="3200" dirty="0"/>
              <a:t>генерации графа с НППС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568" y="1078301"/>
            <a:ext cx="91985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Разбивается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вершин на слои (подмножества с одинаковой степенью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связности)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генераторе БА_СЛОИ (m, N, G) выбор вершины для присоединения в соответствии с вероятностью (1.2) выполняется в два этапа: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Вначале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разыгрывается номер слоя, из которого будет выбрана вершина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2. Затем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этого слоя выбирается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равновероятно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 генерации графа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новая вершина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 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ребрами. Добавления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ребер являются независимыми событиями, поэтому номер каждой следующей выбранной для присоединения вершины добавляется в специальный список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пока не будут выбраны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номеров вершин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номеров вершин (выход из цикла) в граф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«одновременно» добавляются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новых ребер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между добавленной вершиной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вершинами из списка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очищается, и алгоритм переходит к очередному шагу добавления новой вершины, пока не будут добавлены все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 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583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46809"/>
            <a:ext cx="6844347" cy="6016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3043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3683" y="1173982"/>
            <a:ext cx="9082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Среднее число итераций при выборе вершины для добавления </a:t>
            </a:r>
            <a:r>
              <a:rPr kumimoji="0" lang="en-US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 равно:</a:t>
            </a:r>
            <a:endParaRPr kumimoji="0" lang="ru-RU" altLang="ru-RU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17823"/>
              </p:ext>
            </p:extLst>
          </p:nvPr>
        </p:nvGraphicFramePr>
        <p:xfrm>
          <a:off x="1876280" y="1841163"/>
          <a:ext cx="6569153" cy="68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4292600" imgH="444500" progId="Equation.3">
                  <p:embed/>
                </p:oleObj>
              </mc:Choice>
              <mc:Fallback>
                <p:oleObj r:id="rId3" imgW="42926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280" y="1841163"/>
                        <a:ext cx="6569153" cy="685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667744" y="354683"/>
            <a:ext cx="4092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Теоретический анализ</a:t>
            </a:r>
            <a:endParaRPr lang="ru-RU" sz="32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683" y="2732808"/>
            <a:ext cx="9237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скоренный  метод сокращает время генерации графа с большим числом вершин от нескольких часов до  </a:t>
            </a: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 минут. 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</a:t>
            </a: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дает возможность проводить многовариантный анализ, без которого невозможно решение вопросов структурной идентификации сетей и решение задач системного анализа сетей и сетевых процессов в целом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928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358736" y="149947"/>
            <a:ext cx="5413664" cy="5150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29396" y="831273"/>
            <a:ext cx="7930140" cy="55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291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649682" y="274638"/>
            <a:ext cx="6556664" cy="72288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Аспекты реализации</a:t>
            </a:r>
            <a:endParaRPr lang="ru-RU" altLang="ru-RU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3618" y="870608"/>
            <a:ext cx="8312728" cy="481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В ходе реализации приложения использовались инструменты следующих библиотек: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библиотеки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SWT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использовались для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окна задания количества вершин графа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кнопки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вызова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графа;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Инструменты библиотеки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JFreeChart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использовались для отображения панели, демонстрирующей распределения степени связанности вершин и вывода степени каждой вершины в текстовое поле;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Инструменты библиотеки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Jung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использовались для работы с графом;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Функции библиотеки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JUnit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использовались для тестирования программы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 выложен на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https://github.com/Mainurka/NPGraph.git</a:t>
            </a:r>
            <a:endParaRPr lang="ru-RU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155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67892" y="311728"/>
            <a:ext cx="4759036" cy="59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  <a:endParaRPr lang="ru-RU" alt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02673" y="931368"/>
            <a:ext cx="9008918" cy="211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После запуска программы перед пользователем появляется окно, в котором необходимо выполнить следующие шаги: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1)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задать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вершин графа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затравки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2)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задать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вершин графа с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НППС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3) нажать на кнопку для генерации графа с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НППС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/>
          <a:stretch>
            <a:fillRect/>
          </a:stretch>
        </p:blipFill>
        <p:spPr bwMode="auto">
          <a:xfrm>
            <a:off x="2493818" y="4040751"/>
            <a:ext cx="4188045" cy="18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76483" y="3340746"/>
            <a:ext cx="7303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Окно задания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количества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 графа затравки и графа с НППС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793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531</Words>
  <Application>Microsoft Office PowerPoint</Application>
  <PresentationFormat>Широкоэкранный</PresentationFormat>
  <Paragraphs>74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Грань</vt:lpstr>
      <vt:lpstr>Microsoft Visio Drawing</vt:lpstr>
      <vt:lpstr>Equation.3</vt:lpstr>
      <vt:lpstr>Курсовой проект   «Разработка приложения  генерации  графа с нелинейным правилом предпочтительного связывания»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«Разработка приложения для генерации графа с нелинейным правилом предпочтительного связывания»</dc:title>
  <dc:creator>Пользователь Windows</dc:creator>
  <cp:lastModifiedBy>Пользователь Windows</cp:lastModifiedBy>
  <cp:revision>19</cp:revision>
  <dcterms:created xsi:type="dcterms:W3CDTF">2019-12-14T10:24:50Z</dcterms:created>
  <dcterms:modified xsi:type="dcterms:W3CDTF">2019-12-14T14:16:36Z</dcterms:modified>
</cp:coreProperties>
</file>