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7" r:id="rId2"/>
    <p:sldId id="297" r:id="rId3"/>
    <p:sldId id="298" r:id="rId4"/>
    <p:sldId id="280" r:id="rId5"/>
    <p:sldId id="268" r:id="rId6"/>
    <p:sldId id="279" r:id="rId7"/>
    <p:sldId id="278" r:id="rId8"/>
    <p:sldId id="281" r:id="rId9"/>
    <p:sldId id="296" r:id="rId10"/>
    <p:sldId id="286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82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38A05-8020-4321-99FA-39FDF3809826}" v="4" dt="2023-06-28T19:40:15.42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7/1/2023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ir/advanced-debugging.git" TargetMode="External"/><Relationship Id="rId2" Type="http://schemas.openxmlformats.org/officeDocument/2006/relationships/hyperlink" Target="https://github.com/Mair/advanced-debugg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ADVANCED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921F-FD98-4F67-4FDC-326C6193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GDB CHEET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9E6A-3F05-04D6-46E4-0720F9C4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https://github.com/Mair/advanced-debugging/blob/master/main/_2_openocd_gdb/demo/readme.md</a:t>
            </a:r>
          </a:p>
        </p:txBody>
      </p:sp>
    </p:spTree>
    <p:extLst>
      <p:ext uri="{BB962C8B-B14F-4D97-AF65-F5344CB8AC3E}">
        <p14:creationId xmlns:p14="http://schemas.microsoft.com/office/powerpoint/2010/main" val="36565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FD91-57FB-C71D-548F-C0BE358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VS Code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36D4-B4A0-4BEA-5577-EC9DFA06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JATAG is required. Some chips like the S3 and C3 have JTAGS built in </a:t>
            </a:r>
          </a:p>
          <a:p>
            <a:r>
              <a:rPr lang="en-GB" dirty="0"/>
              <a:t>For vs code debugging type `idf.py </a:t>
            </a:r>
            <a:r>
              <a:rPr lang="en-GB" dirty="0" err="1"/>
              <a:t>openocd</a:t>
            </a:r>
            <a:r>
              <a:rPr lang="en-GB" dirty="0"/>
              <a:t>` </a:t>
            </a:r>
          </a:p>
          <a:p>
            <a:r>
              <a:rPr lang="en-GB" dirty="0"/>
              <a:t>click on the debug tab</a:t>
            </a:r>
          </a:p>
          <a:p>
            <a:r>
              <a:rPr lang="en-GB" dirty="0"/>
              <a:t>click the green arrow to launch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vs code debugging can be very </a:t>
            </a:r>
            <a:r>
              <a:rPr lang="en-GB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slloowww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!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72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682-86C8-485F-76B9-29E0D98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1D54-90E4-E358-D646-1A3583CD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799"/>
            <a:ext cx="10082842" cy="4348163"/>
          </a:xfrm>
        </p:spPr>
        <p:txBody>
          <a:bodyPr/>
          <a:lstStyle/>
          <a:p>
            <a:endParaRPr lang="en-AU" dirty="0"/>
          </a:p>
          <a:p>
            <a:r>
              <a:rPr lang="en-GB" dirty="0"/>
              <a:t>type `idf.py </a:t>
            </a:r>
            <a:r>
              <a:rPr lang="en-GB" dirty="0" err="1"/>
              <a:t>openocd</a:t>
            </a:r>
            <a:r>
              <a:rPr lang="en-GB" dirty="0"/>
              <a:t>`</a:t>
            </a:r>
          </a:p>
          <a:p>
            <a:r>
              <a:rPr lang="en-GB" dirty="0"/>
              <a:t>Then run…</a:t>
            </a:r>
            <a:endParaRPr lang="en-AU" dirty="0"/>
          </a:p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xtensa-esp32s3-elf-gdb -x build/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gdbinit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/connect build/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&lt;elf file&gt;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.elf</a:t>
            </a:r>
          </a:p>
          <a:p>
            <a:r>
              <a:rPr lang="en-AU" dirty="0"/>
              <a:t>You “might” be able to use `idf.py </a:t>
            </a:r>
            <a:r>
              <a:rPr lang="en-AU" dirty="0" err="1"/>
              <a:t>gdb</a:t>
            </a:r>
            <a:r>
              <a:rPr lang="en-AU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615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905B-4631-6CEE-D97D-57C6E06C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dump :  post-crash </a:t>
            </a:r>
            <a:r>
              <a:rPr lang="en-AU" dirty="0" err="1"/>
              <a:t>analisys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ACB8-14AD-B63E-2388-A38D0BAC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Menuconfig</a:t>
            </a:r>
            <a:r>
              <a:rPr lang="en-AU" dirty="0"/>
              <a:t>-&gt;Component config-&gt;Core dump</a:t>
            </a:r>
          </a:p>
          <a:p>
            <a:r>
              <a:rPr lang="en-AU" dirty="0"/>
              <a:t>Requires a partition entry </a:t>
            </a:r>
            <a:r>
              <a:rPr lang="en-A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coredump</a:t>
            </a:r>
            <a:r>
              <a:rPr lang="en-A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 data,</a:t>
            </a: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coredump</a:t>
            </a: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64K”</a:t>
            </a:r>
          </a:p>
          <a:p>
            <a:pPr marL="274320" lvl="1" indent="0">
              <a:buNone/>
            </a:pPr>
            <a:endParaRPr lang="en-AU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python {{IDF_PATH}}/components/espcoredump/espcoredump.py -p COM35 </a:t>
            </a:r>
            <a:r>
              <a:rPr lang="en-AU" dirty="0" err="1">
                <a:solidFill>
                  <a:srgbClr val="FFFFFF"/>
                </a:solidFill>
                <a:latin typeface="Consolas" panose="020B0609020204030204" pitchFamily="49" charset="0"/>
              </a:rPr>
              <a:t>dbg_corefile</a:t>
            </a: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 build/&lt;elf file&gt;.elf</a:t>
            </a:r>
          </a:p>
          <a:p>
            <a:pPr marL="274320" lvl="1" indent="0">
              <a:buNone/>
            </a:pPr>
            <a:endParaRPr lang="en-A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AU" dirty="0">
                <a:solidFill>
                  <a:srgbClr val="FFFFFF"/>
                </a:solidFill>
                <a:latin typeface="Consolas" panose="020B0609020204030204" pitchFamily="49" charset="0"/>
              </a:rPr>
              <a:t>python {{IDF_PATH}}/tools/esp_app_trace/logtrace_proc.py apptrace_ESP_log.log build/&lt;elf file&gt;.elf</a:t>
            </a:r>
          </a:p>
          <a:p>
            <a:pPr marL="274320" lvl="1" indent="0">
              <a:buNone/>
            </a:pP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4AF8-4DD8-CA31-0347-147AA9F5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D745-E425-7CA7-9E27-8D25FB83C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Getting memory size</a:t>
            </a:r>
          </a:p>
          <a:p>
            <a:r>
              <a:rPr lang="en-AU" dirty="0"/>
              <a:t>Detecting leaks</a:t>
            </a:r>
          </a:p>
          <a:p>
            <a:r>
              <a:rPr lang="en-AU" dirty="0"/>
              <a:t>Detecting 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3947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37BF-7C21-8D76-FB95-30B7F302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Retrieving the size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022D-0C87-858D-3E41-4D7799A8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 use </a:t>
            </a:r>
            <a:r>
              <a:rPr lang="en-GB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esp_get_free_heap_size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 to get the heap size</a:t>
            </a:r>
          </a:p>
          <a:p>
            <a:r>
              <a:rPr lang="en-GB" dirty="0">
                <a:solidFill>
                  <a:srgbClr val="E1EFFF"/>
                </a:solidFill>
                <a:latin typeface="Consolas" panose="020B0609020204030204" pitchFamily="49" charset="0"/>
              </a:rPr>
              <a:t>If you need to know the size of a particular portion of memory you can use </a:t>
            </a:r>
            <a:r>
              <a:rPr lang="en-GB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heap_caps_get_free_size</a:t>
            </a:r>
            <a:r>
              <a:rPr lang="en-GB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(&lt;caps&gt;) 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where caps can be</a:t>
            </a:r>
          </a:p>
          <a:p>
            <a:pPr marL="0" indent="0">
              <a:spcBef>
                <a:spcPts val="0"/>
              </a:spcBef>
              <a:buNone/>
            </a:pPr>
            <a:endParaRPr lang="en-AU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MALLOC_CAP_SPIRAM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MALLOC_CAP_DMA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MALLOC_CAP_IRAM_8BIT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E1EFFF"/>
                </a:solidFill>
                <a:latin typeface="Consolas" panose="020B0609020204030204" pitchFamily="49" charset="0"/>
              </a:rPr>
              <a:t>Etc.</a:t>
            </a:r>
          </a:p>
          <a:p>
            <a:pPr marL="0" indent="0">
              <a:spcBef>
                <a:spcPts val="0"/>
              </a:spcBef>
              <a:buNone/>
            </a:pPr>
            <a:endParaRPr lang="en-GB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44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BE88-06C9-3434-35CE-80AD5715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Heap memory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2F7B-C62E-EFFD-B535-748D8EA4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513" y="1828799"/>
            <a:ext cx="8419381" cy="4348163"/>
          </a:xfrm>
        </p:spPr>
        <p:txBody>
          <a:bodyPr>
            <a:normAutofit lnSpcReduction="10000"/>
          </a:bodyPr>
          <a:lstStyle/>
          <a:p>
            <a:r>
              <a:rPr lang="en-AU" dirty="0" err="1"/>
              <a:t>Menuconfig</a:t>
            </a:r>
            <a:r>
              <a:rPr lang="en-AU" dirty="0"/>
              <a:t>-&gt;Component config-&gt;Heap memory debugging</a:t>
            </a:r>
          </a:p>
          <a:p>
            <a:pPr marL="0" indent="0">
              <a:buNone/>
            </a:pPr>
            <a:endParaRPr lang="en-AU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NUM_RECORDS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1000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1" dirty="0" err="1">
                <a:solidFill>
                  <a:srgbClr val="FF68B8"/>
                </a:solidFill>
                <a:effectLst/>
                <a:latin typeface="Consolas" panose="020B0609020204030204" pitchFamily="49" charset="0"/>
              </a:rPr>
              <a:t>heap_trace_record_t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trace_record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NUM_RECORDS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GB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heap_trace_init_standalone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trace_record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NUM_RECORDS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heap_trace_start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(HEAP_TRACE_LEAKS);</a:t>
            </a:r>
          </a:p>
          <a:p>
            <a:pPr marL="0" indent="0">
              <a:buNone/>
            </a:pPr>
            <a:r>
              <a:rPr lang="en-GB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heap_trace_dump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92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B7BB-4D1D-C3FB-A329-88BE7A30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Heap poisoning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C11B-1DE8-02CD-E3A7-39F56341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Uses a cannery to detect for buffer </a:t>
            </a:r>
            <a:r>
              <a:rPr lang="en-AU" dirty="0" err="1"/>
              <a:t>oferrun</a:t>
            </a:r>
            <a:endParaRPr lang="en-AU" dirty="0"/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heap_caps_check_integrity_all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8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6AA0-AFA1-6F94-A38F-7807ECA5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A68A1-F89B-8643-0D2C-95E6347F0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Writing to trace</a:t>
            </a:r>
          </a:p>
          <a:p>
            <a:r>
              <a:rPr lang="en-AU" dirty="0"/>
              <a:t>Overriding ESP_LOG functions</a:t>
            </a:r>
          </a:p>
          <a:p>
            <a:r>
              <a:rPr lang="en-AU" dirty="0"/>
              <a:t>Using </a:t>
            </a:r>
            <a:r>
              <a:rPr lang="en-AU" dirty="0" err="1"/>
              <a:t>Segger</a:t>
            </a:r>
            <a:r>
              <a:rPr lang="en-AU" dirty="0"/>
              <a:t> </a:t>
            </a:r>
            <a:r>
              <a:rPr lang="en-AU" dirty="0" err="1"/>
              <a:t>sysview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5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A0E3-CB04-E6C7-9A87-B8FB50BF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trace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F198-87A3-047E-CE5B-B18FD6C1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You will need telnet. Telnet can be installed under windows with add / remove features):</a:t>
            </a:r>
          </a:p>
          <a:p>
            <a:r>
              <a:rPr lang="en-AU" dirty="0" err="1"/>
              <a:t>menuconfig</a:t>
            </a:r>
            <a:r>
              <a:rPr lang="en-AU" dirty="0"/>
              <a:t> -&gt; component config -&gt;Application level tracing.</a:t>
            </a:r>
          </a:p>
          <a:p>
            <a:r>
              <a:rPr lang="en-AU" dirty="0"/>
              <a:t>Set data destination to JTAG</a:t>
            </a:r>
          </a:p>
          <a:p>
            <a:r>
              <a:rPr lang="en-AU" dirty="0"/>
              <a:t>idf.py </a:t>
            </a:r>
            <a:r>
              <a:rPr lang="en-AU" dirty="0" err="1"/>
              <a:t>openocd</a:t>
            </a:r>
            <a:endParaRPr lang="en-AU" dirty="0"/>
          </a:p>
          <a:p>
            <a:r>
              <a:rPr lang="en-AU" dirty="0"/>
              <a:t>telnet localhost 4444</a:t>
            </a:r>
          </a:p>
          <a:p>
            <a:r>
              <a:rPr lang="en-AU" dirty="0" err="1"/>
              <a:t>esp</a:t>
            </a:r>
            <a:r>
              <a:rPr lang="en-AU" dirty="0"/>
              <a:t> </a:t>
            </a:r>
            <a:r>
              <a:rPr lang="en-AU" dirty="0" err="1"/>
              <a:t>apptrace</a:t>
            </a:r>
            <a:r>
              <a:rPr lang="en-AU" dirty="0"/>
              <a:t> start file://apptrace.log 1 -1 -1 0 0</a:t>
            </a:r>
          </a:p>
        </p:txBody>
      </p:sp>
    </p:spTree>
    <p:extLst>
      <p:ext uri="{BB962C8B-B14F-4D97-AF65-F5344CB8AC3E}">
        <p14:creationId xmlns:p14="http://schemas.microsoft.com/office/powerpoint/2010/main" val="32796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7A44-8DDA-AEAD-BA55-9A9311FD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Codebase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0914-345A-4D04-0078-0565D1F8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https://github.com/Mair/advanced-debugging</a:t>
            </a:r>
            <a:endParaRPr lang="en-AU" dirty="0"/>
          </a:p>
          <a:p>
            <a:r>
              <a:rPr lang="en-AU" dirty="0"/>
              <a:t>Git clone </a:t>
            </a:r>
            <a:r>
              <a:rPr lang="en-AU" dirty="0">
                <a:hlinkClick r:id="rId3"/>
              </a:rPr>
              <a:t>https://github.com/Mair/advanced-debugging.git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312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6CD-47E2-A4CB-DD17-7DDA22A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 trace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4F8-4AE6-B6F8-907D-6F6D64DE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1828799"/>
            <a:ext cx="11499011" cy="4348163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9EFFFF"/>
                </a:solidFill>
                <a:latin typeface="Consolas" panose="020B0609020204030204" pitchFamily="49" charset="0"/>
              </a:rPr>
              <a:t>Use the following to write to the trace</a:t>
            </a:r>
          </a:p>
          <a:p>
            <a:pPr marL="0" indent="0">
              <a:buNone/>
            </a:pP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esp_apptrace_write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(ESP_APPTRACE_DEST_JTAG,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log_text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log_text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ESP_APPTRACE_TMO_INFINITE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should also occasionally flush </a:t>
            </a:r>
          </a:p>
          <a:p>
            <a:pPr marL="0" indent="0">
              <a:buNone/>
            </a:pP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esp_apptrace_flush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(ESP_APPTRACE_DEST_JTAG,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17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09FF-019D-C82F-D1F9-E56BE2A2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Overwriting ESP_LOG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755C-BABA-7E71-D452-6F8901B2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799"/>
            <a:ext cx="10505536" cy="43481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//override the log output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esp_log_set_vprintf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esp_apptrace_vprintf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AU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dont</a:t>
            </a:r>
            <a:r>
              <a:rPr lang="en-AU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forget to flush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esp_apptrace_flush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(ESP_APPTRACE_DEST_JTAG,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ESP_APPTRACE_TMO_INFINITE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AU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//set the log output back to default (UART)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esp_log_set_vprintf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vprintf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view the output, use the following command line</a:t>
            </a:r>
          </a:p>
          <a:p>
            <a:pPr marL="0" indent="0">
              <a:buNone/>
            </a:pPr>
            <a:r>
              <a:rPr lang="en-GB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$IDF_PATH/tools/esp_app_trace/logtrace_proc.py /path/to/trace/file /path/to/program/elf/file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336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61F7-73E7-64C6-8FA4-3A95CD8F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Segger</a:t>
            </a:r>
            <a:r>
              <a:rPr lang="en-AU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8E14-60FD-34F4-A8DE-06030F6F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menuconfig</a:t>
            </a:r>
            <a:r>
              <a:rPr lang="en-AU" dirty="0"/>
              <a:t> -&gt; component config -&gt;Application level tracing. -&gt; </a:t>
            </a:r>
            <a:r>
              <a:rPr lang="en-AU" dirty="0" err="1"/>
              <a:t>FreeRtos</a:t>
            </a:r>
            <a:r>
              <a:rPr lang="en-AU" dirty="0"/>
              <a:t> </a:t>
            </a:r>
            <a:r>
              <a:rPr lang="en-AU" dirty="0" err="1"/>
              <a:t>SystemView</a:t>
            </a:r>
            <a:r>
              <a:rPr lang="en-AU" dirty="0"/>
              <a:t> Tracing</a:t>
            </a:r>
          </a:p>
          <a:p>
            <a:r>
              <a:rPr lang="en-AU" dirty="0"/>
              <a:t>idf.py </a:t>
            </a:r>
            <a:r>
              <a:rPr lang="en-AU" dirty="0" err="1"/>
              <a:t>openocd</a:t>
            </a:r>
            <a:endParaRPr lang="en-AU" dirty="0"/>
          </a:p>
          <a:p>
            <a:r>
              <a:rPr lang="en-AU" dirty="0"/>
              <a:t>telnet localhost 4444</a:t>
            </a:r>
          </a:p>
          <a:p>
            <a:r>
              <a:rPr lang="en-AU" dirty="0" err="1"/>
              <a:t>esp</a:t>
            </a:r>
            <a:r>
              <a:rPr lang="en-AU" dirty="0"/>
              <a:t> </a:t>
            </a:r>
            <a:r>
              <a:rPr lang="en-AU" dirty="0" err="1"/>
              <a:t>sysview</a:t>
            </a:r>
            <a:r>
              <a:rPr lang="en-AU" dirty="0"/>
              <a:t> start file://cpu0.SVDat file://cpu1.SVDat 1 -1 -1 0 0</a:t>
            </a:r>
          </a:p>
        </p:txBody>
      </p:sp>
    </p:spTree>
    <p:extLst>
      <p:ext uri="{BB962C8B-B14F-4D97-AF65-F5344CB8AC3E}">
        <p14:creationId xmlns:p14="http://schemas.microsoft.com/office/powerpoint/2010/main" val="14907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39EE-6A9F-20DB-5A02-2321C84E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Segger</a:t>
            </a:r>
            <a:r>
              <a:rPr lang="en-AU" dirty="0"/>
              <a:t> View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99A0-FDFD-692A-CAC2-9B280EB1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sysview_printf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format,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...)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 err="1">
                <a:solidFill>
                  <a:srgbClr val="FF68B8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format);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esp_sysview_vprintf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(format,</a:t>
            </a: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va_end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esp_sysview_flush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ESP_APPTRACE_TMO_INFINITE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AU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sysview_printf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AU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014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EC9-2873-E9EB-C05C-AA48561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ESP32s3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4355A80-385C-1E9A-BA4D-E7570244CD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18" y="1828800"/>
            <a:ext cx="4348163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7DC-12A2-BC7E-49CF-086FEA0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63E9-D247-D396-056A-E093FE69F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Log levels</a:t>
            </a:r>
          </a:p>
          <a:p>
            <a:r>
              <a:rPr lang="en-AU" dirty="0" err="1"/>
              <a:t>supressions</a:t>
            </a:r>
            <a:endParaRPr lang="en-AU" dirty="0"/>
          </a:p>
          <a:p>
            <a:r>
              <a:rPr lang="en-AU" dirty="0"/>
              <a:t>Hex dump</a:t>
            </a:r>
          </a:p>
          <a:p>
            <a:r>
              <a:rPr lang="en-AU" dirty="0"/>
              <a:t>Special vars</a:t>
            </a:r>
          </a:p>
        </p:txBody>
      </p:sp>
    </p:spTree>
    <p:extLst>
      <p:ext uri="{BB962C8B-B14F-4D97-AF65-F5344CB8AC3E}">
        <p14:creationId xmlns:p14="http://schemas.microsoft.com/office/powerpoint/2010/main" val="35394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logging is a common tool, lets do a very quick recap</a:t>
            </a:r>
          </a:p>
          <a:p>
            <a:r>
              <a:rPr lang="en-US" dirty="0"/>
              <a:t>5 logging levels Error, Warning, Information, Debug, Verbose</a:t>
            </a:r>
          </a:p>
          <a:p>
            <a:r>
              <a:rPr lang="en-US" dirty="0"/>
              <a:t>Logs have a tag </a:t>
            </a:r>
          </a:p>
          <a:p>
            <a:r>
              <a:rPr lang="en-US" dirty="0"/>
              <a:t>You can control the suppression via the tag</a:t>
            </a:r>
          </a:p>
          <a:p>
            <a:r>
              <a:rPr lang="en-US" dirty="0"/>
              <a:t>Suppressing a level will suppress all levels below it</a:t>
            </a:r>
          </a:p>
          <a:p>
            <a:r>
              <a:rPr lang="en-US" dirty="0"/>
              <a:t>Debug and Verbose are suppressed by default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DA5A-4697-82CA-BBDB-742C78E0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Printing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BA8D-8D95-9D70-DCA1-DA79BC5A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</a:t>
            </a:r>
            <a:r>
              <a:rPr lang="en-AU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ESP_LOG_BUFFER_HEXDUMP() </a:t>
            </a:r>
            <a:r>
              <a:rPr lang="en-AU" dirty="0"/>
              <a:t>To print memory</a:t>
            </a:r>
            <a:endParaRPr lang="en-AU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228B-D41A-E09E-38B2-F92683D9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Logging vars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E734-C93E-A9E3-9931-E00AC3A0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8799"/>
            <a:ext cx="11654287" cy="43481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AU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AU" sz="16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esp_log.h</a:t>
            </a:r>
            <a:r>
              <a:rPr lang="en-AU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A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esp_debug_helpers.h</a:t>
            </a:r>
            <a:r>
              <a:rPr lang="en-AU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A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AU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log_vars_demo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AU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// You can print information about the source line being run as follows</a:t>
            </a:r>
            <a:endParaRPr lang="en-A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ESP_LOGI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AU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running in FILE </a:t>
            </a:r>
            <a:r>
              <a:rPr lang="en-AU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AU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on LINE </a:t>
            </a:r>
            <a:r>
              <a:rPr lang="en-AU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AU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in FUNCTION </a:t>
            </a:r>
            <a:r>
              <a:rPr lang="en-AU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AU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__FILE__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__LINE__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__FUNCTION__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AU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// It's also possible to print a stack trace (without a crash) after including </a:t>
            </a:r>
            <a:r>
              <a:rPr lang="en-AU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esp_debug_helpers</a:t>
            </a:r>
            <a:endParaRPr lang="en-AU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esp_backtrace_print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71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532-367B-233E-26D7-9FDCCA0C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D035A-105C-7614-0951-5BF3C3A20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Stepping through code</a:t>
            </a:r>
          </a:p>
          <a:p>
            <a:r>
              <a:rPr lang="en-AU" dirty="0"/>
              <a:t>Core dump</a:t>
            </a:r>
          </a:p>
        </p:txBody>
      </p:sp>
    </p:spTree>
    <p:extLst>
      <p:ext uri="{BB962C8B-B14F-4D97-AF65-F5344CB8AC3E}">
        <p14:creationId xmlns:p14="http://schemas.microsoft.com/office/powerpoint/2010/main" val="21655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32F7-4C7E-522B-05C9-D8E9610A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OPENOCD AND GDB</a:t>
            </a:r>
          </a:p>
        </p:txBody>
      </p:sp>
      <p:pic>
        <p:nvPicPr>
          <p:cNvPr id="5" name="Content Placeholder 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3FA897B2-3601-EB82-F0DF-EF8E849CC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020" y="1660358"/>
            <a:ext cx="5052867" cy="5105162"/>
          </a:xfrm>
        </p:spPr>
      </p:pic>
    </p:spTree>
    <p:extLst>
      <p:ext uri="{BB962C8B-B14F-4D97-AF65-F5344CB8AC3E}">
        <p14:creationId xmlns:p14="http://schemas.microsoft.com/office/powerpoint/2010/main" val="8070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247</TotalTime>
  <Words>967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Georgia</vt:lpstr>
      <vt:lpstr>Brushed Metal 16x9</vt:lpstr>
      <vt:lpstr>ESP32 ADVANCED DEBUGGING</vt:lpstr>
      <vt:lpstr>Codebase orientation</vt:lpstr>
      <vt:lpstr>The ESP32s3</vt:lpstr>
      <vt:lpstr>Logging</vt:lpstr>
      <vt:lpstr>Logging</vt:lpstr>
      <vt:lpstr>Printing memory</vt:lpstr>
      <vt:lpstr>Logging vars</vt:lpstr>
      <vt:lpstr>GDB</vt:lpstr>
      <vt:lpstr>OPENOCD AND GDB</vt:lpstr>
      <vt:lpstr>GDB CHEET SHEET</vt:lpstr>
      <vt:lpstr>VS Code Debugging</vt:lpstr>
      <vt:lpstr>GDB</vt:lpstr>
      <vt:lpstr>Core dump :  post-crash analisys </vt:lpstr>
      <vt:lpstr>Memory</vt:lpstr>
      <vt:lpstr>Retrieving the size of memory</vt:lpstr>
      <vt:lpstr>Heap memory trace</vt:lpstr>
      <vt:lpstr>Heap poisoning </vt:lpstr>
      <vt:lpstr>App trace</vt:lpstr>
      <vt:lpstr>App trace setup</vt:lpstr>
      <vt:lpstr>App trace write</vt:lpstr>
      <vt:lpstr>Overwriting ESP_LOG functions</vt:lpstr>
      <vt:lpstr>Segger view</vt:lpstr>
      <vt:lpstr>Segger View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ADVANCED DEBUGGING</dc:title>
  <dc:creator>Mair</dc:creator>
  <cp:lastModifiedBy>Mair Swartz</cp:lastModifiedBy>
  <cp:revision>2</cp:revision>
  <dcterms:created xsi:type="dcterms:W3CDTF">2023-06-01T07:56:57Z</dcterms:created>
  <dcterms:modified xsi:type="dcterms:W3CDTF">2023-07-01T07:36:39Z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