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96950-ADB0-4981-ABF8-8032C24AA59D}" v="4" dt="2022-02-19T02:43:13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Embedded web pages / running a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Popular frameworks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Angular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Svelte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3BA08-3057-4D62-BD22-AE07FBCB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07" y="2921092"/>
            <a:ext cx="7334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E120BE2-7A00-4DE9-9B5A-3C0511BE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509" y="3601136"/>
            <a:ext cx="1994880" cy="23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will do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Embed the website on the chip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our Rest endpoints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88B7B6-BDE1-4C90-9157-13FDEF63A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48" y="3108373"/>
            <a:ext cx="3671751" cy="32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1D34-889C-4B9A-8536-331C342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server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2721-01DC-420D-9521-F42EA948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EC296E-31A4-400D-9341-BC71D66B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95" y="2014945"/>
            <a:ext cx="5074930" cy="4224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E41B2-6464-4339-A714-A075368D66A0}"/>
              </a:ext>
            </a:extLst>
          </p:cNvPr>
          <p:cNvSpPr txBox="1"/>
          <p:nvPr/>
        </p:nvSpPr>
        <p:spPr>
          <a:xfrm>
            <a:off x="1033449" y="2012613"/>
            <a:ext cx="323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Option 1:</a:t>
            </a:r>
          </a:p>
          <a:p>
            <a:r>
              <a:rPr lang="en-AU" dirty="0"/>
              <a:t>ESP32 is used as a web service and does not host the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723FD-3BE6-4D97-AC38-E9B4CE95BD99}"/>
              </a:ext>
            </a:extLst>
          </p:cNvPr>
          <p:cNvSpPr txBox="1"/>
          <p:nvPr/>
        </p:nvSpPr>
        <p:spPr>
          <a:xfrm>
            <a:off x="1033449" y="3386557"/>
            <a:ext cx="323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Option 2:</a:t>
            </a:r>
          </a:p>
          <a:p>
            <a:r>
              <a:rPr lang="en-AU" dirty="0"/>
              <a:t>ESP32 hosts index page. Other assets are hosted on a CDN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07821-68F0-402D-A570-71A8543744F9}"/>
              </a:ext>
            </a:extLst>
          </p:cNvPr>
          <p:cNvSpPr txBox="1"/>
          <p:nvPr/>
        </p:nvSpPr>
        <p:spPr>
          <a:xfrm>
            <a:off x="1033449" y="4760501"/>
            <a:ext cx="323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Option 3:</a:t>
            </a:r>
          </a:p>
          <a:p>
            <a:r>
              <a:rPr lang="en-AU" dirty="0"/>
              <a:t>All assets are hosted on the ESP32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0B2180-13F1-4F57-9065-BF674344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55" y="2014944"/>
            <a:ext cx="6772670" cy="42245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6F6C86-9057-41D1-92F5-F9141DB2F180}"/>
              </a:ext>
            </a:extLst>
          </p:cNvPr>
          <p:cNvSpPr/>
          <p:nvPr/>
        </p:nvSpPr>
        <p:spPr>
          <a:xfrm>
            <a:off x="4764855" y="2014942"/>
            <a:ext cx="6772670" cy="4224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5BE91F4-4283-4FA9-A9EE-35DC41ED2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74" y="2125013"/>
            <a:ext cx="3724671" cy="40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7EA3-3736-4E0B-B4BF-8DAB8E70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Steps to take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4E5E-08A8-41D6-8924-5E9625DD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Configure storage (spiffs, SD Card etc)</a:t>
            </a:r>
          </a:p>
          <a:p>
            <a:r>
              <a:rPr lang="en-AU" dirty="0"/>
              <a:t>Configure wild card route for pages</a:t>
            </a:r>
          </a:p>
          <a:p>
            <a:r>
              <a:rPr lang="en-AU" dirty="0"/>
              <a:t>Write code to serve the pages by matching </a:t>
            </a:r>
            <a:r>
              <a:rPr lang="en-AU"/>
              <a:t>the URL </a:t>
            </a:r>
            <a:r>
              <a:rPr lang="en-AU" dirty="0"/>
              <a:t>to the path in storage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217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111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Tahoma</vt:lpstr>
      <vt:lpstr>Tw Cen MT</vt:lpstr>
      <vt:lpstr>Circuit</vt:lpstr>
      <vt:lpstr>Embedded web pages / running a web server</vt:lpstr>
      <vt:lpstr>Popular frameworks </vt:lpstr>
      <vt:lpstr>What we will do </vt:lpstr>
      <vt:lpstr>Web server options</vt:lpstr>
      <vt:lpstr>Steps to take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2022-02-19T03:51:35Z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