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159"/>
    <a:srgbClr val="FF7F35"/>
    <a:srgbClr val="430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4E4CB-797D-44C7-820A-C547C0F5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8DC908-4DF9-462C-BF54-EA65FA15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11BB4-4E86-411F-A5A3-6481BDDA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25EA6F-45A1-42EC-8F65-42B6ABEF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4DC22-B0EC-4A3E-8687-F7235A68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8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9B4F-3894-4B08-B4EE-98CCB068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E77CE-4938-4F82-9DBD-B709EF37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AA29C-D380-4871-950C-4A1F5006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D11D2-5638-44BF-A80D-071F8B8B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9ABB3-FD63-49A1-95BA-819E456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322665-0E9A-412B-8EBC-BAE89E584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760B7-BE7B-4A85-975D-287B5407D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CC317-7C15-4945-8599-F63377E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0128F-30E4-4549-B7B6-18582860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FDEFE-47AE-4FE6-89A7-503AF16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6BA2D-D26D-4953-8DDF-432C63B6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C6944-EE9E-461E-9ADE-4074C1CCA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45961-DF59-491A-83CD-AB390F73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53AB0-621F-4F88-ACB3-81850B4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4B268-0FE7-4A76-B87F-E06DE54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D3D11-F6C1-4292-B54F-D41388A4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313CB-1624-4F7D-B206-BC3D9BB3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748B9-6530-4373-8B32-DEDCE496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D90A8-41C7-4F03-A2F0-884B735F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44B5D-D704-49D6-93C1-BF7C35E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9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E749-7A16-4B8C-89B0-BDE75862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3E5E8-A981-4929-8F1C-4DD28479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76ECE3-028E-41A9-A19C-3DB9359B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4E4E4D-C044-4DB6-83D7-4A130B3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C2D08D-7A33-426D-B0E4-987EB6DC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066D7-EC6A-491D-BCF2-32288F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AB15-DCD0-434F-9643-B6640F94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14E73-1A0D-48A5-9B67-0810039E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B8D0F2-7AD4-40CE-9884-919954CDF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9307BB-DA92-4EC9-A415-783E9DE04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077249-DD9F-498B-893F-4BF8C892B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4CD53A-5EA6-4FC6-8765-2578F54E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95E629-C2C1-4031-9C8C-1BBB9DFE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D69931-095E-48D6-BEEB-BF52A11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6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E575-46E4-427A-8466-2D73924A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CD38C1-A972-42F0-A2AC-97E68F3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84887D-A680-45E6-92EF-1C4C6BE2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7DA837-6329-41A2-8155-9E22FD0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4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EDF71D-74AA-43A3-8EBE-4617104B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8C3C21-EE0D-4A44-AD96-363E359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53D27F-B88A-4CE8-85E0-4855A21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EA03-7C28-4E26-8514-512C1840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8C3E9-76F6-41A5-9F12-C652490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55337-BA7A-49FF-8C4B-7325D7C6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C575E4-55B2-4D6D-B03B-864AFF2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7AF4D-FD27-43AB-8F52-90D29D9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AFA19-40D6-48B6-A781-1A9FE7C1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8728A-6828-4D26-A144-6A4BB72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88807A-E45D-48F4-BAA0-92A7CEF9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C9CA0-39BC-4BEA-AFC5-85A49D2E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36782F-27B7-48AC-9BC5-E90A579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D8C3E-BCAB-4918-B25C-FDBE2A6A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BEFD9-03C3-4CAB-A120-F4A65D86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4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AB68B-7C66-4A86-B501-A3B5979F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73EF8-498B-4285-80F5-E859F946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10DCD-F402-4860-80B1-7FE8BC26C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22C7-3ACE-47F1-8364-2C43B6B23F51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DAD9D-62F9-493A-8408-63268C5D9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56EE5-69DA-4144-BA52-85033F06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3C9A-42C9-4EC8-8657-18FB859A9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97F6-F5A1-4ED6-A38B-92292B1B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77" y="2657888"/>
            <a:ext cx="4651513" cy="1842052"/>
          </a:xfrm>
        </p:spPr>
        <p:txBody>
          <a:bodyPr>
            <a:normAutofit fontScale="90000"/>
          </a:bodyPr>
          <a:lstStyle/>
          <a:p>
            <a:r>
              <a:rPr lang="pt-BR" sz="7000" b="1" dirty="0">
                <a:solidFill>
                  <a:srgbClr val="43074B"/>
                </a:solidFill>
                <a:latin typeface="Century Gothic" panose="020B0502020202020204" pitchFamily="34" charset="0"/>
              </a:rPr>
              <a:t>OBESIDADE </a:t>
            </a:r>
            <a:br>
              <a:rPr lang="pt-BR" sz="7000" b="1" dirty="0">
                <a:solidFill>
                  <a:srgbClr val="43074B"/>
                </a:solidFill>
                <a:latin typeface="Century Gothic" panose="020B0502020202020204" pitchFamily="34" charset="0"/>
              </a:rPr>
            </a:br>
            <a:endParaRPr lang="pt-BR" sz="7000" b="1" dirty="0">
              <a:solidFill>
                <a:srgbClr val="FF7F3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C5DF9F-DC0B-4F39-808F-6C103609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807" y="380896"/>
            <a:ext cx="3273287" cy="585649"/>
          </a:xfrm>
        </p:spPr>
        <p:txBody>
          <a:bodyPr/>
          <a:lstStyle/>
          <a:p>
            <a:r>
              <a:rPr lang="pt-BR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E4B6A0-48BD-40F5-9C68-E56D0D2EC3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137967"/>
            <a:ext cx="1298712" cy="1499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DC7A071-C4A9-42D0-875A-7B9F523C5B94}"/>
              </a:ext>
            </a:extLst>
          </p:cNvPr>
          <p:cNvSpPr txBox="1"/>
          <p:nvPr/>
        </p:nvSpPr>
        <p:spPr>
          <a:xfrm>
            <a:off x="6559826" y="2631384"/>
            <a:ext cx="359133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300" b="1" dirty="0">
                <a:solidFill>
                  <a:srgbClr val="FF7F35"/>
                </a:solidFill>
                <a:latin typeface="Century Gothic" panose="020B0502020202020204" pitchFamily="34" charset="0"/>
              </a:rPr>
              <a:t>INFANTIL</a:t>
            </a:r>
            <a:endParaRPr lang="pt-BR" sz="63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11EF99-26BE-482A-BA74-36542A0D27AE}"/>
              </a:ext>
            </a:extLst>
          </p:cNvPr>
          <p:cNvSpPr txBox="1"/>
          <p:nvPr/>
        </p:nvSpPr>
        <p:spPr>
          <a:xfrm>
            <a:off x="2292625" y="5711936"/>
            <a:ext cx="7606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ALUNAS: </a:t>
            </a:r>
            <a:r>
              <a:rPr lang="pt-BR" sz="1800" dirty="0">
                <a:latin typeface="Century Gothic" panose="020B0502020202020204" pitchFamily="34" charset="0"/>
              </a:rPr>
              <a:t>Bruna </a:t>
            </a:r>
            <a:r>
              <a:rPr lang="pt-BR" sz="1800" dirty="0" err="1">
                <a:latin typeface="Century Gothic" panose="020B0502020202020204" pitchFamily="34" charset="0"/>
              </a:rPr>
              <a:t>Czarnobay</a:t>
            </a:r>
            <a:r>
              <a:rPr lang="pt-BR" sz="1800" dirty="0">
                <a:latin typeface="Century Gothic" panose="020B0502020202020204" pitchFamily="34" charset="0"/>
              </a:rPr>
              <a:t>, Maíra </a:t>
            </a:r>
            <a:r>
              <a:rPr lang="pt-BR" sz="1800" dirty="0" err="1">
                <a:latin typeface="Century Gothic" panose="020B0502020202020204" pitchFamily="34" charset="0"/>
              </a:rPr>
              <a:t>Herpich</a:t>
            </a:r>
            <a:r>
              <a:rPr lang="pt-BR" sz="1800" dirty="0">
                <a:latin typeface="Century Gothic" panose="020B0502020202020204" pitchFamily="34" charset="0"/>
              </a:rPr>
              <a:t> e </a:t>
            </a:r>
            <a:r>
              <a:rPr lang="pt-BR" sz="1800" dirty="0" err="1">
                <a:latin typeface="Century Gothic" panose="020B0502020202020204" pitchFamily="34" charset="0"/>
              </a:rPr>
              <a:t>Josiele</a:t>
            </a:r>
            <a:r>
              <a:rPr lang="pt-BR" sz="1800" dirty="0">
                <a:latin typeface="Century Gothic" panose="020B0502020202020204" pitchFamily="34" charset="0"/>
              </a:rPr>
              <a:t> </a:t>
            </a:r>
            <a:r>
              <a:rPr lang="pt-BR" sz="1800" dirty="0" err="1">
                <a:latin typeface="Century Gothic" panose="020B0502020202020204" pitchFamily="34" charset="0"/>
              </a:rPr>
              <a:t>Scheuermann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CC7E2D-4095-427C-A749-B74FEA23E415}"/>
              </a:ext>
            </a:extLst>
          </p:cNvPr>
          <p:cNvSpPr txBox="1"/>
          <p:nvPr/>
        </p:nvSpPr>
        <p:spPr>
          <a:xfrm>
            <a:off x="503584" y="6107772"/>
            <a:ext cx="11171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O</a:t>
            </a:r>
            <a:r>
              <a:rPr lang="pt-BR" b="1" dirty="0">
                <a:solidFill>
                  <a:srgbClr val="D81159"/>
                </a:solidFill>
                <a:latin typeface="Century Gothic" panose="020B0502020202020204" pitchFamily="34" charset="0"/>
              </a:rPr>
              <a:t>RIENTADORES</a:t>
            </a:r>
            <a:r>
              <a:rPr lang="pt-BR" sz="1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:</a:t>
            </a:r>
            <a:r>
              <a:rPr lang="pt-BR" sz="1800" dirty="0">
                <a:latin typeface="Century Gothic" panose="020B0502020202020204" pitchFamily="34" charset="0"/>
              </a:rPr>
              <a:t> </a:t>
            </a:r>
            <a:r>
              <a:rPr lang="pt-BR" sz="1800" dirty="0" err="1">
                <a:latin typeface="Century Gothic" panose="020B0502020202020204" pitchFamily="34" charset="0"/>
              </a:rPr>
              <a:t>Jerson</a:t>
            </a:r>
            <a:r>
              <a:rPr lang="pt-BR" sz="1800" dirty="0">
                <a:latin typeface="Century Gothic" panose="020B0502020202020204" pitchFamily="34" charset="0"/>
              </a:rPr>
              <a:t> </a:t>
            </a:r>
            <a:r>
              <a:rPr lang="pt-BR" sz="1800" dirty="0" err="1">
                <a:latin typeface="Century Gothic" panose="020B0502020202020204" pitchFamily="34" charset="0"/>
              </a:rPr>
              <a:t>Isoton</a:t>
            </a:r>
            <a:r>
              <a:rPr lang="pt-BR" dirty="0">
                <a:latin typeface="Century Gothic" panose="020B0502020202020204" pitchFamily="34" charset="0"/>
              </a:rPr>
              <a:t>, </a:t>
            </a:r>
            <a:r>
              <a:rPr lang="pt-BR" sz="1800" dirty="0">
                <a:latin typeface="Century Gothic" panose="020B0502020202020204" pitchFamily="34" charset="0"/>
              </a:rPr>
              <a:t>Mateus </a:t>
            </a:r>
            <a:r>
              <a:rPr lang="pt-BR" sz="1800" dirty="0" err="1">
                <a:latin typeface="Century Gothic" panose="020B0502020202020204" pitchFamily="34" charset="0"/>
              </a:rPr>
              <a:t>Pelloso</a:t>
            </a:r>
            <a:r>
              <a:rPr lang="pt-BR" sz="1800" dirty="0">
                <a:latin typeface="Century Gothic" panose="020B0502020202020204" pitchFamily="34" charset="0"/>
              </a:rPr>
              <a:t>, </a:t>
            </a:r>
            <a:r>
              <a:rPr lang="pt-BR" sz="1800" dirty="0" err="1">
                <a:latin typeface="Century Gothic" panose="020B0502020202020204" pitchFamily="34" charset="0"/>
              </a:rPr>
              <a:t>Najin</a:t>
            </a:r>
            <a:r>
              <a:rPr lang="pt-BR" sz="1800" dirty="0">
                <a:latin typeface="Century Gothic" panose="020B0502020202020204" pitchFamily="34" charset="0"/>
              </a:rPr>
              <a:t> Lima, </a:t>
            </a:r>
            <a:r>
              <a:rPr lang="pt-BR" sz="1800" dirty="0" err="1">
                <a:latin typeface="Century Gothic" panose="020B0502020202020204" pitchFamily="34" charset="0"/>
              </a:rPr>
              <a:t>Rútia</a:t>
            </a:r>
            <a:r>
              <a:rPr lang="pt-BR" sz="1800" dirty="0">
                <a:latin typeface="Century Gothic" panose="020B0502020202020204" pitchFamily="34" charset="0"/>
              </a:rPr>
              <a:t>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Hilgert</a:t>
            </a:r>
            <a:r>
              <a:rPr lang="pt-BR" dirty="0">
                <a:latin typeface="Century Gothic" panose="020B0502020202020204" pitchFamily="34" charset="0"/>
              </a:rPr>
              <a:t>, Suzana Back, Tiago </a:t>
            </a:r>
            <a:r>
              <a:rPr lang="pt-BR" dirty="0" err="1">
                <a:latin typeface="Century Gothic" panose="020B0502020202020204" pitchFamily="34" charset="0"/>
              </a:rPr>
              <a:t>Mazzutti</a:t>
            </a:r>
            <a:r>
              <a:rPr lang="pt-BR" dirty="0">
                <a:latin typeface="Century Gothic" panose="020B0502020202020204" pitchFamily="34" charset="0"/>
              </a:rPr>
              <a:t>. </a:t>
            </a:r>
            <a:r>
              <a:rPr lang="pt-BR" sz="1800" dirty="0">
                <a:latin typeface="Century Gothic" panose="020B0502020202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95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3166" y="1040923"/>
            <a:ext cx="6165668" cy="1325563"/>
          </a:xfrm>
        </p:spPr>
        <p:txBody>
          <a:bodyPr/>
          <a:lstStyle/>
          <a:p>
            <a:r>
              <a:rPr lang="pt-BR" b="1" dirty="0">
                <a:solidFill>
                  <a:srgbClr val="D81159"/>
                </a:solidFill>
                <a:latin typeface="Century Gothic" panose="020B0502020202020204" pitchFamily="34" charset="0"/>
              </a:rPr>
              <a:t>SOLUÇÕES TÉCNICAS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556" y="3158939"/>
            <a:ext cx="6165668" cy="19298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3000" dirty="0"/>
              <a:t> Contém múltiplas páginas;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3000" dirty="0"/>
              <a:t> Não possui responsividade;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3000" dirty="0"/>
              <a:t> Não é dinâmico.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3000" dirty="0"/>
              <a:t> As linguagens usadas são HTML e CSS.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8D57C3B-231A-4B96-ACAE-36819C74B199}"/>
              </a:ext>
            </a:extLst>
          </p:cNvPr>
          <p:cNvSpPr txBox="1">
            <a:spLocks/>
          </p:cNvSpPr>
          <p:nvPr/>
        </p:nvSpPr>
        <p:spPr>
          <a:xfrm>
            <a:off x="4398396" y="300494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176269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5428" y="1160192"/>
            <a:ext cx="4261143" cy="1325563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556" y="2891246"/>
            <a:ext cx="9312966" cy="3390220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Sofreu mudanças com o tempo;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Não seguiu as propostas do wireframe;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A ideia principal do briefing se manteve mas com o decorrer do tempo houve modificações;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9BE0805-CFF9-44A6-B3D5-D7F4BA502890}"/>
              </a:ext>
            </a:extLst>
          </p:cNvPr>
          <p:cNvSpPr txBox="1">
            <a:spLocks/>
          </p:cNvSpPr>
          <p:nvPr/>
        </p:nvSpPr>
        <p:spPr>
          <a:xfrm>
            <a:off x="4459355" y="315628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41129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1A45E-40DB-4A87-B943-7688B485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314" y="1232139"/>
            <a:ext cx="2171456" cy="1556062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137967"/>
            <a:ext cx="1298712" cy="1499085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95131" y="3097076"/>
            <a:ext cx="10493829" cy="122313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pt-BR" sz="4400" dirty="0"/>
              <a:t>O tema do nosso site é sobre a </a:t>
            </a:r>
            <a:r>
              <a:rPr lang="pt-BR" sz="4400" b="1" dirty="0"/>
              <a:t>obesidade infantil</a:t>
            </a:r>
            <a:r>
              <a:rPr lang="pt-BR" sz="4400" dirty="0"/>
              <a:t>.</a:t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C92B473-689B-418F-A0ED-DB06F20912FC}"/>
              </a:ext>
            </a:extLst>
          </p:cNvPr>
          <p:cNvSpPr txBox="1">
            <a:spLocks/>
          </p:cNvSpPr>
          <p:nvPr/>
        </p:nvSpPr>
        <p:spPr>
          <a:xfrm>
            <a:off x="4405398" y="337615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4783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1A45E-40DB-4A87-B943-7688B485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556" y="1190351"/>
            <a:ext cx="3105601" cy="1325563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OBJETIVO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137967"/>
            <a:ext cx="1298712" cy="14990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4487" y="2866882"/>
            <a:ext cx="9289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Tendo em vista que muitas crianças e adolescentes sofrem de </a:t>
            </a:r>
            <a:r>
              <a:rPr lang="pt-BR" sz="2800" b="1" dirty="0"/>
              <a:t>obesidade</a:t>
            </a:r>
            <a:r>
              <a:rPr lang="pt-BR" sz="2800" dirty="0"/>
              <a:t>, o nosso site tem como objetivo, ajudar essas pessoas para que tenham uma </a:t>
            </a:r>
            <a:r>
              <a:rPr lang="pt-BR" sz="2800" b="1" dirty="0"/>
              <a:t>vida mais saudável</a:t>
            </a:r>
            <a:r>
              <a:rPr lang="pt-BR" sz="2800" dirty="0"/>
              <a:t>, e com dicas rápidas e simples, consigam aplicar no dia a dia hábitos saudáveis para viver de forma melhor</a:t>
            </a:r>
            <a:r>
              <a:rPr lang="pt-BR" sz="2400" dirty="0"/>
              <a:t>.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2DFB596-A6E8-41CE-8E7F-71A100E94F87}"/>
              </a:ext>
            </a:extLst>
          </p:cNvPr>
          <p:cNvSpPr txBox="1">
            <a:spLocks/>
          </p:cNvSpPr>
          <p:nvPr/>
        </p:nvSpPr>
        <p:spPr>
          <a:xfrm>
            <a:off x="4186712" y="301860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36621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1A45E-40DB-4A87-B943-7688B485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174" y="1133296"/>
            <a:ext cx="4819651" cy="1325563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ED4EA-C256-47B1-BA55-1034F320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88" y="3056709"/>
            <a:ext cx="9342782" cy="216843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1200" dirty="0"/>
              <a:t>O site é mais voltado para o público jovem, pois cerca de 15% das </a:t>
            </a:r>
            <a:r>
              <a:rPr lang="pt-BR" sz="11200" b="1" dirty="0"/>
              <a:t>crianças</a:t>
            </a:r>
            <a:r>
              <a:rPr lang="pt-BR" sz="11200" dirty="0"/>
              <a:t> e 8% dos </a:t>
            </a:r>
            <a:r>
              <a:rPr lang="pt-BR" sz="11200" b="1" dirty="0"/>
              <a:t>adolescentes</a:t>
            </a:r>
            <a:r>
              <a:rPr lang="pt-BR" sz="11200" dirty="0"/>
              <a:t> sofrem de problemas de </a:t>
            </a:r>
            <a:r>
              <a:rPr lang="pt-BR" sz="11200" b="1" dirty="0"/>
              <a:t>obesidade</a:t>
            </a:r>
            <a:r>
              <a:rPr lang="pt-BR" sz="11200" dirty="0"/>
              <a:t>, e oito em cada </a:t>
            </a:r>
            <a:r>
              <a:rPr lang="pt-BR" sz="11200" b="1" dirty="0"/>
              <a:t>dez</a:t>
            </a:r>
            <a:r>
              <a:rPr lang="pt-BR" sz="11200" dirty="0"/>
              <a:t> adolescentes continuam </a:t>
            </a:r>
            <a:r>
              <a:rPr lang="pt-BR" sz="11200" b="1" dirty="0"/>
              <a:t>obesos</a:t>
            </a:r>
            <a:r>
              <a:rPr lang="pt-BR" sz="11200" dirty="0"/>
              <a:t> na fase adulta.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137967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94C12F9E-114A-494B-9B40-827246992EE6}"/>
              </a:ext>
            </a:extLst>
          </p:cNvPr>
          <p:cNvSpPr txBox="1">
            <a:spLocks/>
          </p:cNvSpPr>
          <p:nvPr/>
        </p:nvSpPr>
        <p:spPr>
          <a:xfrm>
            <a:off x="4459355" y="301860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76754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3864" y="1040923"/>
            <a:ext cx="719328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F7F35"/>
                </a:solidFill>
                <a:latin typeface="Century Gothic" panose="020B0502020202020204" pitchFamily="34" charset="0"/>
              </a:rPr>
              <a:t>O que será ofertado ao público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785" y="2644376"/>
            <a:ext cx="10845438" cy="34224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É um site </a:t>
            </a:r>
            <a:r>
              <a:rPr lang="pt-BR" b="1" dirty="0"/>
              <a:t>disponibilizador</a:t>
            </a:r>
            <a:r>
              <a:rPr lang="pt-BR" dirty="0"/>
              <a:t> de conteúdo com </a:t>
            </a:r>
            <a:r>
              <a:rPr lang="pt-BR" b="1" dirty="0"/>
              <a:t>informações confiáveis</a:t>
            </a:r>
            <a:r>
              <a:rPr lang="pt-BR" dirty="0"/>
              <a:t>, todas as informações são de forma direta e sem textos muitos longos, procurando a objetividade.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O site também oferece receitas de </a:t>
            </a:r>
            <a:r>
              <a:rPr lang="pt-BR" b="1" dirty="0"/>
              <a:t>pratos saudáveis </a:t>
            </a:r>
            <a:r>
              <a:rPr lang="pt-BR" dirty="0"/>
              <a:t>que poderão ser preparadas no dia-a-dia. Dicas para ter uma alimentação saudável e  exercícios que poderão ser praticados em casa.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89B9CD0-39DA-4360-85C3-282078DD2A40}"/>
              </a:ext>
            </a:extLst>
          </p:cNvPr>
          <p:cNvSpPr txBox="1">
            <a:spLocks/>
          </p:cNvSpPr>
          <p:nvPr/>
        </p:nvSpPr>
        <p:spPr>
          <a:xfrm>
            <a:off x="4459355" y="301860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39386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555" y="3048000"/>
            <a:ext cx="9180445" cy="1584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O site possui um layout atrativo com cores alegres, informações diretas, conteúdos confiáveis e linguagem simples para que todos possam entender.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91840" y="1413756"/>
            <a:ext cx="5608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CARACTERÍSTICAS</a:t>
            </a:r>
            <a:br>
              <a:rPr lang="pt-BR" dirty="0"/>
            </a:b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F7D5991-BD52-4955-9CFC-C8B6AFC8FB99}"/>
              </a:ext>
            </a:extLst>
          </p:cNvPr>
          <p:cNvSpPr txBox="1">
            <a:spLocks/>
          </p:cNvSpPr>
          <p:nvPr/>
        </p:nvSpPr>
        <p:spPr>
          <a:xfrm>
            <a:off x="4186712" y="301860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10904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1390" y="1040923"/>
            <a:ext cx="6169219" cy="1325563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555" y="2639169"/>
            <a:ext cx="9604515" cy="2946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 divisão foi feita da seguinte maneira: 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b="1" dirty="0"/>
              <a:t>Maíra</a:t>
            </a:r>
            <a:r>
              <a:rPr lang="pt-BR" dirty="0"/>
              <a:t> – Responsável pelos códigos e design;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b="1" dirty="0" err="1"/>
              <a:t>Josiele</a:t>
            </a:r>
            <a:r>
              <a:rPr lang="pt-BR" dirty="0"/>
              <a:t> – Responsável pelos conteúdos de obesidade </a:t>
            </a:r>
          </a:p>
          <a:p>
            <a:pPr marL="0" indent="0">
              <a:buNone/>
            </a:pPr>
            <a:r>
              <a:rPr lang="pt-BR" dirty="0"/>
              <a:t>e exercícios;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b="1" dirty="0"/>
              <a:t>Bruna</a:t>
            </a:r>
            <a:r>
              <a:rPr lang="pt-BR" dirty="0"/>
              <a:t> – Responsável pelos conteúdos de alimentação, receitas e sobre nós.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3CBBE9D-80B0-4BF3-AB02-482172515B42}"/>
              </a:ext>
            </a:extLst>
          </p:cNvPr>
          <p:cNvSpPr txBox="1">
            <a:spLocks/>
          </p:cNvSpPr>
          <p:nvPr/>
        </p:nvSpPr>
        <p:spPr>
          <a:xfrm>
            <a:off x="4186712" y="301860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367654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08368" y="982017"/>
            <a:ext cx="95752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SEÇÕES E </a:t>
            </a:r>
          </a:p>
          <a:p>
            <a:pPr algn="ctr"/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FONTES DE PESQUISA</a:t>
            </a:r>
            <a:br>
              <a:rPr lang="pt-BR" dirty="0"/>
            </a:b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87556" y="3030567"/>
            <a:ext cx="3296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/>
              <a:t>Divisão do conteúdo: 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pt-BR" sz="2800" dirty="0"/>
              <a:t>Obesidade;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pt-BR" sz="2800" dirty="0"/>
              <a:t>Alimentação;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pt-BR" sz="2800" dirty="0"/>
              <a:t>Receitas;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pt-BR" sz="2800" dirty="0"/>
              <a:t>Exercícios;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pt-BR" sz="2800" dirty="0"/>
              <a:t>Sobre nós.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65166" y="3028247"/>
            <a:ext cx="44184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Principais fontes: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Ministério da Saúde;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Saúde não se Pesa;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Drauzio Varella;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Arquivos disponibilizados pelo professor </a:t>
            </a:r>
            <a:r>
              <a:rPr lang="pt-BR" sz="2800" dirty="0" err="1"/>
              <a:t>Jerson</a:t>
            </a:r>
            <a:r>
              <a:rPr lang="pt-BR" sz="2800" dirty="0"/>
              <a:t> </a:t>
            </a:r>
            <a:r>
              <a:rPr lang="pt-BR" sz="2800" dirty="0" err="1"/>
              <a:t>Isoton</a:t>
            </a:r>
            <a:r>
              <a:rPr lang="pt-BR" sz="2800" dirty="0"/>
              <a:t> e Antônio </a:t>
            </a:r>
            <a:r>
              <a:rPr lang="pt-BR" sz="2800" dirty="0" err="1"/>
              <a:t>Espit</a:t>
            </a:r>
            <a:r>
              <a:rPr lang="pt-BR" sz="2800" dirty="0"/>
              <a:t>.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533D925-D802-40D2-8A56-5383F7126315}"/>
              </a:ext>
            </a:extLst>
          </p:cNvPr>
          <p:cNvSpPr txBox="1">
            <a:spLocks/>
          </p:cNvSpPr>
          <p:nvPr/>
        </p:nvSpPr>
        <p:spPr>
          <a:xfrm>
            <a:off x="4398396" y="300494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38813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9213" y="1411925"/>
            <a:ext cx="8793574" cy="117688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43074B"/>
                </a:solidFill>
                <a:latin typeface="Century Gothic" panose="020B0502020202020204" pitchFamily="34" charset="0"/>
              </a:rPr>
              <a:t>	</a:t>
            </a:r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SOLUÇÕES ESTÉTICAS E DE </a:t>
            </a:r>
            <a:b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</a:br>
            <a:r>
              <a:rPr lang="pt-BR" sz="4800" b="1" dirty="0">
                <a:solidFill>
                  <a:srgbClr val="D81159"/>
                </a:solidFill>
                <a:latin typeface="Century Gothic" panose="020B0502020202020204" pitchFamily="34" charset="0"/>
              </a:rPr>
              <a:t>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7556" y="3574774"/>
            <a:ext cx="8014535" cy="20601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Possui uma alegre paleta de cores;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Linguagem simples;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 Conteúdo confiável.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5DE44-ED2F-42BD-8E65-C8128F50C3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04620"/>
            <a:ext cx="1298712" cy="149908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ED2B418-DAA0-476F-B9B7-C9803C22063F}"/>
              </a:ext>
            </a:extLst>
          </p:cNvPr>
          <p:cNvSpPr txBox="1">
            <a:spLocks/>
          </p:cNvSpPr>
          <p:nvPr/>
        </p:nvSpPr>
        <p:spPr>
          <a:xfrm>
            <a:off x="4398396" y="300494"/>
            <a:ext cx="3273287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Projeto Integrador </a:t>
            </a:r>
          </a:p>
        </p:txBody>
      </p:sp>
    </p:spTree>
    <p:extLst>
      <p:ext uri="{BB962C8B-B14F-4D97-AF65-F5344CB8AC3E}">
        <p14:creationId xmlns:p14="http://schemas.microsoft.com/office/powerpoint/2010/main" val="423407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Microsoft JhengHei UI</vt:lpstr>
      <vt:lpstr>Arial</vt:lpstr>
      <vt:lpstr>Calibri</vt:lpstr>
      <vt:lpstr>Calibri Light</vt:lpstr>
      <vt:lpstr>Century Gothic</vt:lpstr>
      <vt:lpstr>Courier New</vt:lpstr>
      <vt:lpstr>Roboto</vt:lpstr>
      <vt:lpstr>Wingdings</vt:lpstr>
      <vt:lpstr>Tema do Office</vt:lpstr>
      <vt:lpstr>OBESIDADE  </vt:lpstr>
      <vt:lpstr>TEMA</vt:lpstr>
      <vt:lpstr>OBJETIVO</vt:lpstr>
      <vt:lpstr>PÚBLICO ALVO</vt:lpstr>
      <vt:lpstr>O que será ofertado ao público</vt:lpstr>
      <vt:lpstr>Apresentação do PowerPoint</vt:lpstr>
      <vt:lpstr>DESENVOLVIMENTO</vt:lpstr>
      <vt:lpstr>Apresentação do PowerPoint</vt:lpstr>
      <vt:lpstr> SOLUÇÕES ESTÉTICAS E DE  LINGUAGEM</vt:lpstr>
      <vt:lpstr>SOLUÇÕES TÉCNICAS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OBESIDADE</dc:title>
  <dc:creator>Maira</dc:creator>
  <cp:lastModifiedBy>Maira</cp:lastModifiedBy>
  <cp:revision>14</cp:revision>
  <dcterms:created xsi:type="dcterms:W3CDTF">2021-12-17T11:59:27Z</dcterms:created>
  <dcterms:modified xsi:type="dcterms:W3CDTF">2021-12-19T02:50:19Z</dcterms:modified>
</cp:coreProperties>
</file>