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63" r:id="rId6"/>
    <p:sldId id="258" r:id="rId7"/>
    <p:sldId id="264" r:id="rId8"/>
    <p:sldId id="259" r:id="rId9"/>
    <p:sldId id="260"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E82507-33AC-4D8F-A6D4-096A2C20B4F9}"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166898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82507-33AC-4D8F-A6D4-096A2C20B4F9}"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142001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82507-33AC-4D8F-A6D4-096A2C20B4F9}"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127242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82507-33AC-4D8F-A6D4-096A2C20B4F9}"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94643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E82507-33AC-4D8F-A6D4-096A2C20B4F9}"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352455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E82507-33AC-4D8F-A6D4-096A2C20B4F9}"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118162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E82507-33AC-4D8F-A6D4-096A2C20B4F9}" type="datetimeFigureOut">
              <a:rPr lang="en-US" smtClean="0"/>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90852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E82507-33AC-4D8F-A6D4-096A2C20B4F9}" type="datetimeFigureOut">
              <a:rPr lang="en-US" smtClean="0"/>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347809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82507-33AC-4D8F-A6D4-096A2C20B4F9}" type="datetimeFigureOut">
              <a:rPr lang="en-US" smtClean="0"/>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1768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82507-33AC-4D8F-A6D4-096A2C20B4F9}"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112773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82507-33AC-4D8F-A6D4-096A2C20B4F9}"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2F8F5-DCA0-4B82-B370-3B6047346067}" type="slidenum">
              <a:rPr lang="en-US" smtClean="0"/>
              <a:t>‹#›</a:t>
            </a:fld>
            <a:endParaRPr lang="en-US"/>
          </a:p>
        </p:txBody>
      </p:sp>
    </p:spTree>
    <p:extLst>
      <p:ext uri="{BB962C8B-B14F-4D97-AF65-F5344CB8AC3E}">
        <p14:creationId xmlns:p14="http://schemas.microsoft.com/office/powerpoint/2010/main" val="269435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82507-33AC-4D8F-A6D4-096A2C20B4F9}" type="datetimeFigureOut">
              <a:rPr lang="en-US" smtClean="0"/>
              <a:t>8/17/2024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2F8F5-DCA0-4B82-B370-3B6047346067}" type="slidenum">
              <a:rPr lang="en-US" smtClean="0"/>
              <a:t>‹#›</a:t>
            </a:fld>
            <a:endParaRPr lang="en-US"/>
          </a:p>
        </p:txBody>
      </p:sp>
    </p:spTree>
    <p:extLst>
      <p:ext uri="{BB962C8B-B14F-4D97-AF65-F5344CB8AC3E}">
        <p14:creationId xmlns:p14="http://schemas.microsoft.com/office/powerpoint/2010/main" val="28435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Git and Github</a:t>
            </a:r>
            <a:endParaRPr lang="en-US" b="1" dirty="0"/>
          </a:p>
        </p:txBody>
      </p:sp>
      <p:sp>
        <p:nvSpPr>
          <p:cNvPr id="3" name="Subtitle 2"/>
          <p:cNvSpPr>
            <a:spLocks noGrp="1"/>
          </p:cNvSpPr>
          <p:nvPr>
            <p:ph type="subTitle" idx="1"/>
          </p:nvPr>
        </p:nvSpPr>
        <p:spPr>
          <a:xfrm>
            <a:off x="0" y="5857967"/>
            <a:ext cx="9144000" cy="930773"/>
          </a:xfrm>
        </p:spPr>
        <p:txBody>
          <a:bodyPr>
            <a:normAutofit/>
          </a:bodyPr>
          <a:lstStyle/>
          <a:p>
            <a:pPr algn="l"/>
            <a:r>
              <a:rPr lang="en-US" sz="1400" dirty="0" smtClean="0"/>
              <a:t>By Asad Khan</a:t>
            </a:r>
          </a:p>
          <a:p>
            <a:pPr algn="l"/>
            <a:r>
              <a:rPr lang="en-US" sz="1400" dirty="0" smtClean="0"/>
              <a:t>Date: 16-08-2024</a:t>
            </a:r>
            <a:endParaRPr lang="en-US" sz="1400" dirty="0"/>
          </a:p>
        </p:txBody>
      </p:sp>
    </p:spTree>
    <p:extLst>
      <p:ext uri="{BB962C8B-B14F-4D97-AF65-F5344CB8AC3E}">
        <p14:creationId xmlns:p14="http://schemas.microsoft.com/office/powerpoint/2010/main" val="2163726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Push Code to GitHub</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1. Push </a:t>
            </a:r>
            <a:r>
              <a:rPr lang="en-US" b="1" dirty="0"/>
              <a:t>Changes</a:t>
            </a:r>
            <a:r>
              <a:rPr lang="en-US" b="1" dirty="0" smtClean="0"/>
              <a:t>:</a:t>
            </a:r>
            <a:endParaRPr lang="en-US" b="1" dirty="0"/>
          </a:p>
          <a:p>
            <a:r>
              <a:rPr lang="en-US" dirty="0"/>
              <a:t>  </a:t>
            </a:r>
            <a:r>
              <a:rPr lang="en-US" dirty="0" smtClean="0"/>
              <a:t>Push </a:t>
            </a:r>
            <a:r>
              <a:rPr lang="en-US" dirty="0"/>
              <a:t>your local commits to GitHub:</a:t>
            </a:r>
          </a:p>
          <a:p>
            <a:r>
              <a:rPr lang="en-US" dirty="0"/>
              <a:t>     </a:t>
            </a:r>
            <a:r>
              <a:rPr lang="en-US" dirty="0" smtClean="0"/>
              <a:t>In bash run command:</a:t>
            </a:r>
            <a:endParaRPr lang="en-US" dirty="0"/>
          </a:p>
          <a:p>
            <a:r>
              <a:rPr lang="en-US" dirty="0"/>
              <a:t>     </a:t>
            </a:r>
            <a:r>
              <a:rPr lang="en-US" dirty="0" err="1"/>
              <a:t>git</a:t>
            </a:r>
            <a:r>
              <a:rPr lang="en-US" dirty="0"/>
              <a:t> push origin main</a:t>
            </a:r>
          </a:p>
          <a:p>
            <a:r>
              <a:rPr lang="en-US"/>
              <a:t>    </a:t>
            </a:r>
            <a:endParaRPr lang="en-US" dirty="0"/>
          </a:p>
          <a:p>
            <a:pPr marL="0" indent="0">
              <a:buNone/>
            </a:pPr>
            <a:r>
              <a:rPr lang="en-US" b="1" dirty="0"/>
              <a:t>2. </a:t>
            </a:r>
            <a:r>
              <a:rPr lang="en-US" b="1" dirty="0" smtClean="0"/>
              <a:t>VS </a:t>
            </a:r>
            <a:r>
              <a:rPr lang="en-US" b="1" dirty="0"/>
              <a:t>Code Verification for Push</a:t>
            </a:r>
            <a:r>
              <a:rPr lang="en-US" b="1" dirty="0" smtClean="0"/>
              <a:t>:</a:t>
            </a:r>
            <a:endParaRPr lang="en-US" b="1" dirty="0"/>
          </a:p>
          <a:p>
            <a:r>
              <a:rPr lang="en-US" dirty="0"/>
              <a:t>   </a:t>
            </a:r>
            <a:r>
              <a:rPr lang="en-US" dirty="0" smtClean="0"/>
              <a:t>When </a:t>
            </a:r>
            <a:r>
              <a:rPr lang="en-US" dirty="0"/>
              <a:t>pushing, a window may open asking for authorization. Authorize VS Code to push the code.</a:t>
            </a:r>
          </a:p>
          <a:p>
            <a:r>
              <a:rPr lang="en-US" dirty="0"/>
              <a:t>  </a:t>
            </a:r>
            <a:r>
              <a:rPr lang="en-US" dirty="0" smtClean="0"/>
              <a:t>After </a:t>
            </a:r>
            <a:r>
              <a:rPr lang="en-US" dirty="0"/>
              <a:t>authorization, refresh GitHub to see the updated code.</a:t>
            </a:r>
          </a:p>
          <a:p>
            <a:endParaRPr lang="en-US" dirty="0"/>
          </a:p>
        </p:txBody>
      </p:sp>
    </p:spTree>
    <p:extLst>
      <p:ext uri="{BB962C8B-B14F-4D97-AF65-F5344CB8AC3E}">
        <p14:creationId xmlns:p14="http://schemas.microsoft.com/office/powerpoint/2010/main" val="4063895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72056"/>
          </a:xfrm>
        </p:spPr>
        <p:txBody>
          <a:bodyPr>
            <a:normAutofit/>
          </a:bodyPr>
          <a:lstStyle/>
          <a:p>
            <a:pPr marL="0" indent="0" algn="ctr">
              <a:buNone/>
            </a:pPr>
            <a:r>
              <a:rPr lang="en-US" sz="5400" dirty="0" smtClean="0"/>
              <a:t>END </a:t>
            </a:r>
          </a:p>
          <a:p>
            <a:pPr marL="0" indent="0" algn="ctr">
              <a:buNone/>
            </a:pPr>
            <a:r>
              <a:rPr lang="en-US" sz="5400" dirty="0" smtClean="0"/>
              <a:t>THANK YOU!</a:t>
            </a:r>
            <a:endParaRPr lang="en-US" sz="5400" dirty="0"/>
          </a:p>
        </p:txBody>
      </p:sp>
    </p:spTree>
    <p:extLst>
      <p:ext uri="{BB962C8B-B14F-4D97-AF65-F5344CB8AC3E}">
        <p14:creationId xmlns:p14="http://schemas.microsoft.com/office/powerpoint/2010/main" val="1779056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What </a:t>
            </a:r>
            <a:r>
              <a:rPr lang="en-US" dirty="0"/>
              <a:t>is Git and GitHub</a:t>
            </a:r>
            <a:r>
              <a:rPr lang="en-US" dirty="0" smtClean="0"/>
              <a:t>?</a:t>
            </a:r>
            <a:endParaRPr lang="en-US" dirty="0"/>
          </a:p>
          <a:p>
            <a:r>
              <a:rPr lang="en-US" dirty="0" smtClean="0"/>
              <a:t>Download Git</a:t>
            </a:r>
            <a:endParaRPr lang="en-US" dirty="0"/>
          </a:p>
          <a:p>
            <a:r>
              <a:rPr lang="en-US" dirty="0" smtClean="0"/>
              <a:t>Register GitHub</a:t>
            </a:r>
            <a:endParaRPr lang="en-US" dirty="0"/>
          </a:p>
          <a:p>
            <a:r>
              <a:rPr lang="en-US" dirty="0" smtClean="0"/>
              <a:t>Create </a:t>
            </a:r>
            <a:r>
              <a:rPr lang="en-US" dirty="0"/>
              <a:t>a New Repository on </a:t>
            </a:r>
            <a:r>
              <a:rPr lang="en-US" dirty="0" smtClean="0"/>
              <a:t>GitHub</a:t>
            </a:r>
            <a:endParaRPr lang="en-US" dirty="0"/>
          </a:p>
          <a:p>
            <a:r>
              <a:rPr lang="en-US" dirty="0" smtClean="0"/>
              <a:t>Make </a:t>
            </a:r>
            <a:r>
              <a:rPr lang="en-US" dirty="0"/>
              <a:t>Your First Commit on </a:t>
            </a:r>
            <a:r>
              <a:rPr lang="en-US" dirty="0" smtClean="0"/>
              <a:t>GitHub</a:t>
            </a:r>
            <a:endParaRPr lang="en-US" dirty="0"/>
          </a:p>
          <a:p>
            <a:r>
              <a:rPr lang="en-US" dirty="0" smtClean="0"/>
              <a:t>Link </a:t>
            </a:r>
            <a:r>
              <a:rPr lang="en-US" dirty="0"/>
              <a:t>Git with </a:t>
            </a:r>
            <a:r>
              <a:rPr lang="en-US" dirty="0" smtClean="0"/>
              <a:t>GitHub</a:t>
            </a:r>
            <a:endParaRPr lang="en-US" dirty="0"/>
          </a:p>
          <a:p>
            <a:r>
              <a:rPr lang="en-US" dirty="0" smtClean="0"/>
              <a:t>Open </a:t>
            </a:r>
            <a:r>
              <a:rPr lang="en-US" dirty="0"/>
              <a:t>Git Bash in VS </a:t>
            </a:r>
            <a:r>
              <a:rPr lang="en-US" dirty="0" smtClean="0"/>
              <a:t>Code</a:t>
            </a:r>
            <a:endParaRPr lang="en-US" dirty="0"/>
          </a:p>
          <a:p>
            <a:r>
              <a:rPr lang="en-US" dirty="0" smtClean="0"/>
              <a:t>Clone </a:t>
            </a:r>
            <a:r>
              <a:rPr lang="en-US" dirty="0"/>
              <a:t>the Repository from GitHub to Your Local </a:t>
            </a:r>
            <a:r>
              <a:rPr lang="en-US" dirty="0" smtClean="0"/>
              <a:t>Machine</a:t>
            </a:r>
            <a:endParaRPr lang="en-US" dirty="0"/>
          </a:p>
          <a:p>
            <a:r>
              <a:rPr lang="en-US" dirty="0" smtClean="0"/>
              <a:t>Modify </a:t>
            </a:r>
            <a:r>
              <a:rPr lang="en-US" dirty="0"/>
              <a:t>Your Code, Run Add Command, and </a:t>
            </a:r>
            <a:r>
              <a:rPr lang="en-US" dirty="0" smtClean="0"/>
              <a:t>Commit</a:t>
            </a:r>
            <a:endParaRPr lang="en-US" dirty="0"/>
          </a:p>
          <a:p>
            <a:r>
              <a:rPr lang="en-US" dirty="0" smtClean="0"/>
              <a:t>Push </a:t>
            </a:r>
            <a:r>
              <a:rPr lang="en-US" dirty="0"/>
              <a:t>Code to GitHub from Your Local </a:t>
            </a:r>
            <a:r>
              <a:rPr lang="en-US" dirty="0" smtClean="0"/>
              <a:t>Directory</a:t>
            </a:r>
            <a:endParaRPr lang="en-US" dirty="0"/>
          </a:p>
        </p:txBody>
      </p:sp>
    </p:spTree>
    <p:extLst>
      <p:ext uri="{BB962C8B-B14F-4D97-AF65-F5344CB8AC3E}">
        <p14:creationId xmlns:p14="http://schemas.microsoft.com/office/powerpoint/2010/main" val="3489475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Git and GitHub?</a:t>
            </a:r>
            <a:endParaRPr lang="en-US" b="1" dirty="0"/>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Git is a version control system that tracks changes to your code over time and facilitates collaboration among developers. It allows you to manage and review changes to your codebase and coordinate with others working on the same project.</a:t>
            </a:r>
          </a:p>
          <a:p>
            <a:pPr algn="just"/>
            <a:endParaRPr lang="en-US" dirty="0"/>
          </a:p>
          <a:p>
            <a:pPr algn="just"/>
            <a:r>
              <a:rPr lang="en-US" dirty="0"/>
              <a:t>GitHub is a web-based platform that hosts Git repositories online. It provides a collaborative environment for teams to work on projects together, offering features like issue tracking, pull requests, and code reviews. It leverages </a:t>
            </a:r>
            <a:r>
              <a:rPr lang="en-US" dirty="0" err="1"/>
              <a:t>Git’s</a:t>
            </a:r>
            <a:r>
              <a:rPr lang="en-US" dirty="0"/>
              <a:t> version control capabilities to manage and track changes to code hosted on the platform.</a:t>
            </a:r>
          </a:p>
        </p:txBody>
      </p:sp>
    </p:spTree>
    <p:extLst>
      <p:ext uri="{BB962C8B-B14F-4D97-AF65-F5344CB8AC3E}">
        <p14:creationId xmlns:p14="http://schemas.microsoft.com/office/powerpoint/2010/main" val="417953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Download Git and Register GitHub</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 Download </a:t>
            </a:r>
            <a:r>
              <a:rPr lang="en-US" dirty="0"/>
              <a:t>Git:</a:t>
            </a:r>
          </a:p>
          <a:p>
            <a:r>
              <a:rPr lang="en-US" dirty="0" smtClean="0"/>
              <a:t>Visit </a:t>
            </a:r>
            <a:r>
              <a:rPr lang="en-US" dirty="0"/>
              <a:t>[</a:t>
            </a:r>
            <a:r>
              <a:rPr lang="en-US" dirty="0" err="1"/>
              <a:t>Git’s</a:t>
            </a:r>
            <a:r>
              <a:rPr lang="en-US" dirty="0"/>
              <a:t> official website</a:t>
            </a:r>
            <a:r>
              <a:rPr lang="en-US" dirty="0" smtClean="0"/>
              <a:t>](</a:t>
            </a:r>
            <a:r>
              <a:rPr lang="en-US" dirty="0">
                <a:hlinkClick r:id="rId2"/>
              </a:rPr>
              <a:t>https://git-scm.com</a:t>
            </a:r>
            <a:r>
              <a:rPr lang="en-US" dirty="0" smtClean="0">
                <a:hlinkClick r:id="rId2"/>
              </a:rPr>
              <a:t>/</a:t>
            </a:r>
            <a:r>
              <a:rPr lang="en-US" dirty="0" smtClean="0"/>
              <a:t>) </a:t>
            </a:r>
            <a:r>
              <a:rPr lang="en-US" dirty="0"/>
              <a:t>to download and install Git.</a:t>
            </a:r>
          </a:p>
          <a:p>
            <a:r>
              <a:rPr lang="en-US" dirty="0" smtClean="0"/>
              <a:t>After </a:t>
            </a:r>
            <a:r>
              <a:rPr lang="en-US" dirty="0"/>
              <a:t>installation, open Git Bash and run the following command to verify that Git is installed successfully:</a:t>
            </a:r>
          </a:p>
          <a:p>
            <a:pPr marL="0" indent="0">
              <a:buNone/>
            </a:pPr>
            <a:r>
              <a:rPr lang="en-US" dirty="0" smtClean="0"/>
              <a:t>             </a:t>
            </a:r>
            <a:r>
              <a:rPr lang="en-US" dirty="0" err="1" smtClean="0"/>
              <a:t>git</a:t>
            </a:r>
            <a:r>
              <a:rPr lang="en-US" dirty="0" smtClean="0"/>
              <a:t> </a:t>
            </a:r>
            <a:r>
              <a:rPr lang="en-US" dirty="0"/>
              <a:t>--</a:t>
            </a:r>
            <a:r>
              <a:rPr lang="en-US" dirty="0" smtClean="0"/>
              <a:t>version</a:t>
            </a:r>
            <a:endParaRPr lang="en-US" dirty="0"/>
          </a:p>
          <a:p>
            <a:pPr marL="0" indent="0">
              <a:buNone/>
            </a:pPr>
            <a:r>
              <a:rPr lang="en-US" dirty="0"/>
              <a:t>2. Register GitHub:</a:t>
            </a:r>
          </a:p>
          <a:p>
            <a:r>
              <a:rPr lang="en-US" dirty="0"/>
              <a:t>    Go to the [GitHub website</a:t>
            </a:r>
            <a:r>
              <a:rPr lang="en-US" dirty="0"/>
              <a:t>](https://github.com/) </a:t>
            </a:r>
            <a:r>
              <a:rPr lang="en-US" dirty="0"/>
              <a:t>and click on "Sign Up" to create an account.</a:t>
            </a:r>
          </a:p>
          <a:p>
            <a:r>
              <a:rPr lang="en-US" dirty="0"/>
              <a:t>    Register with your email address and follow the instructions to complete the registration process.</a:t>
            </a:r>
          </a:p>
          <a:p>
            <a:endParaRPr lang="en-US" dirty="0" smtClean="0"/>
          </a:p>
        </p:txBody>
      </p:sp>
    </p:spTree>
    <p:extLst>
      <p:ext uri="{BB962C8B-B14F-4D97-AF65-F5344CB8AC3E}">
        <p14:creationId xmlns:p14="http://schemas.microsoft.com/office/powerpoint/2010/main" val="118298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New Repository on GitHub</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Create </a:t>
            </a:r>
            <a:r>
              <a:rPr lang="en-US" b="1" dirty="0"/>
              <a:t>a Repository:</a:t>
            </a:r>
          </a:p>
          <a:p>
            <a:r>
              <a:rPr lang="en-US" dirty="0"/>
              <a:t>   Log in to your GitHub account.</a:t>
            </a:r>
          </a:p>
          <a:p>
            <a:r>
              <a:rPr lang="en-US" dirty="0"/>
              <a:t>   Click on the "Repositories" tab and then click "New" to create a new repository.</a:t>
            </a:r>
          </a:p>
          <a:p>
            <a:r>
              <a:rPr lang="en-US" dirty="0"/>
              <a:t>   Name your repository as desired and optionally initialize it with a README file. This README file can     serve as a project guideline document.</a:t>
            </a:r>
          </a:p>
          <a:p>
            <a:r>
              <a:rPr lang="en-US" dirty="0"/>
              <a:t>   Choose between making your repository public or private.</a:t>
            </a:r>
          </a:p>
          <a:p>
            <a:r>
              <a:rPr lang="en-US" dirty="0"/>
              <a:t>   After creating your repository, you can modify the README file to make your first commit.</a:t>
            </a:r>
          </a:p>
          <a:p>
            <a:endParaRPr lang="en-US" dirty="0" smtClean="0"/>
          </a:p>
          <a:p>
            <a:endParaRPr lang="en-US" dirty="0"/>
          </a:p>
        </p:txBody>
      </p:sp>
    </p:spTree>
    <p:extLst>
      <p:ext uri="{BB962C8B-B14F-4D97-AF65-F5344CB8AC3E}">
        <p14:creationId xmlns:p14="http://schemas.microsoft.com/office/powerpoint/2010/main" val="258235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Configure Git</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Set </a:t>
            </a:r>
            <a:r>
              <a:rPr lang="en-US" b="1" dirty="0"/>
              <a:t>Up Git </a:t>
            </a:r>
            <a:r>
              <a:rPr lang="en-US" b="1" dirty="0" smtClean="0"/>
              <a:t>Configuration</a:t>
            </a:r>
            <a:endParaRPr lang="en-US" b="1" dirty="0"/>
          </a:p>
          <a:p>
            <a:r>
              <a:rPr lang="en-US" dirty="0"/>
              <a:t>   Configure Git to use your GitHub account information:</a:t>
            </a:r>
          </a:p>
          <a:p>
            <a:r>
              <a:rPr lang="en-US" dirty="0" smtClean="0"/>
              <a:t>     </a:t>
            </a:r>
            <a:r>
              <a:rPr lang="en-US" dirty="0" err="1" smtClean="0"/>
              <a:t>git</a:t>
            </a:r>
            <a:r>
              <a:rPr lang="en-US" dirty="0" smtClean="0"/>
              <a:t> </a:t>
            </a:r>
            <a:r>
              <a:rPr lang="en-US" dirty="0" err="1"/>
              <a:t>config</a:t>
            </a:r>
            <a:r>
              <a:rPr lang="en-US" dirty="0"/>
              <a:t> --global user.name "your GitHub username"</a:t>
            </a:r>
          </a:p>
          <a:p>
            <a:r>
              <a:rPr lang="en-US" dirty="0"/>
              <a:t>     </a:t>
            </a:r>
            <a:r>
              <a:rPr lang="en-US" dirty="0" err="1"/>
              <a:t>git</a:t>
            </a:r>
            <a:r>
              <a:rPr lang="en-US" dirty="0"/>
              <a:t> </a:t>
            </a:r>
            <a:r>
              <a:rPr lang="en-US" dirty="0" err="1"/>
              <a:t>config</a:t>
            </a:r>
            <a:r>
              <a:rPr lang="en-US" dirty="0"/>
              <a:t> --global </a:t>
            </a:r>
            <a:r>
              <a:rPr lang="en-US" dirty="0" err="1"/>
              <a:t>user.email</a:t>
            </a:r>
            <a:r>
              <a:rPr lang="en-US" dirty="0"/>
              <a:t> "your GitHub registration email"</a:t>
            </a:r>
          </a:p>
          <a:p>
            <a:r>
              <a:rPr lang="en-US" dirty="0"/>
              <a:t>   </a:t>
            </a:r>
          </a:p>
          <a:p>
            <a:r>
              <a:rPr lang="en-US" dirty="0"/>
              <a:t>   Verify your Git configuration</a:t>
            </a:r>
            <a:r>
              <a:rPr lang="en-US" dirty="0" smtClean="0"/>
              <a:t>:</a:t>
            </a:r>
            <a:endParaRPr lang="en-US" dirty="0"/>
          </a:p>
          <a:p>
            <a:r>
              <a:rPr lang="en-US" dirty="0"/>
              <a:t>     </a:t>
            </a:r>
            <a:r>
              <a:rPr lang="en-US" dirty="0" err="1"/>
              <a:t>git</a:t>
            </a:r>
            <a:r>
              <a:rPr lang="en-US" dirty="0"/>
              <a:t> </a:t>
            </a:r>
            <a:r>
              <a:rPr lang="en-US" dirty="0" err="1"/>
              <a:t>config</a:t>
            </a:r>
            <a:r>
              <a:rPr lang="en-US" dirty="0"/>
              <a:t> --</a:t>
            </a:r>
            <a:r>
              <a:rPr lang="en-US" dirty="0" smtClean="0"/>
              <a:t>list</a:t>
            </a:r>
            <a:endParaRPr lang="en-US" dirty="0"/>
          </a:p>
        </p:txBody>
      </p:sp>
    </p:spTree>
    <p:extLst>
      <p:ext uri="{BB962C8B-B14F-4D97-AF65-F5344CB8AC3E}">
        <p14:creationId xmlns:p14="http://schemas.microsoft.com/office/powerpoint/2010/main" val="1029387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Git Bash in VS Code</a:t>
            </a:r>
          </a:p>
        </p:txBody>
      </p:sp>
      <p:sp>
        <p:nvSpPr>
          <p:cNvPr id="3" name="Content Placeholder 2"/>
          <p:cNvSpPr>
            <a:spLocks noGrp="1"/>
          </p:cNvSpPr>
          <p:nvPr>
            <p:ph idx="1"/>
          </p:nvPr>
        </p:nvSpPr>
        <p:spPr/>
        <p:txBody>
          <a:bodyPr/>
          <a:lstStyle/>
          <a:p>
            <a:pPr marL="0" indent="0">
              <a:buNone/>
            </a:pPr>
            <a:r>
              <a:rPr lang="en-US" b="1" dirty="0" smtClean="0"/>
              <a:t>Open </a:t>
            </a:r>
            <a:r>
              <a:rPr lang="en-US" b="1" dirty="0"/>
              <a:t>Git Bash:</a:t>
            </a:r>
          </a:p>
          <a:p>
            <a:r>
              <a:rPr lang="en-US" dirty="0"/>
              <a:t>   </a:t>
            </a:r>
            <a:r>
              <a:rPr lang="en-US" dirty="0" smtClean="0"/>
              <a:t>Open </a:t>
            </a:r>
            <a:r>
              <a:rPr lang="en-US" dirty="0"/>
              <a:t>VS Code.</a:t>
            </a:r>
          </a:p>
          <a:p>
            <a:r>
              <a:rPr lang="en-US" dirty="0"/>
              <a:t>   </a:t>
            </a:r>
            <a:r>
              <a:rPr lang="en-US" dirty="0" smtClean="0"/>
              <a:t>Go </a:t>
            </a:r>
            <a:r>
              <a:rPr lang="en-US" dirty="0"/>
              <a:t>to the terminal in VS Code and select Git Bash from the list of available terminals.</a:t>
            </a:r>
          </a:p>
          <a:p>
            <a:endParaRPr lang="en-US" dirty="0"/>
          </a:p>
        </p:txBody>
      </p:sp>
    </p:spTree>
    <p:extLst>
      <p:ext uri="{BB962C8B-B14F-4D97-AF65-F5344CB8AC3E}">
        <p14:creationId xmlns:p14="http://schemas.microsoft.com/office/powerpoint/2010/main" val="2940677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Clone the Repository</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Clone </a:t>
            </a:r>
            <a:r>
              <a:rPr lang="en-US" b="1" dirty="0"/>
              <a:t>Repository:</a:t>
            </a:r>
          </a:p>
          <a:p>
            <a:r>
              <a:rPr lang="en-US" dirty="0"/>
              <a:t>   Clone your GitHub repository to your local machine:</a:t>
            </a:r>
          </a:p>
          <a:p>
            <a:r>
              <a:rPr lang="en-US" dirty="0" err="1" smtClean="0"/>
              <a:t>git</a:t>
            </a:r>
            <a:r>
              <a:rPr lang="en-US" dirty="0" smtClean="0"/>
              <a:t> </a:t>
            </a:r>
            <a:r>
              <a:rPr lang="en-US" dirty="0"/>
              <a:t>clone &lt;repository-</a:t>
            </a:r>
            <a:r>
              <a:rPr lang="en-US" dirty="0" err="1"/>
              <a:t>url</a:t>
            </a:r>
            <a:r>
              <a:rPr lang="en-US" dirty="0"/>
              <a:t>&gt;</a:t>
            </a:r>
          </a:p>
          <a:p>
            <a:r>
              <a:rPr lang="en-US" dirty="0"/>
              <a:t>   </a:t>
            </a:r>
          </a:p>
          <a:p>
            <a:r>
              <a:rPr lang="en-US" dirty="0"/>
              <a:t>   Navigate into your cloned repository:</a:t>
            </a:r>
          </a:p>
          <a:p>
            <a:r>
              <a:rPr lang="en-US" dirty="0" smtClean="0"/>
              <a:t>cd </a:t>
            </a:r>
            <a:r>
              <a:rPr lang="en-US" dirty="0" err="1"/>
              <a:t>repo_name</a:t>
            </a:r>
            <a:endParaRPr lang="en-US" dirty="0"/>
          </a:p>
          <a:p>
            <a:r>
              <a:rPr lang="en-US" dirty="0"/>
              <a:t>     </a:t>
            </a:r>
          </a:p>
          <a:p>
            <a:r>
              <a:rPr lang="en-US" dirty="0"/>
              <a:t> </a:t>
            </a:r>
            <a:r>
              <a:rPr lang="en-US" dirty="0" smtClean="0"/>
              <a:t>Check </a:t>
            </a:r>
            <a:r>
              <a:rPr lang="en-US" dirty="0"/>
              <a:t>the status of your cloned repository:</a:t>
            </a:r>
          </a:p>
          <a:p>
            <a:r>
              <a:rPr lang="en-US" dirty="0" err="1" smtClean="0"/>
              <a:t>git</a:t>
            </a:r>
            <a:r>
              <a:rPr lang="en-US" dirty="0" smtClean="0"/>
              <a:t> </a:t>
            </a:r>
            <a:r>
              <a:rPr lang="en-US" dirty="0"/>
              <a:t>status</a:t>
            </a:r>
          </a:p>
          <a:p>
            <a:pPr marL="0" indent="0">
              <a:buNone/>
            </a:pPr>
            <a:endParaRPr lang="en-US" dirty="0" smtClean="0"/>
          </a:p>
        </p:txBody>
      </p:sp>
    </p:spTree>
    <p:extLst>
      <p:ext uri="{BB962C8B-B14F-4D97-AF65-F5344CB8AC3E}">
        <p14:creationId xmlns:p14="http://schemas.microsoft.com/office/powerpoint/2010/main" val="911582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lstStyle/>
          <a:p>
            <a:r>
              <a:rPr lang="en-US" b="1" dirty="0"/>
              <a:t>Modify, Add, and Commit</a:t>
            </a:r>
          </a:p>
        </p:txBody>
      </p:sp>
      <p:sp>
        <p:nvSpPr>
          <p:cNvPr id="3" name="Content Placeholder 2"/>
          <p:cNvSpPr>
            <a:spLocks noGrp="1"/>
          </p:cNvSpPr>
          <p:nvPr>
            <p:ph idx="1"/>
          </p:nvPr>
        </p:nvSpPr>
        <p:spPr>
          <a:xfrm>
            <a:off x="838200" y="1449978"/>
            <a:ext cx="10515600" cy="5277394"/>
          </a:xfrm>
        </p:spPr>
        <p:txBody>
          <a:bodyPr>
            <a:normAutofit fontScale="85000" lnSpcReduction="20000"/>
          </a:bodyPr>
          <a:lstStyle/>
          <a:p>
            <a:pPr marL="0" indent="0">
              <a:buNone/>
            </a:pPr>
            <a:r>
              <a:rPr lang="en-US" dirty="0" smtClean="0"/>
              <a:t>1. </a:t>
            </a:r>
            <a:r>
              <a:rPr lang="en-US" dirty="0"/>
              <a:t>Modify Files:</a:t>
            </a:r>
          </a:p>
          <a:p>
            <a:r>
              <a:rPr lang="en-US" dirty="0" smtClean="0"/>
              <a:t>Edit </a:t>
            </a:r>
            <a:r>
              <a:rPr lang="en-US" dirty="0"/>
              <a:t>the README file or create additional files in your local repository</a:t>
            </a:r>
            <a:r>
              <a:rPr lang="en-US" dirty="0" smtClean="0"/>
              <a:t>.</a:t>
            </a:r>
            <a:r>
              <a:rPr lang="en-US" dirty="0"/>
              <a:t> </a:t>
            </a:r>
            <a:endParaRPr lang="en-US" dirty="0" smtClean="0"/>
          </a:p>
          <a:p>
            <a:pPr marL="0" indent="0">
              <a:buNone/>
            </a:pPr>
            <a:r>
              <a:rPr lang="en-US" dirty="0" smtClean="0"/>
              <a:t>2. Add Changes:</a:t>
            </a:r>
          </a:p>
          <a:p>
            <a:r>
              <a:rPr lang="en-US" dirty="0" smtClean="0"/>
              <a:t>Add </a:t>
            </a:r>
            <a:r>
              <a:rPr lang="en-US" dirty="0"/>
              <a:t>your modified files to the staging area:</a:t>
            </a:r>
          </a:p>
          <a:p>
            <a:r>
              <a:rPr lang="en-US" dirty="0" err="1" smtClean="0"/>
              <a:t>git</a:t>
            </a:r>
            <a:r>
              <a:rPr lang="en-US" dirty="0" smtClean="0"/>
              <a:t> </a:t>
            </a:r>
            <a:r>
              <a:rPr lang="en-US" dirty="0"/>
              <a:t>add filename</a:t>
            </a:r>
          </a:p>
          <a:p>
            <a:pPr marL="0" indent="0">
              <a:buNone/>
            </a:pPr>
            <a:endParaRPr lang="en-US" dirty="0"/>
          </a:p>
          <a:p>
            <a:r>
              <a:rPr lang="en-US" dirty="0"/>
              <a:t>  </a:t>
            </a:r>
            <a:r>
              <a:rPr lang="en-US" dirty="0" smtClean="0"/>
              <a:t>To </a:t>
            </a:r>
            <a:r>
              <a:rPr lang="en-US" dirty="0"/>
              <a:t>add all changes, use:</a:t>
            </a:r>
          </a:p>
          <a:p>
            <a:r>
              <a:rPr lang="en-US" dirty="0" err="1" smtClean="0"/>
              <a:t>git</a:t>
            </a:r>
            <a:r>
              <a:rPr lang="en-US" dirty="0" smtClean="0"/>
              <a:t> </a:t>
            </a:r>
            <a:r>
              <a:rPr lang="en-US" dirty="0"/>
              <a:t>add .</a:t>
            </a:r>
          </a:p>
          <a:p>
            <a:pPr marL="0" indent="0">
              <a:buNone/>
            </a:pPr>
            <a:endParaRPr lang="en-US" dirty="0"/>
          </a:p>
          <a:p>
            <a:r>
              <a:rPr lang="en-US" dirty="0"/>
              <a:t>3. Commit Changes:</a:t>
            </a:r>
          </a:p>
          <a:p>
            <a:r>
              <a:rPr lang="en-US" dirty="0"/>
              <a:t>   - Commit your changes with a message:</a:t>
            </a:r>
          </a:p>
          <a:p>
            <a:pPr marL="0" indent="0">
              <a:buNone/>
            </a:pPr>
            <a:endParaRPr lang="en-US" dirty="0"/>
          </a:p>
          <a:p>
            <a:r>
              <a:rPr lang="en-US" dirty="0"/>
              <a:t>     </a:t>
            </a:r>
            <a:r>
              <a:rPr lang="en-US" dirty="0" err="1"/>
              <a:t>git</a:t>
            </a:r>
            <a:r>
              <a:rPr lang="en-US" dirty="0"/>
              <a:t> commit -m "Your commit message</a:t>
            </a:r>
            <a:r>
              <a:rPr lang="en-US" dirty="0" smtClean="0"/>
              <a:t>"</a:t>
            </a:r>
            <a:endParaRPr lang="en-US" dirty="0"/>
          </a:p>
        </p:txBody>
      </p:sp>
    </p:spTree>
    <p:extLst>
      <p:ext uri="{BB962C8B-B14F-4D97-AF65-F5344CB8AC3E}">
        <p14:creationId xmlns:p14="http://schemas.microsoft.com/office/powerpoint/2010/main" val="82272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635</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Git and Github</vt:lpstr>
      <vt:lpstr>Content </vt:lpstr>
      <vt:lpstr>What is Git and GitHub?</vt:lpstr>
      <vt:lpstr>Download Git and Register GitHub</vt:lpstr>
      <vt:lpstr>Create a New Repository on GitHub</vt:lpstr>
      <vt:lpstr>Configure Git</vt:lpstr>
      <vt:lpstr>Open Git Bash in VS Code</vt:lpstr>
      <vt:lpstr>Clone the Repository</vt:lpstr>
      <vt:lpstr>Modify, Add, and Commit</vt:lpstr>
      <vt:lpstr>Push Code to GitHub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USER</dc:creator>
  <cp:lastModifiedBy>USER</cp:lastModifiedBy>
  <cp:revision>11</cp:revision>
  <dcterms:created xsi:type="dcterms:W3CDTF">2024-08-16T10:20:54Z</dcterms:created>
  <dcterms:modified xsi:type="dcterms:W3CDTF">2024-08-17T09:29:53Z</dcterms:modified>
</cp:coreProperties>
</file>